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8" r:id="rId4"/>
    <p:sldId id="270" r:id="rId5"/>
    <p:sldId id="269" r:id="rId6"/>
    <p:sldId id="271" r:id="rId7"/>
    <p:sldId id="272" r:id="rId8"/>
    <p:sldId id="258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634C"/>
    <a:srgbClr val="C31820"/>
    <a:srgbClr val="DBB866"/>
    <a:srgbClr val="93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860221D-6541-40D3-A9F4-3068A06AB6A8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14EAA2D-CC6F-4365-A732-9D15DE1C3E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EEC2-615F-4EB3-8A7C-CD766FB9EC8F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5EED5-A944-400D-88A5-C0F6340C6A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26ACF-8654-46D8-9EE8-33D85CB61F30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232F9-8334-485A-ABB4-8BAEE4C3B4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4024F-0B38-464A-BA25-7CB84D9F4542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B2B07-62A8-4232-94DD-9006567655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7A5A-D60F-4281-8637-CCA58764AB69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3EB3C-539B-44F6-932C-6674BDE11A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05A3A-DAB5-4086-A38C-4D4464B5EA4A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D6517-A5A2-4376-A41C-7C06C8A895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AB062-E53D-4D63-A1CC-A87EC5FE5BEF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F1A16-2D55-4963-98CB-4C5452D7CF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ED9E1-9929-42D5-9CBD-BF7D183147C1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D356F-2B5A-4758-B404-5F73665B5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1E7E0-62D1-494F-8F9F-9B092C2C34C4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D1BFD-F5BA-4659-8CBB-39577D3800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D6E6B-C6B5-479B-8845-AA18B1EF19EA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9929E-7B50-4DF5-9E44-7927D23A1F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7030-D247-4BCB-BAC7-3B0F1999A549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6EE4F-99CB-43A1-B25D-37FB7EB2DA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8FDE8-2CF3-4797-9AC1-00F82612AD51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ED92D-C667-4CBA-9361-6CBED942F6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E6F05D5-E74A-4849-BA11-F7805D1D88E3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6991B7-D274-4E1D-B53D-4EE653A174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6572250" y="4302125"/>
            <a:ext cx="221456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71438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原创设计师QQ69613753    _2"/>
          <p:cNvSpPr/>
          <p:nvPr/>
        </p:nvSpPr>
        <p:spPr>
          <a:xfrm rot="5400000">
            <a:off x="5012531" y="1142207"/>
            <a:ext cx="1389063" cy="1390650"/>
          </a:xfrm>
          <a:custGeom>
            <a:avLst/>
            <a:gdLst>
              <a:gd name="connsiteX0" fmla="*/ 0 w 1670506"/>
              <a:gd name="connsiteY0" fmla="*/ 1670503 h 1670503"/>
              <a:gd name="connsiteX1" fmla="*/ 7251 w 1670506"/>
              <a:gd name="connsiteY1" fmla="*/ 1526913 h 1670503"/>
              <a:gd name="connsiteX2" fmla="*/ 1526913 w 1670506"/>
              <a:gd name="connsiteY2" fmla="*/ 7251 h 1670503"/>
              <a:gd name="connsiteX3" fmla="*/ 1670506 w 1670506"/>
              <a:gd name="connsiteY3" fmla="*/ 0 h 1670503"/>
              <a:gd name="connsiteX4" fmla="*/ 1670506 w 1670506"/>
              <a:gd name="connsiteY4" fmla="*/ 797497 h 1670503"/>
              <a:gd name="connsiteX5" fmla="*/ 1608452 w 1670506"/>
              <a:gd name="connsiteY5" fmla="*/ 800631 h 1670503"/>
              <a:gd name="connsiteX6" fmla="*/ 800631 w 1670506"/>
              <a:gd name="connsiteY6" fmla="*/ 1608452 h 1670503"/>
              <a:gd name="connsiteX7" fmla="*/ 797498 w 1670506"/>
              <a:gd name="connsiteY7" fmla="*/ 1670503 h 1670503"/>
              <a:gd name="connsiteX8" fmla="*/ 0 w 1670506"/>
              <a:gd name="connsiteY8" fmla="*/ 1670503 h 167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0506" h="1670503">
                <a:moveTo>
                  <a:pt x="0" y="1670503"/>
                </a:moveTo>
                <a:lnTo>
                  <a:pt x="7251" y="1526913"/>
                </a:lnTo>
                <a:cubicBezTo>
                  <a:pt x="88625" y="725637"/>
                  <a:pt x="725638" y="88625"/>
                  <a:pt x="1526913" y="7251"/>
                </a:cubicBezTo>
                <a:lnTo>
                  <a:pt x="1670506" y="0"/>
                </a:lnTo>
                <a:lnTo>
                  <a:pt x="1670506" y="797497"/>
                </a:lnTo>
                <a:lnTo>
                  <a:pt x="1608452" y="800631"/>
                </a:lnTo>
                <a:cubicBezTo>
                  <a:pt x="1182511" y="843887"/>
                  <a:pt x="843887" y="1182511"/>
                  <a:pt x="800631" y="1608452"/>
                </a:cubicBezTo>
                <a:lnTo>
                  <a:pt x="797498" y="1670503"/>
                </a:lnTo>
                <a:lnTo>
                  <a:pt x="0" y="1670503"/>
                </a:lnTo>
                <a:close/>
              </a:path>
            </a:pathLst>
          </a:custGeom>
          <a:solidFill>
            <a:srgbClr val="C3182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原创设计师QQ69613753    _3"/>
          <p:cNvSpPr/>
          <p:nvPr/>
        </p:nvSpPr>
        <p:spPr>
          <a:xfrm>
            <a:off x="3571875" y="2587625"/>
            <a:ext cx="1282700" cy="1468438"/>
          </a:xfrm>
          <a:custGeom>
            <a:avLst/>
            <a:gdLst>
              <a:gd name="connsiteX0" fmla="*/ 0 w 1541601"/>
              <a:gd name="connsiteY0" fmla="*/ 0 h 1764510"/>
              <a:gd name="connsiteX1" fmla="*/ 797497 w 1541601"/>
              <a:gd name="connsiteY1" fmla="*/ 0 h 1764510"/>
              <a:gd name="connsiteX2" fmla="*/ 800631 w 1541601"/>
              <a:gd name="connsiteY2" fmla="*/ 62058 h 1764510"/>
              <a:gd name="connsiteX3" fmla="*/ 962931 w 1541601"/>
              <a:gd name="connsiteY3" fmla="*/ 493433 h 1764510"/>
              <a:gd name="connsiteX4" fmla="*/ 1057314 w 1541601"/>
              <a:gd name="connsiteY4" fmla="*/ 605073 h 1764510"/>
              <a:gd name="connsiteX5" fmla="*/ 1062507 w 1541601"/>
              <a:gd name="connsiteY5" fmla="*/ 610719 h 1764510"/>
              <a:gd name="connsiteX6" fmla="*/ 1062890 w 1541601"/>
              <a:gd name="connsiteY6" fmla="*/ 611043 h 1764510"/>
              <a:gd name="connsiteX7" fmla="*/ 1062846 w 1541601"/>
              <a:gd name="connsiteY7" fmla="*/ 611088 h 1764510"/>
              <a:gd name="connsiteX8" fmla="*/ 1141263 w 1541601"/>
              <a:gd name="connsiteY8" fmla="*/ 696340 h 1764510"/>
              <a:gd name="connsiteX9" fmla="*/ 1534350 w 1541601"/>
              <a:gd name="connsiteY9" fmla="*/ 1620917 h 1764510"/>
              <a:gd name="connsiteX10" fmla="*/ 1541601 w 1541601"/>
              <a:gd name="connsiteY10" fmla="*/ 1764510 h 1764510"/>
              <a:gd name="connsiteX11" fmla="*/ 744104 w 1541601"/>
              <a:gd name="connsiteY11" fmla="*/ 1764510 h 1764510"/>
              <a:gd name="connsiteX12" fmla="*/ 740970 w 1541601"/>
              <a:gd name="connsiteY12" fmla="*/ 1702456 h 1764510"/>
              <a:gd name="connsiteX13" fmla="*/ 578670 w 1541601"/>
              <a:gd name="connsiteY13" fmla="*/ 1271081 h 1764510"/>
              <a:gd name="connsiteX14" fmla="*/ 484284 w 1541601"/>
              <a:gd name="connsiteY14" fmla="*/ 1159438 h 1764510"/>
              <a:gd name="connsiteX15" fmla="*/ 400339 w 1541601"/>
              <a:gd name="connsiteY15" fmla="*/ 1068175 h 1764510"/>
              <a:gd name="connsiteX16" fmla="*/ 7251 w 1541601"/>
              <a:gd name="connsiteY16" fmla="*/ 143597 h 176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41601" h="1764510">
                <a:moveTo>
                  <a:pt x="0" y="0"/>
                </a:moveTo>
                <a:lnTo>
                  <a:pt x="797497" y="0"/>
                </a:lnTo>
                <a:lnTo>
                  <a:pt x="800631" y="62058"/>
                </a:lnTo>
                <a:cubicBezTo>
                  <a:pt x="816852" y="221786"/>
                  <a:pt x="874609" y="369235"/>
                  <a:pt x="962931" y="493433"/>
                </a:cubicBezTo>
                <a:lnTo>
                  <a:pt x="1057314" y="605073"/>
                </a:lnTo>
                <a:lnTo>
                  <a:pt x="1062507" y="610719"/>
                </a:lnTo>
                <a:lnTo>
                  <a:pt x="1062890" y="611043"/>
                </a:lnTo>
                <a:lnTo>
                  <a:pt x="1062846" y="611088"/>
                </a:lnTo>
                <a:lnTo>
                  <a:pt x="1141263" y="696340"/>
                </a:lnTo>
                <a:cubicBezTo>
                  <a:pt x="1356795" y="951242"/>
                  <a:pt x="1498749" y="1270359"/>
                  <a:pt x="1534350" y="1620917"/>
                </a:cubicBezTo>
                <a:lnTo>
                  <a:pt x="1541601" y="1764510"/>
                </a:lnTo>
                <a:lnTo>
                  <a:pt x="744104" y="1764510"/>
                </a:lnTo>
                <a:lnTo>
                  <a:pt x="740970" y="1702456"/>
                </a:lnTo>
                <a:cubicBezTo>
                  <a:pt x="724749" y="1542728"/>
                  <a:pt x="666992" y="1395279"/>
                  <a:pt x="578670" y="1271081"/>
                </a:cubicBezTo>
                <a:lnTo>
                  <a:pt x="484284" y="1159438"/>
                </a:lnTo>
                <a:lnTo>
                  <a:pt x="400339" y="1068175"/>
                </a:lnTo>
                <a:cubicBezTo>
                  <a:pt x="184806" y="813273"/>
                  <a:pt x="42852" y="494155"/>
                  <a:pt x="7251" y="143597"/>
                </a:cubicBezTo>
                <a:close/>
              </a:path>
            </a:pathLst>
          </a:custGeom>
          <a:solidFill>
            <a:srgbClr val="C3182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69613753    _4"/>
          <p:cNvSpPr/>
          <p:nvPr/>
        </p:nvSpPr>
        <p:spPr>
          <a:xfrm rot="5400000">
            <a:off x="3571875" y="1143000"/>
            <a:ext cx="1389063" cy="1389063"/>
          </a:xfrm>
          <a:custGeom>
            <a:avLst/>
            <a:gdLst>
              <a:gd name="connsiteX0" fmla="*/ 0 w 1670506"/>
              <a:gd name="connsiteY0" fmla="*/ 0 h 1670509"/>
              <a:gd name="connsiteX1" fmla="*/ 797497 w 1670506"/>
              <a:gd name="connsiteY1" fmla="*/ 0 h 1670509"/>
              <a:gd name="connsiteX2" fmla="*/ 800631 w 1670506"/>
              <a:gd name="connsiteY2" fmla="*/ 62057 h 1670509"/>
              <a:gd name="connsiteX3" fmla="*/ 1608452 w 1670506"/>
              <a:gd name="connsiteY3" fmla="*/ 869878 h 1670509"/>
              <a:gd name="connsiteX4" fmla="*/ 1670506 w 1670506"/>
              <a:gd name="connsiteY4" fmla="*/ 873012 h 1670509"/>
              <a:gd name="connsiteX5" fmla="*/ 1670506 w 1670506"/>
              <a:gd name="connsiteY5" fmla="*/ 1670509 h 1670509"/>
              <a:gd name="connsiteX6" fmla="*/ 1526913 w 1670506"/>
              <a:gd name="connsiteY6" fmla="*/ 1663258 h 1670509"/>
              <a:gd name="connsiteX7" fmla="*/ 7251 w 1670506"/>
              <a:gd name="connsiteY7" fmla="*/ 143596 h 1670509"/>
              <a:gd name="connsiteX8" fmla="*/ 0 w 1670506"/>
              <a:gd name="connsiteY8" fmla="*/ 0 h 167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0506" h="1670509">
                <a:moveTo>
                  <a:pt x="0" y="0"/>
                </a:moveTo>
                <a:lnTo>
                  <a:pt x="797497" y="0"/>
                </a:lnTo>
                <a:lnTo>
                  <a:pt x="800631" y="62057"/>
                </a:lnTo>
                <a:cubicBezTo>
                  <a:pt x="843887" y="487998"/>
                  <a:pt x="1182511" y="826622"/>
                  <a:pt x="1608452" y="869878"/>
                </a:cubicBezTo>
                <a:lnTo>
                  <a:pt x="1670506" y="873012"/>
                </a:lnTo>
                <a:lnTo>
                  <a:pt x="1670506" y="1670509"/>
                </a:lnTo>
                <a:lnTo>
                  <a:pt x="1526913" y="1663258"/>
                </a:lnTo>
                <a:cubicBezTo>
                  <a:pt x="725638" y="1581884"/>
                  <a:pt x="88625" y="944872"/>
                  <a:pt x="7251" y="143596"/>
                </a:cubicBezTo>
                <a:lnTo>
                  <a:pt x="0" y="0"/>
                </a:lnTo>
                <a:close/>
              </a:path>
            </a:pathLst>
          </a:custGeom>
          <a:solidFill>
            <a:srgbClr val="DBB866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原创设计师QQ69613753    _5"/>
          <p:cNvSpPr/>
          <p:nvPr/>
        </p:nvSpPr>
        <p:spPr>
          <a:xfrm flipH="1">
            <a:off x="5124450" y="2589213"/>
            <a:ext cx="1282700" cy="1466850"/>
          </a:xfrm>
          <a:custGeom>
            <a:avLst/>
            <a:gdLst>
              <a:gd name="connsiteX0" fmla="*/ 0 w 1541601"/>
              <a:gd name="connsiteY0" fmla="*/ 0 h 1764510"/>
              <a:gd name="connsiteX1" fmla="*/ 797497 w 1541601"/>
              <a:gd name="connsiteY1" fmla="*/ 0 h 1764510"/>
              <a:gd name="connsiteX2" fmla="*/ 800631 w 1541601"/>
              <a:gd name="connsiteY2" fmla="*/ 62058 h 1764510"/>
              <a:gd name="connsiteX3" fmla="*/ 962931 w 1541601"/>
              <a:gd name="connsiteY3" fmla="*/ 493433 h 1764510"/>
              <a:gd name="connsiteX4" fmla="*/ 1057314 w 1541601"/>
              <a:gd name="connsiteY4" fmla="*/ 605073 h 1764510"/>
              <a:gd name="connsiteX5" fmla="*/ 1062507 w 1541601"/>
              <a:gd name="connsiteY5" fmla="*/ 610719 h 1764510"/>
              <a:gd name="connsiteX6" fmla="*/ 1062890 w 1541601"/>
              <a:gd name="connsiteY6" fmla="*/ 611043 h 1764510"/>
              <a:gd name="connsiteX7" fmla="*/ 1062846 w 1541601"/>
              <a:gd name="connsiteY7" fmla="*/ 611088 h 1764510"/>
              <a:gd name="connsiteX8" fmla="*/ 1141263 w 1541601"/>
              <a:gd name="connsiteY8" fmla="*/ 696340 h 1764510"/>
              <a:gd name="connsiteX9" fmla="*/ 1534350 w 1541601"/>
              <a:gd name="connsiteY9" fmla="*/ 1620917 h 1764510"/>
              <a:gd name="connsiteX10" fmla="*/ 1541601 w 1541601"/>
              <a:gd name="connsiteY10" fmla="*/ 1764510 h 1764510"/>
              <a:gd name="connsiteX11" fmla="*/ 744104 w 1541601"/>
              <a:gd name="connsiteY11" fmla="*/ 1764510 h 1764510"/>
              <a:gd name="connsiteX12" fmla="*/ 740970 w 1541601"/>
              <a:gd name="connsiteY12" fmla="*/ 1702456 h 1764510"/>
              <a:gd name="connsiteX13" fmla="*/ 578670 w 1541601"/>
              <a:gd name="connsiteY13" fmla="*/ 1271081 h 1764510"/>
              <a:gd name="connsiteX14" fmla="*/ 484284 w 1541601"/>
              <a:gd name="connsiteY14" fmla="*/ 1159438 h 1764510"/>
              <a:gd name="connsiteX15" fmla="*/ 400339 w 1541601"/>
              <a:gd name="connsiteY15" fmla="*/ 1068175 h 1764510"/>
              <a:gd name="connsiteX16" fmla="*/ 7251 w 1541601"/>
              <a:gd name="connsiteY16" fmla="*/ 143597 h 176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41601" h="1764510">
                <a:moveTo>
                  <a:pt x="0" y="0"/>
                </a:moveTo>
                <a:lnTo>
                  <a:pt x="797497" y="0"/>
                </a:lnTo>
                <a:lnTo>
                  <a:pt x="800631" y="62058"/>
                </a:lnTo>
                <a:cubicBezTo>
                  <a:pt x="816852" y="221786"/>
                  <a:pt x="874609" y="369235"/>
                  <a:pt x="962931" y="493433"/>
                </a:cubicBezTo>
                <a:lnTo>
                  <a:pt x="1057314" y="605073"/>
                </a:lnTo>
                <a:lnTo>
                  <a:pt x="1062507" y="610719"/>
                </a:lnTo>
                <a:lnTo>
                  <a:pt x="1062890" y="611043"/>
                </a:lnTo>
                <a:lnTo>
                  <a:pt x="1062846" y="611088"/>
                </a:lnTo>
                <a:lnTo>
                  <a:pt x="1141263" y="696340"/>
                </a:lnTo>
                <a:cubicBezTo>
                  <a:pt x="1356795" y="951242"/>
                  <a:pt x="1498749" y="1270359"/>
                  <a:pt x="1534350" y="1620917"/>
                </a:cubicBezTo>
                <a:lnTo>
                  <a:pt x="1541601" y="1764510"/>
                </a:lnTo>
                <a:lnTo>
                  <a:pt x="744104" y="1764510"/>
                </a:lnTo>
                <a:lnTo>
                  <a:pt x="740970" y="1702456"/>
                </a:lnTo>
                <a:cubicBezTo>
                  <a:pt x="724749" y="1542728"/>
                  <a:pt x="666992" y="1395279"/>
                  <a:pt x="578670" y="1271081"/>
                </a:cubicBezTo>
                <a:lnTo>
                  <a:pt x="484284" y="1159438"/>
                </a:lnTo>
                <a:lnTo>
                  <a:pt x="400339" y="1068175"/>
                </a:lnTo>
                <a:cubicBezTo>
                  <a:pt x="184806" y="813273"/>
                  <a:pt x="42852" y="494155"/>
                  <a:pt x="7251" y="143597"/>
                </a:cubicBezTo>
                <a:close/>
              </a:path>
            </a:pathLst>
          </a:custGeom>
          <a:solidFill>
            <a:srgbClr val="DBB866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原创设计师QQ69613753    _6"/>
          <p:cNvSpPr/>
          <p:nvPr/>
        </p:nvSpPr>
        <p:spPr>
          <a:xfrm>
            <a:off x="4198938" y="4100513"/>
            <a:ext cx="1579562" cy="1285875"/>
          </a:xfrm>
          <a:custGeom>
            <a:avLst/>
            <a:gdLst>
              <a:gd name="connsiteX0" fmla="*/ 0 w 1959428"/>
              <a:gd name="connsiteY0" fmla="*/ 0 h 1545771"/>
              <a:gd name="connsiteX1" fmla="*/ 1959428 w 1959428"/>
              <a:gd name="connsiteY1" fmla="*/ 0 h 1545771"/>
              <a:gd name="connsiteX2" fmla="*/ 1959428 w 1959428"/>
              <a:gd name="connsiteY2" fmla="*/ 1165870 h 1545771"/>
              <a:gd name="connsiteX3" fmla="*/ 1727572 w 1959428"/>
              <a:gd name="connsiteY3" fmla="*/ 1397726 h 1545771"/>
              <a:gd name="connsiteX4" fmla="*/ 1206883 w 1959428"/>
              <a:gd name="connsiteY4" fmla="*/ 1397726 h 1545771"/>
              <a:gd name="connsiteX5" fmla="*/ 1158178 w 1959428"/>
              <a:gd name="connsiteY5" fmla="*/ 1469966 h 1545771"/>
              <a:gd name="connsiteX6" fmla="*/ 975167 w 1959428"/>
              <a:gd name="connsiteY6" fmla="*/ 1545771 h 1545771"/>
              <a:gd name="connsiteX7" fmla="*/ 792157 w 1959428"/>
              <a:gd name="connsiteY7" fmla="*/ 1469966 h 1545771"/>
              <a:gd name="connsiteX8" fmla="*/ 743452 w 1959428"/>
              <a:gd name="connsiteY8" fmla="*/ 1397726 h 1545771"/>
              <a:gd name="connsiteX9" fmla="*/ 231856 w 1959428"/>
              <a:gd name="connsiteY9" fmla="*/ 1397726 h 1545771"/>
              <a:gd name="connsiteX10" fmla="*/ 0 w 1959428"/>
              <a:gd name="connsiteY10" fmla="*/ 1165870 h 154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59428" h="1545771">
                <a:moveTo>
                  <a:pt x="0" y="0"/>
                </a:moveTo>
                <a:lnTo>
                  <a:pt x="1959428" y="0"/>
                </a:lnTo>
                <a:lnTo>
                  <a:pt x="1959428" y="1165870"/>
                </a:lnTo>
                <a:cubicBezTo>
                  <a:pt x="1959428" y="1293921"/>
                  <a:pt x="1855623" y="1397726"/>
                  <a:pt x="1727572" y="1397726"/>
                </a:cubicBezTo>
                <a:lnTo>
                  <a:pt x="1206883" y="1397726"/>
                </a:lnTo>
                <a:lnTo>
                  <a:pt x="1158178" y="1469966"/>
                </a:lnTo>
                <a:cubicBezTo>
                  <a:pt x="1111341" y="1516802"/>
                  <a:pt x="1046637" y="1545771"/>
                  <a:pt x="975167" y="1545771"/>
                </a:cubicBezTo>
                <a:cubicBezTo>
                  <a:pt x="903697" y="1545771"/>
                  <a:pt x="838993" y="1516802"/>
                  <a:pt x="792157" y="1469966"/>
                </a:cubicBezTo>
                <a:lnTo>
                  <a:pt x="743452" y="1397726"/>
                </a:lnTo>
                <a:lnTo>
                  <a:pt x="231856" y="1397726"/>
                </a:lnTo>
                <a:cubicBezTo>
                  <a:pt x="103805" y="1397726"/>
                  <a:pt x="0" y="1293921"/>
                  <a:pt x="0" y="1165870"/>
                </a:cubicBezTo>
                <a:close/>
              </a:path>
            </a:pathLst>
          </a:custGeom>
          <a:solidFill>
            <a:srgbClr val="C3182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2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6" name="矩形 13"/>
          <p:cNvSpPr>
            <a:spLocks noChangeArrowheads="1"/>
          </p:cNvSpPr>
          <p:nvPr/>
        </p:nvSpPr>
        <p:spPr bwMode="auto">
          <a:xfrm>
            <a:off x="414337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4"/>
          <p:cNvSpPr>
            <a:spLocks noChangeArrowheads="1"/>
          </p:cNvSpPr>
          <p:nvPr/>
        </p:nvSpPr>
        <p:spPr bwMode="auto">
          <a:xfrm>
            <a:off x="2928938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5"/>
          <p:cNvSpPr>
            <a:spLocks noChangeArrowheads="1"/>
          </p:cNvSpPr>
          <p:nvPr/>
        </p:nvSpPr>
        <p:spPr bwMode="auto">
          <a:xfrm>
            <a:off x="564356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11279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2295" name="矩形 14"/>
          <p:cNvSpPr>
            <a:spLocks noChangeArrowheads="1"/>
          </p:cNvSpPr>
          <p:nvPr/>
        </p:nvSpPr>
        <p:spPr bwMode="auto">
          <a:xfrm>
            <a:off x="6931025" y="1912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6" name="矩形 15"/>
          <p:cNvSpPr>
            <a:spLocks noChangeArrowheads="1"/>
          </p:cNvSpPr>
          <p:nvPr/>
        </p:nvSpPr>
        <p:spPr bwMode="auto">
          <a:xfrm>
            <a:off x="644525" y="405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12297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2298" name="组合 25"/>
          <p:cNvGrpSpPr>
            <a:grpSpLocks/>
          </p:cNvGrpSpPr>
          <p:nvPr/>
        </p:nvGrpSpPr>
        <p:grpSpPr bwMode="auto">
          <a:xfrm>
            <a:off x="2359025" y="1698625"/>
            <a:ext cx="5203825" cy="3516313"/>
            <a:chOff x="1469617" y="1434738"/>
            <a:chExt cx="6377940" cy="4310219"/>
          </a:xfrm>
        </p:grpSpPr>
        <p:sp>
          <p:nvSpPr>
            <p:cNvPr id="14" name="原创设计师QQ69613753    _2"/>
            <p:cNvSpPr/>
            <p:nvPr/>
          </p:nvSpPr>
          <p:spPr>
            <a:xfrm>
              <a:off x="1469617" y="1522305"/>
              <a:ext cx="2422373" cy="0"/>
            </a:xfrm>
            <a:custGeom>
              <a:avLst/>
              <a:gdLst>
                <a:gd name="connsiteX0" fmla="*/ 2423160 w 2423160"/>
                <a:gd name="connsiteY0" fmla="*/ 0 h 0"/>
                <a:gd name="connsiteX1" fmla="*/ 0 w 2423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23160">
                  <a:moveTo>
                    <a:pt x="2423160" y="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C31820"/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原创设计师QQ69613753    _3"/>
            <p:cNvSpPr/>
            <p:nvPr/>
          </p:nvSpPr>
          <p:spPr>
            <a:xfrm>
              <a:off x="1514368" y="2767696"/>
              <a:ext cx="1040938" cy="171241"/>
            </a:xfrm>
            <a:custGeom>
              <a:avLst/>
              <a:gdLst>
                <a:gd name="connsiteX0" fmla="*/ 1040130 w 1040130"/>
                <a:gd name="connsiteY0" fmla="*/ 0 h 171450"/>
                <a:gd name="connsiteX1" fmla="*/ 1040130 w 1040130"/>
                <a:gd name="connsiteY1" fmla="*/ 171450 h 171450"/>
                <a:gd name="connsiteX2" fmla="*/ 0 w 1040130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0130" h="171450">
                  <a:moveTo>
                    <a:pt x="1040130" y="0"/>
                  </a:moveTo>
                  <a:lnTo>
                    <a:pt x="1040130" y="171450"/>
                  </a:lnTo>
                  <a:lnTo>
                    <a:pt x="0" y="171450"/>
                  </a:lnTo>
                </a:path>
              </a:pathLst>
            </a:custGeom>
            <a:noFill/>
            <a:ln w="12700">
              <a:solidFill>
                <a:srgbClr val="DBB866"/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原创设计师QQ69613753    _4"/>
            <p:cNvSpPr/>
            <p:nvPr/>
          </p:nvSpPr>
          <p:spPr>
            <a:xfrm>
              <a:off x="1584413" y="4448973"/>
              <a:ext cx="731576" cy="0"/>
            </a:xfrm>
            <a:custGeom>
              <a:avLst/>
              <a:gdLst>
                <a:gd name="connsiteX0" fmla="*/ 731520 w 731520"/>
                <a:gd name="connsiteY0" fmla="*/ 0 h 0"/>
                <a:gd name="connsiteX1" fmla="*/ 0 w 7315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0">
                  <a:moveTo>
                    <a:pt x="731520" y="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C31820"/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原创设计师QQ69613753    _5"/>
            <p:cNvSpPr/>
            <p:nvPr/>
          </p:nvSpPr>
          <p:spPr>
            <a:xfrm>
              <a:off x="5425186" y="5544526"/>
              <a:ext cx="2216129" cy="0"/>
            </a:xfrm>
            <a:custGeom>
              <a:avLst/>
              <a:gdLst>
                <a:gd name="connsiteX0" fmla="*/ 0 w 2217420"/>
                <a:gd name="connsiteY0" fmla="*/ 0 h 0"/>
                <a:gd name="connsiteX1" fmla="*/ 2217420 w 22174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17420">
                  <a:moveTo>
                    <a:pt x="0" y="0"/>
                  </a:moveTo>
                  <a:lnTo>
                    <a:pt x="2217420" y="0"/>
                  </a:lnTo>
                </a:path>
              </a:pathLst>
            </a:custGeom>
            <a:noFill/>
            <a:ln w="12700">
              <a:solidFill>
                <a:srgbClr val="DBB866"/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原创设计师QQ69613753    _6"/>
            <p:cNvSpPr/>
            <p:nvPr/>
          </p:nvSpPr>
          <p:spPr>
            <a:xfrm>
              <a:off x="6499201" y="4254380"/>
              <a:ext cx="1303606" cy="251023"/>
            </a:xfrm>
            <a:custGeom>
              <a:avLst/>
              <a:gdLst>
                <a:gd name="connsiteX0" fmla="*/ 0 w 1303020"/>
                <a:gd name="connsiteY0" fmla="*/ 251460 h 251460"/>
                <a:gd name="connsiteX1" fmla="*/ 0 w 1303020"/>
                <a:gd name="connsiteY1" fmla="*/ 0 h 251460"/>
                <a:gd name="connsiteX2" fmla="*/ 1303020 w 1303020"/>
                <a:gd name="connsiteY2" fmla="*/ 0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3020" h="251460">
                  <a:moveTo>
                    <a:pt x="0" y="251460"/>
                  </a:moveTo>
                  <a:lnTo>
                    <a:pt x="0" y="0"/>
                  </a:lnTo>
                  <a:lnTo>
                    <a:pt x="1303020" y="0"/>
                  </a:lnTo>
                </a:path>
              </a:pathLst>
            </a:custGeom>
            <a:noFill/>
            <a:ln w="12700">
              <a:solidFill>
                <a:srgbClr val="C31820"/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原创设计师QQ69613753    _7"/>
            <p:cNvSpPr/>
            <p:nvPr/>
          </p:nvSpPr>
          <p:spPr>
            <a:xfrm>
              <a:off x="6407754" y="2310403"/>
              <a:ext cx="1439803" cy="0"/>
            </a:xfrm>
            <a:custGeom>
              <a:avLst/>
              <a:gdLst>
                <a:gd name="connsiteX0" fmla="*/ 0 w 1440180"/>
                <a:gd name="connsiteY0" fmla="*/ 0 h 0"/>
                <a:gd name="connsiteX1" fmla="*/ 1440180 w 14401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40180">
                  <a:moveTo>
                    <a:pt x="0" y="0"/>
                  </a:moveTo>
                  <a:lnTo>
                    <a:pt x="1440180" y="0"/>
                  </a:lnTo>
                </a:path>
              </a:pathLst>
            </a:custGeom>
            <a:noFill/>
            <a:ln w="12700">
              <a:solidFill>
                <a:srgbClr val="DBB866"/>
              </a:solidFill>
              <a:prstDash val="dash"/>
              <a:headEnd type="oval" w="med" len="med"/>
              <a:tailEnd type="oval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原创设计师QQ69613753    _8"/>
            <p:cNvSpPr>
              <a:spLocks/>
            </p:cNvSpPr>
            <p:nvPr/>
          </p:nvSpPr>
          <p:spPr bwMode="auto">
            <a:xfrm rot="20700000">
              <a:off x="5693690" y="2199486"/>
              <a:ext cx="1373650" cy="2010137"/>
            </a:xfrm>
            <a:custGeom>
              <a:avLst/>
              <a:gdLst>
                <a:gd name="T0" fmla="*/ 400 w 508"/>
                <a:gd name="T1" fmla="*/ 472 h 743"/>
                <a:gd name="T2" fmla="*/ 489 w 508"/>
                <a:gd name="T3" fmla="*/ 491 h 743"/>
                <a:gd name="T4" fmla="*/ 503 w 508"/>
                <a:gd name="T5" fmla="*/ 477 h 743"/>
                <a:gd name="T6" fmla="*/ 430 w 508"/>
                <a:gd name="T7" fmla="*/ 246 h 743"/>
                <a:gd name="T8" fmla="*/ 359 w 508"/>
                <a:gd name="T9" fmla="*/ 23 h 743"/>
                <a:gd name="T10" fmla="*/ 330 w 508"/>
                <a:gd name="T11" fmla="*/ 19 h 743"/>
                <a:gd name="T12" fmla="*/ 174 w 508"/>
                <a:gd name="T13" fmla="*/ 190 h 743"/>
                <a:gd name="T14" fmla="*/ 13 w 508"/>
                <a:gd name="T15" fmla="*/ 365 h 743"/>
                <a:gd name="T16" fmla="*/ 16 w 508"/>
                <a:gd name="T17" fmla="*/ 387 h 743"/>
                <a:gd name="T18" fmla="*/ 125 w 508"/>
                <a:gd name="T19" fmla="*/ 411 h 743"/>
                <a:gd name="T20" fmla="*/ 55 w 508"/>
                <a:gd name="T21" fmla="*/ 607 h 743"/>
                <a:gd name="T22" fmla="*/ 62 w 508"/>
                <a:gd name="T23" fmla="*/ 630 h 743"/>
                <a:gd name="T24" fmla="*/ 266 w 508"/>
                <a:gd name="T25" fmla="*/ 734 h 743"/>
                <a:gd name="T26" fmla="*/ 294 w 508"/>
                <a:gd name="T27" fmla="*/ 726 h 743"/>
                <a:gd name="T28" fmla="*/ 382 w 508"/>
                <a:gd name="T29" fmla="*/ 483 h 743"/>
                <a:gd name="T30" fmla="*/ 385 w 508"/>
                <a:gd name="T31" fmla="*/ 469 h 743"/>
                <a:gd name="T32" fmla="*/ 400 w 508"/>
                <a:gd name="T33" fmla="*/ 472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8" h="743">
                  <a:moveTo>
                    <a:pt x="400" y="472"/>
                  </a:moveTo>
                  <a:cubicBezTo>
                    <a:pt x="489" y="491"/>
                    <a:pt x="489" y="491"/>
                    <a:pt x="489" y="491"/>
                  </a:cubicBezTo>
                  <a:cubicBezTo>
                    <a:pt x="506" y="496"/>
                    <a:pt x="508" y="494"/>
                    <a:pt x="503" y="477"/>
                  </a:cubicBezTo>
                  <a:cubicBezTo>
                    <a:pt x="430" y="246"/>
                    <a:pt x="430" y="246"/>
                    <a:pt x="430" y="246"/>
                  </a:cubicBezTo>
                  <a:cubicBezTo>
                    <a:pt x="359" y="23"/>
                    <a:pt x="359" y="23"/>
                    <a:pt x="359" y="23"/>
                  </a:cubicBezTo>
                  <a:cubicBezTo>
                    <a:pt x="352" y="0"/>
                    <a:pt x="338" y="9"/>
                    <a:pt x="330" y="19"/>
                  </a:cubicBezTo>
                  <a:cubicBezTo>
                    <a:pt x="174" y="190"/>
                    <a:pt x="174" y="190"/>
                    <a:pt x="174" y="190"/>
                  </a:cubicBezTo>
                  <a:cubicBezTo>
                    <a:pt x="13" y="365"/>
                    <a:pt x="13" y="365"/>
                    <a:pt x="13" y="365"/>
                  </a:cubicBezTo>
                  <a:cubicBezTo>
                    <a:pt x="0" y="378"/>
                    <a:pt x="2" y="385"/>
                    <a:pt x="16" y="387"/>
                  </a:cubicBezTo>
                  <a:cubicBezTo>
                    <a:pt x="125" y="411"/>
                    <a:pt x="125" y="411"/>
                    <a:pt x="125" y="411"/>
                  </a:cubicBezTo>
                  <a:cubicBezTo>
                    <a:pt x="109" y="485"/>
                    <a:pt x="84" y="553"/>
                    <a:pt x="55" y="607"/>
                  </a:cubicBezTo>
                  <a:cubicBezTo>
                    <a:pt x="50" y="618"/>
                    <a:pt x="53" y="623"/>
                    <a:pt x="62" y="630"/>
                  </a:cubicBezTo>
                  <a:cubicBezTo>
                    <a:pt x="266" y="734"/>
                    <a:pt x="266" y="734"/>
                    <a:pt x="266" y="734"/>
                  </a:cubicBezTo>
                  <a:cubicBezTo>
                    <a:pt x="282" y="741"/>
                    <a:pt x="285" y="743"/>
                    <a:pt x="294" y="726"/>
                  </a:cubicBezTo>
                  <a:cubicBezTo>
                    <a:pt x="333" y="650"/>
                    <a:pt x="362" y="573"/>
                    <a:pt x="382" y="483"/>
                  </a:cubicBezTo>
                  <a:cubicBezTo>
                    <a:pt x="385" y="469"/>
                    <a:pt x="385" y="469"/>
                    <a:pt x="385" y="469"/>
                  </a:cubicBezTo>
                  <a:lnTo>
                    <a:pt x="400" y="472"/>
                  </a:ln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原创设计师QQ69613753    _9"/>
            <p:cNvSpPr>
              <a:spLocks/>
            </p:cNvSpPr>
            <p:nvPr/>
          </p:nvSpPr>
          <p:spPr bwMode="auto">
            <a:xfrm rot="20700000">
              <a:off x="4567140" y="4925723"/>
              <a:ext cx="1060396" cy="819234"/>
            </a:xfrm>
            <a:custGeom>
              <a:avLst/>
              <a:gdLst>
                <a:gd name="T0" fmla="*/ 24 w 392"/>
                <a:gd name="T1" fmla="*/ 38 h 303"/>
                <a:gd name="T2" fmla="*/ 1 w 392"/>
                <a:gd name="T3" fmla="*/ 274 h 303"/>
                <a:gd name="T4" fmla="*/ 18 w 392"/>
                <a:gd name="T5" fmla="*/ 290 h 303"/>
                <a:gd name="T6" fmla="*/ 378 w 392"/>
                <a:gd name="T7" fmla="*/ 253 h 303"/>
                <a:gd name="T8" fmla="*/ 387 w 392"/>
                <a:gd name="T9" fmla="*/ 235 h 303"/>
                <a:gd name="T10" fmla="*/ 305 w 392"/>
                <a:gd name="T11" fmla="*/ 8 h 303"/>
                <a:gd name="T12" fmla="*/ 292 w 392"/>
                <a:gd name="T13" fmla="*/ 2 h 303"/>
                <a:gd name="T14" fmla="*/ 41 w 392"/>
                <a:gd name="T15" fmla="*/ 25 h 303"/>
                <a:gd name="T16" fmla="*/ 24 w 392"/>
                <a:gd name="T17" fmla="*/ 3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2" h="303">
                  <a:moveTo>
                    <a:pt x="24" y="38"/>
                  </a:moveTo>
                  <a:cubicBezTo>
                    <a:pt x="1" y="274"/>
                    <a:pt x="1" y="274"/>
                    <a:pt x="1" y="274"/>
                  </a:cubicBezTo>
                  <a:cubicBezTo>
                    <a:pt x="0" y="289"/>
                    <a:pt x="8" y="289"/>
                    <a:pt x="18" y="290"/>
                  </a:cubicBezTo>
                  <a:cubicBezTo>
                    <a:pt x="86" y="296"/>
                    <a:pt x="227" y="303"/>
                    <a:pt x="378" y="253"/>
                  </a:cubicBezTo>
                  <a:cubicBezTo>
                    <a:pt x="392" y="248"/>
                    <a:pt x="387" y="235"/>
                    <a:pt x="387" y="235"/>
                  </a:cubicBezTo>
                  <a:cubicBezTo>
                    <a:pt x="305" y="8"/>
                    <a:pt x="305" y="8"/>
                    <a:pt x="305" y="8"/>
                  </a:cubicBezTo>
                  <a:cubicBezTo>
                    <a:pt x="304" y="4"/>
                    <a:pt x="301" y="0"/>
                    <a:pt x="292" y="2"/>
                  </a:cubicBezTo>
                  <a:cubicBezTo>
                    <a:pt x="195" y="28"/>
                    <a:pt x="97" y="28"/>
                    <a:pt x="41" y="25"/>
                  </a:cubicBezTo>
                  <a:cubicBezTo>
                    <a:pt x="27" y="24"/>
                    <a:pt x="25" y="28"/>
                    <a:pt x="24" y="38"/>
                  </a:cubicBez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原创设计师QQ69613753    _10"/>
            <p:cNvSpPr>
              <a:spLocks/>
            </p:cNvSpPr>
            <p:nvPr/>
          </p:nvSpPr>
          <p:spPr bwMode="auto">
            <a:xfrm rot="20700000">
              <a:off x="5493284" y="4199895"/>
              <a:ext cx="1083745" cy="1011880"/>
            </a:xfrm>
            <a:custGeom>
              <a:avLst/>
              <a:gdLst>
                <a:gd name="T0" fmla="*/ 387 w 401"/>
                <a:gd name="T1" fmla="*/ 147 h 374"/>
                <a:gd name="T2" fmla="*/ 206 w 401"/>
                <a:gd name="T3" fmla="*/ 8 h 374"/>
                <a:gd name="T4" fmla="*/ 184 w 401"/>
                <a:gd name="T5" fmla="*/ 10 h 374"/>
                <a:gd name="T6" fmla="*/ 14 w 401"/>
                <a:gd name="T7" fmla="*/ 132 h 374"/>
                <a:gd name="T8" fmla="*/ 5 w 401"/>
                <a:gd name="T9" fmla="*/ 157 h 374"/>
                <a:gd name="T10" fmla="*/ 107 w 401"/>
                <a:gd name="T11" fmla="*/ 364 h 374"/>
                <a:gd name="T12" fmla="*/ 134 w 401"/>
                <a:gd name="T13" fmla="*/ 369 h 374"/>
                <a:gd name="T14" fmla="*/ 368 w 401"/>
                <a:gd name="T15" fmla="*/ 202 h 374"/>
                <a:gd name="T16" fmla="*/ 391 w 401"/>
                <a:gd name="T17" fmla="*/ 178 h 374"/>
                <a:gd name="T18" fmla="*/ 387 w 401"/>
                <a:gd name="T19" fmla="*/ 14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374">
                  <a:moveTo>
                    <a:pt x="387" y="147"/>
                  </a:moveTo>
                  <a:cubicBezTo>
                    <a:pt x="206" y="8"/>
                    <a:pt x="206" y="8"/>
                    <a:pt x="206" y="8"/>
                  </a:cubicBezTo>
                  <a:cubicBezTo>
                    <a:pt x="200" y="4"/>
                    <a:pt x="193" y="0"/>
                    <a:pt x="184" y="10"/>
                  </a:cubicBezTo>
                  <a:cubicBezTo>
                    <a:pt x="130" y="66"/>
                    <a:pt x="74" y="102"/>
                    <a:pt x="14" y="132"/>
                  </a:cubicBezTo>
                  <a:cubicBezTo>
                    <a:pt x="0" y="140"/>
                    <a:pt x="0" y="145"/>
                    <a:pt x="5" y="157"/>
                  </a:cubicBezTo>
                  <a:cubicBezTo>
                    <a:pt x="107" y="364"/>
                    <a:pt x="107" y="364"/>
                    <a:pt x="107" y="364"/>
                  </a:cubicBezTo>
                  <a:cubicBezTo>
                    <a:pt x="110" y="371"/>
                    <a:pt x="120" y="374"/>
                    <a:pt x="134" y="369"/>
                  </a:cubicBezTo>
                  <a:cubicBezTo>
                    <a:pt x="224" y="330"/>
                    <a:pt x="301" y="270"/>
                    <a:pt x="368" y="202"/>
                  </a:cubicBezTo>
                  <a:cubicBezTo>
                    <a:pt x="376" y="194"/>
                    <a:pt x="383" y="186"/>
                    <a:pt x="391" y="178"/>
                  </a:cubicBezTo>
                  <a:cubicBezTo>
                    <a:pt x="401" y="166"/>
                    <a:pt x="398" y="156"/>
                    <a:pt x="387" y="147"/>
                  </a:cubicBez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原创设计师QQ69613753    _12"/>
            <p:cNvSpPr>
              <a:spLocks/>
            </p:cNvSpPr>
            <p:nvPr/>
          </p:nvSpPr>
          <p:spPr bwMode="auto">
            <a:xfrm rot="20700000">
              <a:off x="3257698" y="1434738"/>
              <a:ext cx="1056504" cy="823126"/>
            </a:xfrm>
            <a:custGeom>
              <a:avLst/>
              <a:gdLst>
                <a:gd name="T0" fmla="*/ 373 w 391"/>
                <a:gd name="T1" fmla="*/ 260 h 304"/>
                <a:gd name="T2" fmla="*/ 390 w 391"/>
                <a:gd name="T3" fmla="*/ 24 h 304"/>
                <a:gd name="T4" fmla="*/ 373 w 391"/>
                <a:gd name="T5" fmla="*/ 8 h 304"/>
                <a:gd name="T6" fmla="*/ 14 w 391"/>
                <a:gd name="T7" fmla="*/ 53 h 304"/>
                <a:gd name="T8" fmla="*/ 6 w 391"/>
                <a:gd name="T9" fmla="*/ 71 h 304"/>
                <a:gd name="T10" fmla="*/ 92 w 391"/>
                <a:gd name="T11" fmla="*/ 297 h 304"/>
                <a:gd name="T12" fmla="*/ 105 w 391"/>
                <a:gd name="T13" fmla="*/ 302 h 304"/>
                <a:gd name="T14" fmla="*/ 357 w 391"/>
                <a:gd name="T15" fmla="*/ 273 h 304"/>
                <a:gd name="T16" fmla="*/ 373 w 391"/>
                <a:gd name="T17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304">
                  <a:moveTo>
                    <a:pt x="373" y="260"/>
                  </a:moveTo>
                  <a:cubicBezTo>
                    <a:pt x="390" y="24"/>
                    <a:pt x="390" y="24"/>
                    <a:pt x="390" y="24"/>
                  </a:cubicBezTo>
                  <a:cubicBezTo>
                    <a:pt x="391" y="9"/>
                    <a:pt x="384" y="9"/>
                    <a:pt x="373" y="8"/>
                  </a:cubicBezTo>
                  <a:cubicBezTo>
                    <a:pt x="305" y="3"/>
                    <a:pt x="164" y="0"/>
                    <a:pt x="14" y="53"/>
                  </a:cubicBezTo>
                  <a:cubicBezTo>
                    <a:pt x="0" y="58"/>
                    <a:pt x="6" y="71"/>
                    <a:pt x="6" y="71"/>
                  </a:cubicBezTo>
                  <a:cubicBezTo>
                    <a:pt x="92" y="297"/>
                    <a:pt x="92" y="297"/>
                    <a:pt x="92" y="297"/>
                  </a:cubicBezTo>
                  <a:cubicBezTo>
                    <a:pt x="94" y="301"/>
                    <a:pt x="97" y="304"/>
                    <a:pt x="105" y="302"/>
                  </a:cubicBezTo>
                  <a:cubicBezTo>
                    <a:pt x="203" y="274"/>
                    <a:pt x="300" y="271"/>
                    <a:pt x="357" y="273"/>
                  </a:cubicBezTo>
                  <a:cubicBezTo>
                    <a:pt x="370" y="274"/>
                    <a:pt x="372" y="270"/>
                    <a:pt x="373" y="260"/>
                  </a:cubicBez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原创设计师QQ69613753    _13"/>
            <p:cNvSpPr>
              <a:spLocks/>
            </p:cNvSpPr>
            <p:nvPr/>
          </p:nvSpPr>
          <p:spPr bwMode="auto">
            <a:xfrm rot="20700000">
              <a:off x="2327663" y="1981543"/>
              <a:ext cx="1087635" cy="1015772"/>
            </a:xfrm>
            <a:custGeom>
              <a:avLst/>
              <a:gdLst>
                <a:gd name="T0" fmla="*/ 14 w 402"/>
                <a:gd name="T1" fmla="*/ 233 h 376"/>
                <a:gd name="T2" fmla="*/ 198 w 402"/>
                <a:gd name="T3" fmla="*/ 367 h 376"/>
                <a:gd name="T4" fmla="*/ 221 w 402"/>
                <a:gd name="T5" fmla="*/ 366 h 376"/>
                <a:gd name="T6" fmla="*/ 387 w 402"/>
                <a:gd name="T7" fmla="*/ 239 h 376"/>
                <a:gd name="T8" fmla="*/ 396 w 402"/>
                <a:gd name="T9" fmla="*/ 214 h 376"/>
                <a:gd name="T10" fmla="*/ 290 w 402"/>
                <a:gd name="T11" fmla="*/ 10 h 376"/>
                <a:gd name="T12" fmla="*/ 263 w 402"/>
                <a:gd name="T13" fmla="*/ 6 h 376"/>
                <a:gd name="T14" fmla="*/ 32 w 402"/>
                <a:gd name="T15" fmla="*/ 178 h 376"/>
                <a:gd name="T16" fmla="*/ 10 w 402"/>
                <a:gd name="T17" fmla="*/ 202 h 376"/>
                <a:gd name="T18" fmla="*/ 14 w 402"/>
                <a:gd name="T19" fmla="*/ 23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2" h="376">
                  <a:moveTo>
                    <a:pt x="14" y="233"/>
                  </a:moveTo>
                  <a:cubicBezTo>
                    <a:pt x="198" y="367"/>
                    <a:pt x="198" y="367"/>
                    <a:pt x="198" y="367"/>
                  </a:cubicBezTo>
                  <a:cubicBezTo>
                    <a:pt x="204" y="372"/>
                    <a:pt x="212" y="376"/>
                    <a:pt x="221" y="366"/>
                  </a:cubicBezTo>
                  <a:cubicBezTo>
                    <a:pt x="273" y="309"/>
                    <a:pt x="329" y="271"/>
                    <a:pt x="387" y="239"/>
                  </a:cubicBezTo>
                  <a:cubicBezTo>
                    <a:pt x="401" y="232"/>
                    <a:pt x="402" y="226"/>
                    <a:pt x="396" y="214"/>
                  </a:cubicBezTo>
                  <a:cubicBezTo>
                    <a:pt x="290" y="10"/>
                    <a:pt x="290" y="10"/>
                    <a:pt x="290" y="10"/>
                  </a:cubicBezTo>
                  <a:cubicBezTo>
                    <a:pt x="286" y="3"/>
                    <a:pt x="276" y="0"/>
                    <a:pt x="263" y="6"/>
                  </a:cubicBezTo>
                  <a:cubicBezTo>
                    <a:pt x="174" y="47"/>
                    <a:pt x="98" y="108"/>
                    <a:pt x="32" y="178"/>
                  </a:cubicBezTo>
                  <a:cubicBezTo>
                    <a:pt x="25" y="186"/>
                    <a:pt x="17" y="194"/>
                    <a:pt x="10" y="202"/>
                  </a:cubicBezTo>
                  <a:cubicBezTo>
                    <a:pt x="0" y="214"/>
                    <a:pt x="3" y="225"/>
                    <a:pt x="14" y="233"/>
                  </a:cubicBez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原创设计师QQ69613753    _14"/>
            <p:cNvSpPr>
              <a:spLocks/>
            </p:cNvSpPr>
            <p:nvPr/>
          </p:nvSpPr>
          <p:spPr bwMode="auto">
            <a:xfrm rot="20700000">
              <a:off x="1956037" y="3016774"/>
              <a:ext cx="1387271" cy="2017921"/>
            </a:xfrm>
            <a:custGeom>
              <a:avLst/>
              <a:gdLst>
                <a:gd name="T0" fmla="*/ 109 w 513"/>
                <a:gd name="T1" fmla="*/ 277 h 745"/>
                <a:gd name="T2" fmla="*/ 19 w 513"/>
                <a:gd name="T3" fmla="*/ 262 h 745"/>
                <a:gd name="T4" fmla="*/ 5 w 513"/>
                <a:gd name="T5" fmla="*/ 277 h 745"/>
                <a:gd name="T6" fmla="*/ 92 w 513"/>
                <a:gd name="T7" fmla="*/ 504 h 745"/>
                <a:gd name="T8" fmla="*/ 175 w 513"/>
                <a:gd name="T9" fmla="*/ 722 h 745"/>
                <a:gd name="T10" fmla="*/ 204 w 513"/>
                <a:gd name="T11" fmla="*/ 725 h 745"/>
                <a:gd name="T12" fmla="*/ 351 w 513"/>
                <a:gd name="T13" fmla="*/ 546 h 745"/>
                <a:gd name="T14" fmla="*/ 500 w 513"/>
                <a:gd name="T15" fmla="*/ 362 h 745"/>
                <a:gd name="T16" fmla="*/ 497 w 513"/>
                <a:gd name="T17" fmla="*/ 339 h 745"/>
                <a:gd name="T18" fmla="*/ 387 w 513"/>
                <a:gd name="T19" fmla="*/ 321 h 745"/>
                <a:gd name="T20" fmla="*/ 445 w 513"/>
                <a:gd name="T21" fmla="*/ 122 h 745"/>
                <a:gd name="T22" fmla="*/ 437 w 513"/>
                <a:gd name="T23" fmla="*/ 100 h 745"/>
                <a:gd name="T24" fmla="*/ 227 w 513"/>
                <a:gd name="T25" fmla="*/ 8 h 745"/>
                <a:gd name="T26" fmla="*/ 200 w 513"/>
                <a:gd name="T27" fmla="*/ 17 h 745"/>
                <a:gd name="T28" fmla="*/ 126 w 513"/>
                <a:gd name="T29" fmla="*/ 264 h 745"/>
                <a:gd name="T30" fmla="*/ 124 w 513"/>
                <a:gd name="T31" fmla="*/ 279 h 745"/>
                <a:gd name="T32" fmla="*/ 109 w 513"/>
                <a:gd name="T33" fmla="*/ 277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3" h="745">
                  <a:moveTo>
                    <a:pt x="109" y="277"/>
                  </a:moveTo>
                  <a:cubicBezTo>
                    <a:pt x="19" y="262"/>
                    <a:pt x="19" y="262"/>
                    <a:pt x="19" y="262"/>
                  </a:cubicBezTo>
                  <a:cubicBezTo>
                    <a:pt x="1" y="259"/>
                    <a:pt x="0" y="261"/>
                    <a:pt x="5" y="277"/>
                  </a:cubicBezTo>
                  <a:cubicBezTo>
                    <a:pt x="92" y="504"/>
                    <a:pt x="92" y="504"/>
                    <a:pt x="92" y="504"/>
                  </a:cubicBezTo>
                  <a:cubicBezTo>
                    <a:pt x="175" y="722"/>
                    <a:pt x="175" y="722"/>
                    <a:pt x="175" y="722"/>
                  </a:cubicBezTo>
                  <a:cubicBezTo>
                    <a:pt x="184" y="745"/>
                    <a:pt x="197" y="735"/>
                    <a:pt x="204" y="725"/>
                  </a:cubicBezTo>
                  <a:cubicBezTo>
                    <a:pt x="351" y="546"/>
                    <a:pt x="351" y="546"/>
                    <a:pt x="351" y="546"/>
                  </a:cubicBezTo>
                  <a:cubicBezTo>
                    <a:pt x="500" y="362"/>
                    <a:pt x="500" y="362"/>
                    <a:pt x="500" y="362"/>
                  </a:cubicBezTo>
                  <a:cubicBezTo>
                    <a:pt x="513" y="347"/>
                    <a:pt x="511" y="341"/>
                    <a:pt x="497" y="339"/>
                  </a:cubicBezTo>
                  <a:cubicBezTo>
                    <a:pt x="387" y="321"/>
                    <a:pt x="387" y="321"/>
                    <a:pt x="387" y="321"/>
                  </a:cubicBezTo>
                  <a:cubicBezTo>
                    <a:pt x="398" y="247"/>
                    <a:pt x="420" y="178"/>
                    <a:pt x="445" y="122"/>
                  </a:cubicBezTo>
                  <a:cubicBezTo>
                    <a:pt x="450" y="111"/>
                    <a:pt x="447" y="106"/>
                    <a:pt x="437" y="100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11" y="1"/>
                    <a:pt x="208" y="0"/>
                    <a:pt x="200" y="17"/>
                  </a:cubicBezTo>
                  <a:cubicBezTo>
                    <a:pt x="165" y="95"/>
                    <a:pt x="141" y="174"/>
                    <a:pt x="126" y="264"/>
                  </a:cubicBezTo>
                  <a:cubicBezTo>
                    <a:pt x="124" y="279"/>
                    <a:pt x="124" y="279"/>
                    <a:pt x="124" y="279"/>
                  </a:cubicBezTo>
                  <a:lnTo>
                    <a:pt x="109" y="277"/>
                  </a:ln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53"/>
          <p:cNvGrpSpPr>
            <a:grpSpLocks/>
          </p:cNvGrpSpPr>
          <p:nvPr/>
        </p:nvGrpSpPr>
        <p:grpSpPr bwMode="auto">
          <a:xfrm>
            <a:off x="1428750" y="1928813"/>
            <a:ext cx="6637338" cy="2705100"/>
            <a:chOff x="1169125" y="1970088"/>
            <a:chExt cx="9906767" cy="4038826"/>
          </a:xfrm>
        </p:grpSpPr>
        <p:sp>
          <p:nvSpPr>
            <p:cNvPr id="14" name="原创设计师QQ69613753    _2"/>
            <p:cNvSpPr/>
            <p:nvPr/>
          </p:nvSpPr>
          <p:spPr>
            <a:xfrm>
              <a:off x="3820566" y="2190516"/>
              <a:ext cx="1952446" cy="3818398"/>
            </a:xfrm>
            <a:custGeom>
              <a:avLst/>
              <a:gdLst>
                <a:gd name="connsiteX0" fmla="*/ 495242 w 1638688"/>
                <a:gd name="connsiteY0" fmla="*/ 3158802 h 3202290"/>
                <a:gd name="connsiteX1" fmla="*/ 496136 w 1638688"/>
                <a:gd name="connsiteY1" fmla="*/ 3159001 h 3202290"/>
                <a:gd name="connsiteX2" fmla="*/ 496213 w 1638688"/>
                <a:gd name="connsiteY2" fmla="*/ 3159024 h 3202290"/>
                <a:gd name="connsiteX3" fmla="*/ 325316 w 1638688"/>
                <a:gd name="connsiteY3" fmla="*/ 3000745 h 3202290"/>
                <a:gd name="connsiteX4" fmla="*/ 327203 w 1638688"/>
                <a:gd name="connsiteY4" fmla="*/ 3003430 h 3202290"/>
                <a:gd name="connsiteX5" fmla="*/ 327126 w 1638688"/>
                <a:gd name="connsiteY5" fmla="*/ 3003354 h 3202290"/>
                <a:gd name="connsiteX6" fmla="*/ 325316 w 1638688"/>
                <a:gd name="connsiteY6" fmla="*/ 3000745 h 3202290"/>
                <a:gd name="connsiteX7" fmla="*/ 0 w 1638688"/>
                <a:gd name="connsiteY7" fmla="*/ 0 h 3202290"/>
                <a:gd name="connsiteX8" fmla="*/ 1638688 w 1638688"/>
                <a:gd name="connsiteY8" fmla="*/ 0 h 3202290"/>
                <a:gd name="connsiteX9" fmla="*/ 1638688 w 1638688"/>
                <a:gd name="connsiteY9" fmla="*/ 2946769 h 3202290"/>
                <a:gd name="connsiteX10" fmla="*/ 1625270 w 1638688"/>
                <a:gd name="connsiteY10" fmla="*/ 2942296 h 3202290"/>
                <a:gd name="connsiteX11" fmla="*/ 1566334 w 1638688"/>
                <a:gd name="connsiteY11" fmla="*/ 2922651 h 3202290"/>
                <a:gd name="connsiteX12" fmla="*/ 1540934 w 1638688"/>
                <a:gd name="connsiteY12" fmla="*/ 2931118 h 3202290"/>
                <a:gd name="connsiteX13" fmla="*/ 1532467 w 1638688"/>
                <a:gd name="connsiteY13" fmla="*/ 2956518 h 3202290"/>
                <a:gd name="connsiteX14" fmla="*/ 1507067 w 1638688"/>
                <a:gd name="connsiteY14" fmla="*/ 2964984 h 3202290"/>
                <a:gd name="connsiteX15" fmla="*/ 1481667 w 1638688"/>
                <a:gd name="connsiteY15" fmla="*/ 2973451 h 3202290"/>
                <a:gd name="connsiteX16" fmla="*/ 1430867 w 1638688"/>
                <a:gd name="connsiteY16" fmla="*/ 2990384 h 3202290"/>
                <a:gd name="connsiteX17" fmla="*/ 1388534 w 1638688"/>
                <a:gd name="connsiteY17" fmla="*/ 3041184 h 3202290"/>
                <a:gd name="connsiteX18" fmla="*/ 1329267 w 1638688"/>
                <a:gd name="connsiteY18" fmla="*/ 3049651 h 3202290"/>
                <a:gd name="connsiteX19" fmla="*/ 1270000 w 1638688"/>
                <a:gd name="connsiteY19" fmla="*/ 3032718 h 3202290"/>
                <a:gd name="connsiteX20" fmla="*/ 1210734 w 1638688"/>
                <a:gd name="connsiteY20" fmla="*/ 3024251 h 3202290"/>
                <a:gd name="connsiteX21" fmla="*/ 1185334 w 1638688"/>
                <a:gd name="connsiteY21" fmla="*/ 3007318 h 3202290"/>
                <a:gd name="connsiteX22" fmla="*/ 1159934 w 1638688"/>
                <a:gd name="connsiteY22" fmla="*/ 2998851 h 3202290"/>
                <a:gd name="connsiteX23" fmla="*/ 1134534 w 1638688"/>
                <a:gd name="connsiteY23" fmla="*/ 2981918 h 3202290"/>
                <a:gd name="connsiteX24" fmla="*/ 1109134 w 1638688"/>
                <a:gd name="connsiteY24" fmla="*/ 2973451 h 3202290"/>
                <a:gd name="connsiteX25" fmla="*/ 1066800 w 1638688"/>
                <a:gd name="connsiteY25" fmla="*/ 2939584 h 3202290"/>
                <a:gd name="connsiteX26" fmla="*/ 1058334 w 1638688"/>
                <a:gd name="connsiteY26" fmla="*/ 2905718 h 3202290"/>
                <a:gd name="connsiteX27" fmla="*/ 1041400 w 1638688"/>
                <a:gd name="connsiteY27" fmla="*/ 2888784 h 3202290"/>
                <a:gd name="connsiteX28" fmla="*/ 1032934 w 1638688"/>
                <a:gd name="connsiteY28" fmla="*/ 2854918 h 3202290"/>
                <a:gd name="connsiteX29" fmla="*/ 982134 w 1638688"/>
                <a:gd name="connsiteY29" fmla="*/ 2846451 h 3202290"/>
                <a:gd name="connsiteX30" fmla="*/ 956734 w 1638688"/>
                <a:gd name="connsiteY30" fmla="*/ 2854918 h 3202290"/>
                <a:gd name="connsiteX31" fmla="*/ 880534 w 1638688"/>
                <a:gd name="connsiteY31" fmla="*/ 2880318 h 3202290"/>
                <a:gd name="connsiteX32" fmla="*/ 838200 w 1638688"/>
                <a:gd name="connsiteY32" fmla="*/ 2914184 h 3202290"/>
                <a:gd name="connsiteX33" fmla="*/ 821267 w 1638688"/>
                <a:gd name="connsiteY33" fmla="*/ 2939584 h 3202290"/>
                <a:gd name="connsiteX34" fmla="*/ 778934 w 1638688"/>
                <a:gd name="connsiteY34" fmla="*/ 2990384 h 3202290"/>
                <a:gd name="connsiteX35" fmla="*/ 728134 w 1638688"/>
                <a:gd name="connsiteY35" fmla="*/ 3024251 h 3202290"/>
                <a:gd name="connsiteX36" fmla="*/ 677334 w 1638688"/>
                <a:gd name="connsiteY36" fmla="*/ 3049651 h 3202290"/>
                <a:gd name="connsiteX37" fmla="*/ 635000 w 1638688"/>
                <a:gd name="connsiteY37" fmla="*/ 3100451 h 3202290"/>
                <a:gd name="connsiteX38" fmla="*/ 626534 w 1638688"/>
                <a:gd name="connsiteY38" fmla="*/ 3142784 h 3202290"/>
                <a:gd name="connsiteX39" fmla="*/ 609600 w 1638688"/>
                <a:gd name="connsiteY39" fmla="*/ 3168184 h 3202290"/>
                <a:gd name="connsiteX40" fmla="*/ 601134 w 1638688"/>
                <a:gd name="connsiteY40" fmla="*/ 3193584 h 3202290"/>
                <a:gd name="connsiteX41" fmla="*/ 567267 w 1638688"/>
                <a:gd name="connsiteY41" fmla="*/ 3202051 h 3202290"/>
                <a:gd name="connsiteX42" fmla="*/ 524934 w 1638688"/>
                <a:gd name="connsiteY42" fmla="*/ 3168184 h 3202290"/>
                <a:gd name="connsiteX43" fmla="*/ 504840 w 1638688"/>
                <a:gd name="connsiteY43" fmla="*/ 3161637 h 3202290"/>
                <a:gd name="connsiteX44" fmla="*/ 496213 w 1638688"/>
                <a:gd name="connsiteY44" fmla="*/ 3159024 h 3202290"/>
                <a:gd name="connsiteX45" fmla="*/ 498576 w 1638688"/>
                <a:gd name="connsiteY45" fmla="*/ 3159566 h 3202290"/>
                <a:gd name="connsiteX46" fmla="*/ 482600 w 1638688"/>
                <a:gd name="connsiteY46" fmla="*/ 3142784 h 3202290"/>
                <a:gd name="connsiteX47" fmla="*/ 457200 w 1638688"/>
                <a:gd name="connsiteY47" fmla="*/ 3134318 h 3202290"/>
                <a:gd name="connsiteX48" fmla="*/ 423334 w 1638688"/>
                <a:gd name="connsiteY48" fmla="*/ 3108918 h 3202290"/>
                <a:gd name="connsiteX49" fmla="*/ 397934 w 1638688"/>
                <a:gd name="connsiteY49" fmla="*/ 3100451 h 3202290"/>
                <a:gd name="connsiteX50" fmla="*/ 364067 w 1638688"/>
                <a:gd name="connsiteY50" fmla="*/ 3058118 h 3202290"/>
                <a:gd name="connsiteX51" fmla="*/ 328502 w 1638688"/>
                <a:gd name="connsiteY51" fmla="*/ 3005277 h 3202290"/>
                <a:gd name="connsiteX52" fmla="*/ 327203 w 1638688"/>
                <a:gd name="connsiteY52" fmla="*/ 3003430 h 3202290"/>
                <a:gd name="connsiteX53" fmla="*/ 331520 w 1638688"/>
                <a:gd name="connsiteY53" fmla="*/ 3007646 h 3202290"/>
                <a:gd name="connsiteX54" fmla="*/ 313267 w 1638688"/>
                <a:gd name="connsiteY54" fmla="*/ 2973451 h 3202290"/>
                <a:gd name="connsiteX55" fmla="*/ 296334 w 1638688"/>
                <a:gd name="connsiteY55" fmla="*/ 2948051 h 3202290"/>
                <a:gd name="connsiteX56" fmla="*/ 279400 w 1638688"/>
                <a:gd name="connsiteY56" fmla="*/ 2880318 h 3202290"/>
                <a:gd name="connsiteX57" fmla="*/ 262467 w 1638688"/>
                <a:gd name="connsiteY57" fmla="*/ 2854918 h 3202290"/>
                <a:gd name="connsiteX58" fmla="*/ 237067 w 1638688"/>
                <a:gd name="connsiteY58" fmla="*/ 2812584 h 3202290"/>
                <a:gd name="connsiteX59" fmla="*/ 177800 w 1638688"/>
                <a:gd name="connsiteY59" fmla="*/ 2804118 h 3202290"/>
                <a:gd name="connsiteX60" fmla="*/ 152400 w 1638688"/>
                <a:gd name="connsiteY60" fmla="*/ 2812584 h 3202290"/>
                <a:gd name="connsiteX61" fmla="*/ 127000 w 1638688"/>
                <a:gd name="connsiteY61" fmla="*/ 2821051 h 3202290"/>
                <a:gd name="connsiteX62" fmla="*/ 59267 w 1638688"/>
                <a:gd name="connsiteY62" fmla="*/ 2854918 h 3202290"/>
                <a:gd name="connsiteX63" fmla="*/ 33867 w 1638688"/>
                <a:gd name="connsiteY63" fmla="*/ 2863384 h 3202290"/>
                <a:gd name="connsiteX64" fmla="*/ 5213 w 1638688"/>
                <a:gd name="connsiteY64" fmla="*/ 2895431 h 3202290"/>
                <a:gd name="connsiteX65" fmla="*/ 0 w 1638688"/>
                <a:gd name="connsiteY65" fmla="*/ 2912257 h 320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638688" h="3202290">
                  <a:moveTo>
                    <a:pt x="495242" y="3158802"/>
                  </a:moveTo>
                  <a:cubicBezTo>
                    <a:pt x="494636" y="3158626"/>
                    <a:pt x="494736" y="3158610"/>
                    <a:pt x="496136" y="3159001"/>
                  </a:cubicBezTo>
                  <a:lnTo>
                    <a:pt x="496213" y="3159024"/>
                  </a:lnTo>
                  <a:close/>
                  <a:moveTo>
                    <a:pt x="325316" y="3000745"/>
                  </a:moveTo>
                  <a:lnTo>
                    <a:pt x="327203" y="3003430"/>
                  </a:lnTo>
                  <a:lnTo>
                    <a:pt x="327126" y="3003354"/>
                  </a:lnTo>
                  <a:cubicBezTo>
                    <a:pt x="326085" y="3001915"/>
                    <a:pt x="325284" y="3000735"/>
                    <a:pt x="325316" y="3000745"/>
                  </a:cubicBezTo>
                  <a:close/>
                  <a:moveTo>
                    <a:pt x="0" y="0"/>
                  </a:moveTo>
                  <a:lnTo>
                    <a:pt x="1638688" y="0"/>
                  </a:lnTo>
                  <a:lnTo>
                    <a:pt x="1638688" y="2946769"/>
                  </a:lnTo>
                  <a:lnTo>
                    <a:pt x="1625270" y="2942296"/>
                  </a:lnTo>
                  <a:cubicBezTo>
                    <a:pt x="1602054" y="2934557"/>
                    <a:pt x="1566338" y="2922652"/>
                    <a:pt x="1566334" y="2922651"/>
                  </a:cubicBezTo>
                  <a:cubicBezTo>
                    <a:pt x="1557464" y="2921666"/>
                    <a:pt x="1547245" y="2924807"/>
                    <a:pt x="1540934" y="2931118"/>
                  </a:cubicBezTo>
                  <a:cubicBezTo>
                    <a:pt x="1534623" y="2937429"/>
                    <a:pt x="1535289" y="2948051"/>
                    <a:pt x="1532467" y="2956518"/>
                  </a:cubicBezTo>
                  <a:lnTo>
                    <a:pt x="1507067" y="2964984"/>
                  </a:lnTo>
                  <a:lnTo>
                    <a:pt x="1481667" y="2973451"/>
                  </a:lnTo>
                  <a:cubicBezTo>
                    <a:pt x="1464734" y="2979095"/>
                    <a:pt x="1446003" y="2980924"/>
                    <a:pt x="1430867" y="2990384"/>
                  </a:cubicBezTo>
                  <a:cubicBezTo>
                    <a:pt x="1389477" y="3016253"/>
                    <a:pt x="1442093" y="3019760"/>
                    <a:pt x="1388534" y="3041184"/>
                  </a:cubicBezTo>
                  <a:cubicBezTo>
                    <a:pt x="1370005" y="3048596"/>
                    <a:pt x="1349023" y="3046829"/>
                    <a:pt x="1329267" y="3049651"/>
                  </a:cubicBezTo>
                  <a:cubicBezTo>
                    <a:pt x="1307499" y="3042395"/>
                    <a:pt x="1293396" y="3036972"/>
                    <a:pt x="1270000" y="3032718"/>
                  </a:cubicBezTo>
                  <a:cubicBezTo>
                    <a:pt x="1250366" y="3029148"/>
                    <a:pt x="1229848" y="3029985"/>
                    <a:pt x="1210734" y="3024251"/>
                  </a:cubicBezTo>
                  <a:cubicBezTo>
                    <a:pt x="1200988" y="3021327"/>
                    <a:pt x="1194435" y="3011869"/>
                    <a:pt x="1185334" y="3007318"/>
                  </a:cubicBezTo>
                  <a:cubicBezTo>
                    <a:pt x="1177352" y="3003327"/>
                    <a:pt x="1167916" y="3002842"/>
                    <a:pt x="1159934" y="2998851"/>
                  </a:cubicBezTo>
                  <a:cubicBezTo>
                    <a:pt x="1150833" y="2994300"/>
                    <a:pt x="1143635" y="2986469"/>
                    <a:pt x="1134534" y="2981918"/>
                  </a:cubicBezTo>
                  <a:cubicBezTo>
                    <a:pt x="1126552" y="2977927"/>
                    <a:pt x="1117116" y="2977442"/>
                    <a:pt x="1109134" y="2973451"/>
                  </a:cubicBezTo>
                  <a:cubicBezTo>
                    <a:pt x="1101157" y="2969462"/>
                    <a:pt x="1072050" y="2950085"/>
                    <a:pt x="1066800" y="2939584"/>
                  </a:cubicBezTo>
                  <a:cubicBezTo>
                    <a:pt x="1061596" y="2929176"/>
                    <a:pt x="1061156" y="2917007"/>
                    <a:pt x="1058334" y="2905718"/>
                  </a:cubicBezTo>
                  <a:cubicBezTo>
                    <a:pt x="1052689" y="2900073"/>
                    <a:pt x="1044970" y="2895924"/>
                    <a:pt x="1041400" y="2888784"/>
                  </a:cubicBezTo>
                  <a:cubicBezTo>
                    <a:pt x="1036196" y="2878376"/>
                    <a:pt x="1042403" y="2861681"/>
                    <a:pt x="1032934" y="2854918"/>
                  </a:cubicBezTo>
                  <a:cubicBezTo>
                    <a:pt x="1018965" y="2844940"/>
                    <a:pt x="999067" y="2849273"/>
                    <a:pt x="982134" y="2846451"/>
                  </a:cubicBezTo>
                  <a:lnTo>
                    <a:pt x="956734" y="2854918"/>
                  </a:lnTo>
                  <a:cubicBezTo>
                    <a:pt x="944021" y="2859156"/>
                    <a:pt x="880559" y="2880307"/>
                    <a:pt x="880534" y="2880318"/>
                  </a:cubicBezTo>
                  <a:cubicBezTo>
                    <a:pt x="866878" y="2886387"/>
                    <a:pt x="847906" y="2902052"/>
                    <a:pt x="838200" y="2914184"/>
                  </a:cubicBezTo>
                  <a:cubicBezTo>
                    <a:pt x="831843" y="2922130"/>
                    <a:pt x="827781" y="2931767"/>
                    <a:pt x="821267" y="2939584"/>
                  </a:cubicBezTo>
                  <a:cubicBezTo>
                    <a:pt x="766942" y="3004774"/>
                    <a:pt x="820975" y="2927321"/>
                    <a:pt x="778934" y="2990384"/>
                  </a:cubicBezTo>
                  <a:cubicBezTo>
                    <a:pt x="778934" y="2990384"/>
                    <a:pt x="745924" y="3014367"/>
                    <a:pt x="728134" y="3024251"/>
                  </a:cubicBezTo>
                  <a:cubicBezTo>
                    <a:pt x="682313" y="3049708"/>
                    <a:pt x="722437" y="3012066"/>
                    <a:pt x="677334" y="3049651"/>
                  </a:cubicBezTo>
                  <a:cubicBezTo>
                    <a:pt x="665356" y="3059632"/>
                    <a:pt x="641054" y="3084307"/>
                    <a:pt x="635000" y="3100451"/>
                  </a:cubicBezTo>
                  <a:cubicBezTo>
                    <a:pt x="629947" y="3113925"/>
                    <a:pt x="631587" y="3129310"/>
                    <a:pt x="626534" y="3142784"/>
                  </a:cubicBezTo>
                  <a:cubicBezTo>
                    <a:pt x="622961" y="3152312"/>
                    <a:pt x="614151" y="3159082"/>
                    <a:pt x="609600" y="3168184"/>
                  </a:cubicBezTo>
                  <a:cubicBezTo>
                    <a:pt x="605609" y="3176166"/>
                    <a:pt x="603956" y="3185117"/>
                    <a:pt x="601134" y="3193584"/>
                  </a:cubicBezTo>
                  <a:cubicBezTo>
                    <a:pt x="589845" y="3196406"/>
                    <a:pt x="578787" y="3203697"/>
                    <a:pt x="567267" y="3202051"/>
                  </a:cubicBezTo>
                  <a:cubicBezTo>
                    <a:pt x="554805" y="3200271"/>
                    <a:pt x="533702" y="3176953"/>
                    <a:pt x="524934" y="3168184"/>
                  </a:cubicBezTo>
                  <a:cubicBezTo>
                    <a:pt x="515940" y="3165186"/>
                    <a:pt x="509441" y="3163086"/>
                    <a:pt x="504840" y="3161637"/>
                  </a:cubicBezTo>
                  <a:lnTo>
                    <a:pt x="496213" y="3159024"/>
                  </a:lnTo>
                  <a:lnTo>
                    <a:pt x="498576" y="3159566"/>
                  </a:lnTo>
                  <a:cubicBezTo>
                    <a:pt x="504251" y="3160572"/>
                    <a:pt x="511655" y="3160217"/>
                    <a:pt x="482600" y="3142784"/>
                  </a:cubicBezTo>
                  <a:cubicBezTo>
                    <a:pt x="474947" y="3138192"/>
                    <a:pt x="464949" y="3138746"/>
                    <a:pt x="457200" y="3134318"/>
                  </a:cubicBezTo>
                  <a:cubicBezTo>
                    <a:pt x="444948" y="3127317"/>
                    <a:pt x="434623" y="3117385"/>
                    <a:pt x="423334" y="3108918"/>
                  </a:cubicBezTo>
                  <a:cubicBezTo>
                    <a:pt x="414867" y="3106096"/>
                    <a:pt x="405587" y="3105043"/>
                    <a:pt x="397934" y="3100451"/>
                  </a:cubicBezTo>
                  <a:cubicBezTo>
                    <a:pt x="384527" y="3092407"/>
                    <a:pt x="371760" y="3069657"/>
                    <a:pt x="364067" y="3058118"/>
                  </a:cubicBezTo>
                  <a:cubicBezTo>
                    <a:pt x="343356" y="3027051"/>
                    <a:pt x="333080" y="3011921"/>
                    <a:pt x="328502" y="3005277"/>
                  </a:cubicBezTo>
                  <a:lnTo>
                    <a:pt x="327203" y="3003430"/>
                  </a:lnTo>
                  <a:lnTo>
                    <a:pt x="331520" y="3007646"/>
                  </a:lnTo>
                  <a:cubicBezTo>
                    <a:pt x="330790" y="3005146"/>
                    <a:pt x="326284" y="2996231"/>
                    <a:pt x="313267" y="2973451"/>
                  </a:cubicBezTo>
                  <a:cubicBezTo>
                    <a:pt x="308219" y="2964616"/>
                    <a:pt x="300885" y="2957152"/>
                    <a:pt x="296334" y="2948051"/>
                  </a:cubicBezTo>
                  <a:cubicBezTo>
                    <a:pt x="287655" y="2930694"/>
                    <a:pt x="282621" y="2896421"/>
                    <a:pt x="279400" y="2880318"/>
                  </a:cubicBezTo>
                  <a:cubicBezTo>
                    <a:pt x="273756" y="2871851"/>
                    <a:pt x="267018" y="2864019"/>
                    <a:pt x="262467" y="2854918"/>
                  </a:cubicBezTo>
                  <a:cubicBezTo>
                    <a:pt x="255277" y="2840538"/>
                    <a:pt x="256910" y="2819198"/>
                    <a:pt x="237067" y="2812584"/>
                  </a:cubicBezTo>
                  <a:cubicBezTo>
                    <a:pt x="218135" y="2806273"/>
                    <a:pt x="197556" y="2806940"/>
                    <a:pt x="177800" y="2804118"/>
                  </a:cubicBezTo>
                  <a:lnTo>
                    <a:pt x="152400" y="2812584"/>
                  </a:lnTo>
                  <a:lnTo>
                    <a:pt x="127000" y="2821051"/>
                  </a:lnTo>
                  <a:cubicBezTo>
                    <a:pt x="68627" y="2840509"/>
                    <a:pt x="88821" y="2825362"/>
                    <a:pt x="59267" y="2854918"/>
                  </a:cubicBezTo>
                  <a:cubicBezTo>
                    <a:pt x="50800" y="2857740"/>
                    <a:pt x="41293" y="2858434"/>
                    <a:pt x="33867" y="2863384"/>
                  </a:cubicBezTo>
                  <a:cubicBezTo>
                    <a:pt x="17572" y="2874247"/>
                    <a:pt x="10144" y="2883830"/>
                    <a:pt x="5213" y="2895431"/>
                  </a:cubicBezTo>
                  <a:lnTo>
                    <a:pt x="0" y="2912257"/>
                  </a:ln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15" name="原创设计师QQ69613753    _3"/>
            <p:cNvSpPr/>
            <p:nvPr/>
          </p:nvSpPr>
          <p:spPr>
            <a:xfrm>
              <a:off x="3820566" y="5404511"/>
              <a:ext cx="1952446" cy="604403"/>
            </a:xfrm>
            <a:custGeom>
              <a:avLst/>
              <a:gdLst>
                <a:gd name="connsiteX0" fmla="*/ 495242 w 1638688"/>
                <a:gd name="connsiteY0" fmla="*/ 463800 h 507288"/>
                <a:gd name="connsiteX1" fmla="*/ 496136 w 1638688"/>
                <a:gd name="connsiteY1" fmla="*/ 463999 h 507288"/>
                <a:gd name="connsiteX2" fmla="*/ 496213 w 1638688"/>
                <a:gd name="connsiteY2" fmla="*/ 464022 h 507288"/>
                <a:gd name="connsiteX3" fmla="*/ 325316 w 1638688"/>
                <a:gd name="connsiteY3" fmla="*/ 305743 h 507288"/>
                <a:gd name="connsiteX4" fmla="*/ 327203 w 1638688"/>
                <a:gd name="connsiteY4" fmla="*/ 308428 h 507288"/>
                <a:gd name="connsiteX5" fmla="*/ 327126 w 1638688"/>
                <a:gd name="connsiteY5" fmla="*/ 308352 h 507288"/>
                <a:gd name="connsiteX6" fmla="*/ 325316 w 1638688"/>
                <a:gd name="connsiteY6" fmla="*/ 305743 h 507288"/>
                <a:gd name="connsiteX7" fmla="*/ 177800 w 1638688"/>
                <a:gd name="connsiteY7" fmla="*/ 0 h 507288"/>
                <a:gd name="connsiteX8" fmla="*/ 237067 w 1638688"/>
                <a:gd name="connsiteY8" fmla="*/ 8466 h 507288"/>
                <a:gd name="connsiteX9" fmla="*/ 262467 w 1638688"/>
                <a:gd name="connsiteY9" fmla="*/ 50800 h 507288"/>
                <a:gd name="connsiteX10" fmla="*/ 279400 w 1638688"/>
                <a:gd name="connsiteY10" fmla="*/ 76200 h 507288"/>
                <a:gd name="connsiteX11" fmla="*/ 296334 w 1638688"/>
                <a:gd name="connsiteY11" fmla="*/ 143933 h 507288"/>
                <a:gd name="connsiteX12" fmla="*/ 313267 w 1638688"/>
                <a:gd name="connsiteY12" fmla="*/ 169333 h 507288"/>
                <a:gd name="connsiteX13" fmla="*/ 331520 w 1638688"/>
                <a:gd name="connsiteY13" fmla="*/ 203528 h 507288"/>
                <a:gd name="connsiteX14" fmla="*/ 327203 w 1638688"/>
                <a:gd name="connsiteY14" fmla="*/ 199312 h 507288"/>
                <a:gd name="connsiteX15" fmla="*/ 325316 w 1638688"/>
                <a:gd name="connsiteY15" fmla="*/ 196627 h 507288"/>
                <a:gd name="connsiteX16" fmla="*/ 327126 w 1638688"/>
                <a:gd name="connsiteY16" fmla="*/ 199236 h 507288"/>
                <a:gd name="connsiteX17" fmla="*/ 327203 w 1638688"/>
                <a:gd name="connsiteY17" fmla="*/ 199312 h 507288"/>
                <a:gd name="connsiteX18" fmla="*/ 328502 w 1638688"/>
                <a:gd name="connsiteY18" fmla="*/ 201159 h 507288"/>
                <a:gd name="connsiteX19" fmla="*/ 364067 w 1638688"/>
                <a:gd name="connsiteY19" fmla="*/ 254000 h 507288"/>
                <a:gd name="connsiteX20" fmla="*/ 397934 w 1638688"/>
                <a:gd name="connsiteY20" fmla="*/ 296333 h 507288"/>
                <a:gd name="connsiteX21" fmla="*/ 423334 w 1638688"/>
                <a:gd name="connsiteY21" fmla="*/ 304800 h 507288"/>
                <a:gd name="connsiteX22" fmla="*/ 457200 w 1638688"/>
                <a:gd name="connsiteY22" fmla="*/ 330200 h 507288"/>
                <a:gd name="connsiteX23" fmla="*/ 482600 w 1638688"/>
                <a:gd name="connsiteY23" fmla="*/ 338666 h 507288"/>
                <a:gd name="connsiteX24" fmla="*/ 498576 w 1638688"/>
                <a:gd name="connsiteY24" fmla="*/ 355448 h 507288"/>
                <a:gd name="connsiteX25" fmla="*/ 496213 w 1638688"/>
                <a:gd name="connsiteY25" fmla="*/ 354906 h 507288"/>
                <a:gd name="connsiteX26" fmla="*/ 496136 w 1638688"/>
                <a:gd name="connsiteY26" fmla="*/ 354883 h 507288"/>
                <a:gd name="connsiteX27" fmla="*/ 495242 w 1638688"/>
                <a:gd name="connsiteY27" fmla="*/ 354684 h 507288"/>
                <a:gd name="connsiteX28" fmla="*/ 496213 w 1638688"/>
                <a:gd name="connsiteY28" fmla="*/ 354906 h 507288"/>
                <a:gd name="connsiteX29" fmla="*/ 504840 w 1638688"/>
                <a:gd name="connsiteY29" fmla="*/ 357519 h 507288"/>
                <a:gd name="connsiteX30" fmla="*/ 524934 w 1638688"/>
                <a:gd name="connsiteY30" fmla="*/ 364066 h 507288"/>
                <a:gd name="connsiteX31" fmla="*/ 567267 w 1638688"/>
                <a:gd name="connsiteY31" fmla="*/ 397933 h 507288"/>
                <a:gd name="connsiteX32" fmla="*/ 601134 w 1638688"/>
                <a:gd name="connsiteY32" fmla="*/ 389466 h 507288"/>
                <a:gd name="connsiteX33" fmla="*/ 609600 w 1638688"/>
                <a:gd name="connsiteY33" fmla="*/ 364066 h 507288"/>
                <a:gd name="connsiteX34" fmla="*/ 626534 w 1638688"/>
                <a:gd name="connsiteY34" fmla="*/ 338666 h 507288"/>
                <a:gd name="connsiteX35" fmla="*/ 635000 w 1638688"/>
                <a:gd name="connsiteY35" fmla="*/ 296333 h 507288"/>
                <a:gd name="connsiteX36" fmla="*/ 677334 w 1638688"/>
                <a:gd name="connsiteY36" fmla="*/ 245533 h 507288"/>
                <a:gd name="connsiteX37" fmla="*/ 728134 w 1638688"/>
                <a:gd name="connsiteY37" fmla="*/ 220133 h 507288"/>
                <a:gd name="connsiteX38" fmla="*/ 778934 w 1638688"/>
                <a:gd name="connsiteY38" fmla="*/ 186266 h 507288"/>
                <a:gd name="connsiteX39" fmla="*/ 821267 w 1638688"/>
                <a:gd name="connsiteY39" fmla="*/ 135466 h 507288"/>
                <a:gd name="connsiteX40" fmla="*/ 838200 w 1638688"/>
                <a:gd name="connsiteY40" fmla="*/ 110066 h 507288"/>
                <a:gd name="connsiteX41" fmla="*/ 880534 w 1638688"/>
                <a:gd name="connsiteY41" fmla="*/ 76200 h 507288"/>
                <a:gd name="connsiteX42" fmla="*/ 956734 w 1638688"/>
                <a:gd name="connsiteY42" fmla="*/ 50800 h 507288"/>
                <a:gd name="connsiteX43" fmla="*/ 982134 w 1638688"/>
                <a:gd name="connsiteY43" fmla="*/ 42333 h 507288"/>
                <a:gd name="connsiteX44" fmla="*/ 1032934 w 1638688"/>
                <a:gd name="connsiteY44" fmla="*/ 50800 h 507288"/>
                <a:gd name="connsiteX45" fmla="*/ 1041400 w 1638688"/>
                <a:gd name="connsiteY45" fmla="*/ 84666 h 507288"/>
                <a:gd name="connsiteX46" fmla="*/ 1058334 w 1638688"/>
                <a:gd name="connsiteY46" fmla="*/ 101600 h 507288"/>
                <a:gd name="connsiteX47" fmla="*/ 1066800 w 1638688"/>
                <a:gd name="connsiteY47" fmla="*/ 135466 h 507288"/>
                <a:gd name="connsiteX48" fmla="*/ 1109134 w 1638688"/>
                <a:gd name="connsiteY48" fmla="*/ 169333 h 507288"/>
                <a:gd name="connsiteX49" fmla="*/ 1134534 w 1638688"/>
                <a:gd name="connsiteY49" fmla="*/ 177800 h 507288"/>
                <a:gd name="connsiteX50" fmla="*/ 1159934 w 1638688"/>
                <a:gd name="connsiteY50" fmla="*/ 194733 h 507288"/>
                <a:gd name="connsiteX51" fmla="*/ 1185334 w 1638688"/>
                <a:gd name="connsiteY51" fmla="*/ 203200 h 507288"/>
                <a:gd name="connsiteX52" fmla="*/ 1210734 w 1638688"/>
                <a:gd name="connsiteY52" fmla="*/ 220133 h 507288"/>
                <a:gd name="connsiteX53" fmla="*/ 1270000 w 1638688"/>
                <a:gd name="connsiteY53" fmla="*/ 228600 h 507288"/>
                <a:gd name="connsiteX54" fmla="*/ 1329267 w 1638688"/>
                <a:gd name="connsiteY54" fmla="*/ 245533 h 507288"/>
                <a:gd name="connsiteX55" fmla="*/ 1388534 w 1638688"/>
                <a:gd name="connsiteY55" fmla="*/ 237066 h 507288"/>
                <a:gd name="connsiteX56" fmla="*/ 1430867 w 1638688"/>
                <a:gd name="connsiteY56" fmla="*/ 186266 h 507288"/>
                <a:gd name="connsiteX57" fmla="*/ 1481667 w 1638688"/>
                <a:gd name="connsiteY57" fmla="*/ 169333 h 507288"/>
                <a:gd name="connsiteX58" fmla="*/ 1507067 w 1638688"/>
                <a:gd name="connsiteY58" fmla="*/ 160866 h 507288"/>
                <a:gd name="connsiteX59" fmla="*/ 1532467 w 1638688"/>
                <a:gd name="connsiteY59" fmla="*/ 152400 h 507288"/>
                <a:gd name="connsiteX60" fmla="*/ 1540934 w 1638688"/>
                <a:gd name="connsiteY60" fmla="*/ 127000 h 507288"/>
                <a:gd name="connsiteX61" fmla="*/ 1566334 w 1638688"/>
                <a:gd name="connsiteY61" fmla="*/ 118533 h 507288"/>
                <a:gd name="connsiteX62" fmla="*/ 1625270 w 1638688"/>
                <a:gd name="connsiteY62" fmla="*/ 138178 h 507288"/>
                <a:gd name="connsiteX63" fmla="*/ 1638688 w 1638688"/>
                <a:gd name="connsiteY63" fmla="*/ 142651 h 507288"/>
                <a:gd name="connsiteX64" fmla="*/ 1638688 w 1638688"/>
                <a:gd name="connsiteY64" fmla="*/ 251767 h 507288"/>
                <a:gd name="connsiteX65" fmla="*/ 1625270 w 1638688"/>
                <a:gd name="connsiteY65" fmla="*/ 247294 h 507288"/>
                <a:gd name="connsiteX66" fmla="*/ 1566334 w 1638688"/>
                <a:gd name="connsiteY66" fmla="*/ 227649 h 507288"/>
                <a:gd name="connsiteX67" fmla="*/ 1540934 w 1638688"/>
                <a:gd name="connsiteY67" fmla="*/ 236116 h 507288"/>
                <a:gd name="connsiteX68" fmla="*/ 1532467 w 1638688"/>
                <a:gd name="connsiteY68" fmla="*/ 261516 h 507288"/>
                <a:gd name="connsiteX69" fmla="*/ 1507067 w 1638688"/>
                <a:gd name="connsiteY69" fmla="*/ 269982 h 507288"/>
                <a:gd name="connsiteX70" fmla="*/ 1481667 w 1638688"/>
                <a:gd name="connsiteY70" fmla="*/ 278449 h 507288"/>
                <a:gd name="connsiteX71" fmla="*/ 1430867 w 1638688"/>
                <a:gd name="connsiteY71" fmla="*/ 295382 h 507288"/>
                <a:gd name="connsiteX72" fmla="*/ 1388534 w 1638688"/>
                <a:gd name="connsiteY72" fmla="*/ 346182 h 507288"/>
                <a:gd name="connsiteX73" fmla="*/ 1329267 w 1638688"/>
                <a:gd name="connsiteY73" fmla="*/ 354649 h 507288"/>
                <a:gd name="connsiteX74" fmla="*/ 1270000 w 1638688"/>
                <a:gd name="connsiteY74" fmla="*/ 337716 h 507288"/>
                <a:gd name="connsiteX75" fmla="*/ 1210734 w 1638688"/>
                <a:gd name="connsiteY75" fmla="*/ 329249 h 507288"/>
                <a:gd name="connsiteX76" fmla="*/ 1185334 w 1638688"/>
                <a:gd name="connsiteY76" fmla="*/ 312316 h 507288"/>
                <a:gd name="connsiteX77" fmla="*/ 1159934 w 1638688"/>
                <a:gd name="connsiteY77" fmla="*/ 303849 h 507288"/>
                <a:gd name="connsiteX78" fmla="*/ 1134534 w 1638688"/>
                <a:gd name="connsiteY78" fmla="*/ 286916 h 507288"/>
                <a:gd name="connsiteX79" fmla="*/ 1109134 w 1638688"/>
                <a:gd name="connsiteY79" fmla="*/ 278449 h 507288"/>
                <a:gd name="connsiteX80" fmla="*/ 1066800 w 1638688"/>
                <a:gd name="connsiteY80" fmla="*/ 244582 h 507288"/>
                <a:gd name="connsiteX81" fmla="*/ 1058334 w 1638688"/>
                <a:gd name="connsiteY81" fmla="*/ 210716 h 507288"/>
                <a:gd name="connsiteX82" fmla="*/ 1041400 w 1638688"/>
                <a:gd name="connsiteY82" fmla="*/ 193782 h 507288"/>
                <a:gd name="connsiteX83" fmla="*/ 1032934 w 1638688"/>
                <a:gd name="connsiteY83" fmla="*/ 159916 h 507288"/>
                <a:gd name="connsiteX84" fmla="*/ 982134 w 1638688"/>
                <a:gd name="connsiteY84" fmla="*/ 151449 h 507288"/>
                <a:gd name="connsiteX85" fmla="*/ 956734 w 1638688"/>
                <a:gd name="connsiteY85" fmla="*/ 159916 h 507288"/>
                <a:gd name="connsiteX86" fmla="*/ 880534 w 1638688"/>
                <a:gd name="connsiteY86" fmla="*/ 185316 h 507288"/>
                <a:gd name="connsiteX87" fmla="*/ 838200 w 1638688"/>
                <a:gd name="connsiteY87" fmla="*/ 219182 h 507288"/>
                <a:gd name="connsiteX88" fmla="*/ 821267 w 1638688"/>
                <a:gd name="connsiteY88" fmla="*/ 244582 h 507288"/>
                <a:gd name="connsiteX89" fmla="*/ 778934 w 1638688"/>
                <a:gd name="connsiteY89" fmla="*/ 295382 h 507288"/>
                <a:gd name="connsiteX90" fmla="*/ 728134 w 1638688"/>
                <a:gd name="connsiteY90" fmla="*/ 329249 h 507288"/>
                <a:gd name="connsiteX91" fmla="*/ 677334 w 1638688"/>
                <a:gd name="connsiteY91" fmla="*/ 354649 h 507288"/>
                <a:gd name="connsiteX92" fmla="*/ 635000 w 1638688"/>
                <a:gd name="connsiteY92" fmla="*/ 405449 h 507288"/>
                <a:gd name="connsiteX93" fmla="*/ 626534 w 1638688"/>
                <a:gd name="connsiteY93" fmla="*/ 447782 h 507288"/>
                <a:gd name="connsiteX94" fmla="*/ 609600 w 1638688"/>
                <a:gd name="connsiteY94" fmla="*/ 473182 h 507288"/>
                <a:gd name="connsiteX95" fmla="*/ 601134 w 1638688"/>
                <a:gd name="connsiteY95" fmla="*/ 498582 h 507288"/>
                <a:gd name="connsiteX96" fmla="*/ 567267 w 1638688"/>
                <a:gd name="connsiteY96" fmla="*/ 507049 h 507288"/>
                <a:gd name="connsiteX97" fmla="*/ 524934 w 1638688"/>
                <a:gd name="connsiteY97" fmla="*/ 473182 h 507288"/>
                <a:gd name="connsiteX98" fmla="*/ 504840 w 1638688"/>
                <a:gd name="connsiteY98" fmla="*/ 466635 h 507288"/>
                <a:gd name="connsiteX99" fmla="*/ 496213 w 1638688"/>
                <a:gd name="connsiteY99" fmla="*/ 464022 h 507288"/>
                <a:gd name="connsiteX100" fmla="*/ 498576 w 1638688"/>
                <a:gd name="connsiteY100" fmla="*/ 464564 h 507288"/>
                <a:gd name="connsiteX101" fmla="*/ 482600 w 1638688"/>
                <a:gd name="connsiteY101" fmla="*/ 447782 h 507288"/>
                <a:gd name="connsiteX102" fmla="*/ 457200 w 1638688"/>
                <a:gd name="connsiteY102" fmla="*/ 439316 h 507288"/>
                <a:gd name="connsiteX103" fmla="*/ 423334 w 1638688"/>
                <a:gd name="connsiteY103" fmla="*/ 413916 h 507288"/>
                <a:gd name="connsiteX104" fmla="*/ 397934 w 1638688"/>
                <a:gd name="connsiteY104" fmla="*/ 405449 h 507288"/>
                <a:gd name="connsiteX105" fmla="*/ 364067 w 1638688"/>
                <a:gd name="connsiteY105" fmla="*/ 363116 h 507288"/>
                <a:gd name="connsiteX106" fmla="*/ 328502 w 1638688"/>
                <a:gd name="connsiteY106" fmla="*/ 310275 h 507288"/>
                <a:gd name="connsiteX107" fmla="*/ 327203 w 1638688"/>
                <a:gd name="connsiteY107" fmla="*/ 308428 h 507288"/>
                <a:gd name="connsiteX108" fmla="*/ 331520 w 1638688"/>
                <a:gd name="connsiteY108" fmla="*/ 312644 h 507288"/>
                <a:gd name="connsiteX109" fmla="*/ 313267 w 1638688"/>
                <a:gd name="connsiteY109" fmla="*/ 278449 h 507288"/>
                <a:gd name="connsiteX110" fmla="*/ 296334 w 1638688"/>
                <a:gd name="connsiteY110" fmla="*/ 253049 h 507288"/>
                <a:gd name="connsiteX111" fmla="*/ 279400 w 1638688"/>
                <a:gd name="connsiteY111" fmla="*/ 185316 h 507288"/>
                <a:gd name="connsiteX112" fmla="*/ 262467 w 1638688"/>
                <a:gd name="connsiteY112" fmla="*/ 159916 h 507288"/>
                <a:gd name="connsiteX113" fmla="*/ 237067 w 1638688"/>
                <a:gd name="connsiteY113" fmla="*/ 117582 h 507288"/>
                <a:gd name="connsiteX114" fmla="*/ 177800 w 1638688"/>
                <a:gd name="connsiteY114" fmla="*/ 109116 h 507288"/>
                <a:gd name="connsiteX115" fmla="*/ 152400 w 1638688"/>
                <a:gd name="connsiteY115" fmla="*/ 117582 h 507288"/>
                <a:gd name="connsiteX116" fmla="*/ 127000 w 1638688"/>
                <a:gd name="connsiteY116" fmla="*/ 126049 h 507288"/>
                <a:gd name="connsiteX117" fmla="*/ 59267 w 1638688"/>
                <a:gd name="connsiteY117" fmla="*/ 159916 h 507288"/>
                <a:gd name="connsiteX118" fmla="*/ 33867 w 1638688"/>
                <a:gd name="connsiteY118" fmla="*/ 168382 h 507288"/>
                <a:gd name="connsiteX119" fmla="*/ 5213 w 1638688"/>
                <a:gd name="connsiteY119" fmla="*/ 200429 h 507288"/>
                <a:gd name="connsiteX120" fmla="*/ 0 w 1638688"/>
                <a:gd name="connsiteY120" fmla="*/ 217255 h 507288"/>
                <a:gd name="connsiteX121" fmla="*/ 0 w 1638688"/>
                <a:gd name="connsiteY121" fmla="*/ 108139 h 507288"/>
                <a:gd name="connsiteX122" fmla="*/ 5213 w 1638688"/>
                <a:gd name="connsiteY122" fmla="*/ 91313 h 507288"/>
                <a:gd name="connsiteX123" fmla="*/ 33867 w 1638688"/>
                <a:gd name="connsiteY123" fmla="*/ 59266 h 507288"/>
                <a:gd name="connsiteX124" fmla="*/ 59267 w 1638688"/>
                <a:gd name="connsiteY124" fmla="*/ 50800 h 507288"/>
                <a:gd name="connsiteX125" fmla="*/ 127000 w 1638688"/>
                <a:gd name="connsiteY125" fmla="*/ 16933 h 507288"/>
                <a:gd name="connsiteX126" fmla="*/ 152400 w 1638688"/>
                <a:gd name="connsiteY126" fmla="*/ 8466 h 50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638688" h="507288">
                  <a:moveTo>
                    <a:pt x="495242" y="463800"/>
                  </a:moveTo>
                  <a:cubicBezTo>
                    <a:pt x="494636" y="463624"/>
                    <a:pt x="494736" y="463608"/>
                    <a:pt x="496136" y="463999"/>
                  </a:cubicBezTo>
                  <a:lnTo>
                    <a:pt x="496213" y="464022"/>
                  </a:lnTo>
                  <a:close/>
                  <a:moveTo>
                    <a:pt x="325316" y="305743"/>
                  </a:moveTo>
                  <a:lnTo>
                    <a:pt x="327203" y="308428"/>
                  </a:lnTo>
                  <a:lnTo>
                    <a:pt x="327126" y="308352"/>
                  </a:lnTo>
                  <a:cubicBezTo>
                    <a:pt x="326085" y="306913"/>
                    <a:pt x="325284" y="305733"/>
                    <a:pt x="325316" y="305743"/>
                  </a:cubicBezTo>
                  <a:close/>
                  <a:moveTo>
                    <a:pt x="177800" y="0"/>
                  </a:moveTo>
                  <a:cubicBezTo>
                    <a:pt x="197556" y="2822"/>
                    <a:pt x="218135" y="2155"/>
                    <a:pt x="237067" y="8466"/>
                  </a:cubicBezTo>
                  <a:cubicBezTo>
                    <a:pt x="256910" y="15080"/>
                    <a:pt x="255277" y="36420"/>
                    <a:pt x="262467" y="50800"/>
                  </a:cubicBezTo>
                  <a:cubicBezTo>
                    <a:pt x="267018" y="59901"/>
                    <a:pt x="273756" y="67733"/>
                    <a:pt x="279400" y="76200"/>
                  </a:cubicBezTo>
                  <a:cubicBezTo>
                    <a:pt x="282621" y="92303"/>
                    <a:pt x="287655" y="126576"/>
                    <a:pt x="296334" y="143933"/>
                  </a:cubicBezTo>
                  <a:cubicBezTo>
                    <a:pt x="300885" y="153034"/>
                    <a:pt x="308219" y="160498"/>
                    <a:pt x="313267" y="169333"/>
                  </a:cubicBezTo>
                  <a:cubicBezTo>
                    <a:pt x="326284" y="192113"/>
                    <a:pt x="330790" y="201028"/>
                    <a:pt x="331520" y="203528"/>
                  </a:cubicBezTo>
                  <a:lnTo>
                    <a:pt x="327203" y="199312"/>
                  </a:lnTo>
                  <a:lnTo>
                    <a:pt x="325316" y="196627"/>
                  </a:lnTo>
                  <a:cubicBezTo>
                    <a:pt x="325284" y="196617"/>
                    <a:pt x="326085" y="197797"/>
                    <a:pt x="327126" y="199236"/>
                  </a:cubicBezTo>
                  <a:lnTo>
                    <a:pt x="327203" y="199312"/>
                  </a:lnTo>
                  <a:lnTo>
                    <a:pt x="328502" y="201159"/>
                  </a:lnTo>
                  <a:cubicBezTo>
                    <a:pt x="333080" y="207803"/>
                    <a:pt x="343356" y="222933"/>
                    <a:pt x="364067" y="254000"/>
                  </a:cubicBezTo>
                  <a:cubicBezTo>
                    <a:pt x="371760" y="265539"/>
                    <a:pt x="384527" y="288289"/>
                    <a:pt x="397934" y="296333"/>
                  </a:cubicBezTo>
                  <a:cubicBezTo>
                    <a:pt x="405587" y="300925"/>
                    <a:pt x="414867" y="301978"/>
                    <a:pt x="423334" y="304800"/>
                  </a:cubicBezTo>
                  <a:cubicBezTo>
                    <a:pt x="434623" y="313267"/>
                    <a:pt x="444948" y="323199"/>
                    <a:pt x="457200" y="330200"/>
                  </a:cubicBezTo>
                  <a:cubicBezTo>
                    <a:pt x="464949" y="334628"/>
                    <a:pt x="474947" y="334074"/>
                    <a:pt x="482600" y="338666"/>
                  </a:cubicBezTo>
                  <a:cubicBezTo>
                    <a:pt x="511655" y="356099"/>
                    <a:pt x="504251" y="356454"/>
                    <a:pt x="498576" y="355448"/>
                  </a:cubicBezTo>
                  <a:lnTo>
                    <a:pt x="496213" y="354906"/>
                  </a:lnTo>
                  <a:lnTo>
                    <a:pt x="496136" y="354883"/>
                  </a:lnTo>
                  <a:cubicBezTo>
                    <a:pt x="494736" y="354492"/>
                    <a:pt x="494636" y="354508"/>
                    <a:pt x="495242" y="354684"/>
                  </a:cubicBezTo>
                  <a:lnTo>
                    <a:pt x="496213" y="354906"/>
                  </a:lnTo>
                  <a:lnTo>
                    <a:pt x="504840" y="357519"/>
                  </a:lnTo>
                  <a:cubicBezTo>
                    <a:pt x="509441" y="358968"/>
                    <a:pt x="515940" y="361068"/>
                    <a:pt x="524934" y="364066"/>
                  </a:cubicBezTo>
                  <a:cubicBezTo>
                    <a:pt x="533702" y="372835"/>
                    <a:pt x="554805" y="396153"/>
                    <a:pt x="567267" y="397933"/>
                  </a:cubicBezTo>
                  <a:cubicBezTo>
                    <a:pt x="578787" y="399579"/>
                    <a:pt x="589845" y="392288"/>
                    <a:pt x="601134" y="389466"/>
                  </a:cubicBezTo>
                  <a:cubicBezTo>
                    <a:pt x="603956" y="380999"/>
                    <a:pt x="605609" y="372048"/>
                    <a:pt x="609600" y="364066"/>
                  </a:cubicBezTo>
                  <a:cubicBezTo>
                    <a:pt x="614151" y="354964"/>
                    <a:pt x="622961" y="348194"/>
                    <a:pt x="626534" y="338666"/>
                  </a:cubicBezTo>
                  <a:cubicBezTo>
                    <a:pt x="631587" y="325192"/>
                    <a:pt x="629947" y="309807"/>
                    <a:pt x="635000" y="296333"/>
                  </a:cubicBezTo>
                  <a:cubicBezTo>
                    <a:pt x="641054" y="280189"/>
                    <a:pt x="665356" y="255514"/>
                    <a:pt x="677334" y="245533"/>
                  </a:cubicBezTo>
                  <a:cubicBezTo>
                    <a:pt x="722437" y="207948"/>
                    <a:pt x="682313" y="245590"/>
                    <a:pt x="728134" y="220133"/>
                  </a:cubicBezTo>
                  <a:cubicBezTo>
                    <a:pt x="745924" y="210249"/>
                    <a:pt x="778934" y="186266"/>
                    <a:pt x="778934" y="186266"/>
                  </a:cubicBezTo>
                  <a:cubicBezTo>
                    <a:pt x="820975" y="123203"/>
                    <a:pt x="766942" y="200656"/>
                    <a:pt x="821267" y="135466"/>
                  </a:cubicBezTo>
                  <a:cubicBezTo>
                    <a:pt x="827781" y="127649"/>
                    <a:pt x="831843" y="118012"/>
                    <a:pt x="838200" y="110066"/>
                  </a:cubicBezTo>
                  <a:cubicBezTo>
                    <a:pt x="847906" y="97934"/>
                    <a:pt x="866878" y="82269"/>
                    <a:pt x="880534" y="76200"/>
                  </a:cubicBezTo>
                  <a:cubicBezTo>
                    <a:pt x="880559" y="76189"/>
                    <a:pt x="944021" y="55038"/>
                    <a:pt x="956734" y="50800"/>
                  </a:cubicBezTo>
                  <a:lnTo>
                    <a:pt x="982134" y="42333"/>
                  </a:lnTo>
                  <a:cubicBezTo>
                    <a:pt x="999067" y="45155"/>
                    <a:pt x="1018965" y="40822"/>
                    <a:pt x="1032934" y="50800"/>
                  </a:cubicBezTo>
                  <a:cubicBezTo>
                    <a:pt x="1042403" y="57563"/>
                    <a:pt x="1036196" y="74258"/>
                    <a:pt x="1041400" y="84666"/>
                  </a:cubicBezTo>
                  <a:cubicBezTo>
                    <a:pt x="1044970" y="91806"/>
                    <a:pt x="1052689" y="95955"/>
                    <a:pt x="1058334" y="101600"/>
                  </a:cubicBezTo>
                  <a:cubicBezTo>
                    <a:pt x="1061156" y="112889"/>
                    <a:pt x="1061596" y="125058"/>
                    <a:pt x="1066800" y="135466"/>
                  </a:cubicBezTo>
                  <a:cubicBezTo>
                    <a:pt x="1072050" y="145967"/>
                    <a:pt x="1101157" y="165344"/>
                    <a:pt x="1109134" y="169333"/>
                  </a:cubicBezTo>
                  <a:cubicBezTo>
                    <a:pt x="1117116" y="173324"/>
                    <a:pt x="1126552" y="173809"/>
                    <a:pt x="1134534" y="177800"/>
                  </a:cubicBezTo>
                  <a:cubicBezTo>
                    <a:pt x="1143635" y="182351"/>
                    <a:pt x="1150833" y="190182"/>
                    <a:pt x="1159934" y="194733"/>
                  </a:cubicBezTo>
                  <a:cubicBezTo>
                    <a:pt x="1167916" y="198724"/>
                    <a:pt x="1177352" y="199209"/>
                    <a:pt x="1185334" y="203200"/>
                  </a:cubicBezTo>
                  <a:cubicBezTo>
                    <a:pt x="1194435" y="207751"/>
                    <a:pt x="1200988" y="217209"/>
                    <a:pt x="1210734" y="220133"/>
                  </a:cubicBezTo>
                  <a:cubicBezTo>
                    <a:pt x="1229848" y="225867"/>
                    <a:pt x="1250366" y="225030"/>
                    <a:pt x="1270000" y="228600"/>
                  </a:cubicBezTo>
                  <a:cubicBezTo>
                    <a:pt x="1293396" y="232854"/>
                    <a:pt x="1307499" y="238277"/>
                    <a:pt x="1329267" y="245533"/>
                  </a:cubicBezTo>
                  <a:cubicBezTo>
                    <a:pt x="1349023" y="242711"/>
                    <a:pt x="1370005" y="244478"/>
                    <a:pt x="1388534" y="237066"/>
                  </a:cubicBezTo>
                  <a:cubicBezTo>
                    <a:pt x="1442093" y="215642"/>
                    <a:pt x="1389477" y="212135"/>
                    <a:pt x="1430867" y="186266"/>
                  </a:cubicBezTo>
                  <a:cubicBezTo>
                    <a:pt x="1446003" y="176806"/>
                    <a:pt x="1464734" y="174977"/>
                    <a:pt x="1481667" y="169333"/>
                  </a:cubicBezTo>
                  <a:lnTo>
                    <a:pt x="1507067" y="160866"/>
                  </a:lnTo>
                  <a:lnTo>
                    <a:pt x="1532467" y="152400"/>
                  </a:lnTo>
                  <a:cubicBezTo>
                    <a:pt x="1535289" y="143933"/>
                    <a:pt x="1534623" y="133311"/>
                    <a:pt x="1540934" y="127000"/>
                  </a:cubicBezTo>
                  <a:cubicBezTo>
                    <a:pt x="1547245" y="120689"/>
                    <a:pt x="1557464" y="117548"/>
                    <a:pt x="1566334" y="118533"/>
                  </a:cubicBezTo>
                  <a:cubicBezTo>
                    <a:pt x="1566338" y="118534"/>
                    <a:pt x="1602054" y="130439"/>
                    <a:pt x="1625270" y="138178"/>
                  </a:cubicBezTo>
                  <a:lnTo>
                    <a:pt x="1638688" y="142651"/>
                  </a:lnTo>
                  <a:lnTo>
                    <a:pt x="1638688" y="251767"/>
                  </a:lnTo>
                  <a:lnTo>
                    <a:pt x="1625270" y="247294"/>
                  </a:lnTo>
                  <a:cubicBezTo>
                    <a:pt x="1602054" y="239555"/>
                    <a:pt x="1566338" y="227650"/>
                    <a:pt x="1566334" y="227649"/>
                  </a:cubicBezTo>
                  <a:cubicBezTo>
                    <a:pt x="1557464" y="226664"/>
                    <a:pt x="1547245" y="229805"/>
                    <a:pt x="1540934" y="236116"/>
                  </a:cubicBezTo>
                  <a:cubicBezTo>
                    <a:pt x="1534623" y="242427"/>
                    <a:pt x="1535289" y="253049"/>
                    <a:pt x="1532467" y="261516"/>
                  </a:cubicBezTo>
                  <a:lnTo>
                    <a:pt x="1507067" y="269982"/>
                  </a:lnTo>
                  <a:lnTo>
                    <a:pt x="1481667" y="278449"/>
                  </a:lnTo>
                  <a:cubicBezTo>
                    <a:pt x="1464734" y="284093"/>
                    <a:pt x="1446003" y="285922"/>
                    <a:pt x="1430867" y="295382"/>
                  </a:cubicBezTo>
                  <a:cubicBezTo>
                    <a:pt x="1389477" y="321251"/>
                    <a:pt x="1442093" y="324758"/>
                    <a:pt x="1388534" y="346182"/>
                  </a:cubicBezTo>
                  <a:cubicBezTo>
                    <a:pt x="1370005" y="353594"/>
                    <a:pt x="1349023" y="351827"/>
                    <a:pt x="1329267" y="354649"/>
                  </a:cubicBezTo>
                  <a:cubicBezTo>
                    <a:pt x="1307499" y="347393"/>
                    <a:pt x="1293396" y="341970"/>
                    <a:pt x="1270000" y="337716"/>
                  </a:cubicBezTo>
                  <a:cubicBezTo>
                    <a:pt x="1250366" y="334146"/>
                    <a:pt x="1229848" y="334983"/>
                    <a:pt x="1210734" y="329249"/>
                  </a:cubicBezTo>
                  <a:cubicBezTo>
                    <a:pt x="1200988" y="326325"/>
                    <a:pt x="1194435" y="316867"/>
                    <a:pt x="1185334" y="312316"/>
                  </a:cubicBezTo>
                  <a:cubicBezTo>
                    <a:pt x="1177352" y="308325"/>
                    <a:pt x="1167916" y="307840"/>
                    <a:pt x="1159934" y="303849"/>
                  </a:cubicBezTo>
                  <a:cubicBezTo>
                    <a:pt x="1150833" y="299298"/>
                    <a:pt x="1143635" y="291467"/>
                    <a:pt x="1134534" y="286916"/>
                  </a:cubicBezTo>
                  <a:cubicBezTo>
                    <a:pt x="1126552" y="282925"/>
                    <a:pt x="1117116" y="282440"/>
                    <a:pt x="1109134" y="278449"/>
                  </a:cubicBezTo>
                  <a:cubicBezTo>
                    <a:pt x="1101157" y="274460"/>
                    <a:pt x="1072050" y="255083"/>
                    <a:pt x="1066800" y="244582"/>
                  </a:cubicBezTo>
                  <a:cubicBezTo>
                    <a:pt x="1061596" y="234174"/>
                    <a:pt x="1061156" y="222005"/>
                    <a:pt x="1058334" y="210716"/>
                  </a:cubicBezTo>
                  <a:cubicBezTo>
                    <a:pt x="1052689" y="205071"/>
                    <a:pt x="1044970" y="200922"/>
                    <a:pt x="1041400" y="193782"/>
                  </a:cubicBezTo>
                  <a:cubicBezTo>
                    <a:pt x="1036196" y="183374"/>
                    <a:pt x="1042403" y="166679"/>
                    <a:pt x="1032934" y="159916"/>
                  </a:cubicBezTo>
                  <a:cubicBezTo>
                    <a:pt x="1018965" y="149938"/>
                    <a:pt x="999067" y="154271"/>
                    <a:pt x="982134" y="151449"/>
                  </a:cubicBezTo>
                  <a:lnTo>
                    <a:pt x="956734" y="159916"/>
                  </a:lnTo>
                  <a:cubicBezTo>
                    <a:pt x="944021" y="164154"/>
                    <a:pt x="880559" y="185305"/>
                    <a:pt x="880534" y="185316"/>
                  </a:cubicBezTo>
                  <a:cubicBezTo>
                    <a:pt x="866878" y="191385"/>
                    <a:pt x="847906" y="207050"/>
                    <a:pt x="838200" y="219182"/>
                  </a:cubicBezTo>
                  <a:cubicBezTo>
                    <a:pt x="831843" y="227128"/>
                    <a:pt x="827781" y="236765"/>
                    <a:pt x="821267" y="244582"/>
                  </a:cubicBezTo>
                  <a:cubicBezTo>
                    <a:pt x="766942" y="309772"/>
                    <a:pt x="820975" y="232319"/>
                    <a:pt x="778934" y="295382"/>
                  </a:cubicBezTo>
                  <a:cubicBezTo>
                    <a:pt x="778934" y="295382"/>
                    <a:pt x="745924" y="319365"/>
                    <a:pt x="728134" y="329249"/>
                  </a:cubicBezTo>
                  <a:cubicBezTo>
                    <a:pt x="682313" y="354706"/>
                    <a:pt x="722437" y="317064"/>
                    <a:pt x="677334" y="354649"/>
                  </a:cubicBezTo>
                  <a:cubicBezTo>
                    <a:pt x="665356" y="364630"/>
                    <a:pt x="641054" y="389305"/>
                    <a:pt x="635000" y="405449"/>
                  </a:cubicBezTo>
                  <a:cubicBezTo>
                    <a:pt x="629947" y="418923"/>
                    <a:pt x="631587" y="434308"/>
                    <a:pt x="626534" y="447782"/>
                  </a:cubicBezTo>
                  <a:cubicBezTo>
                    <a:pt x="622961" y="457310"/>
                    <a:pt x="614151" y="464080"/>
                    <a:pt x="609600" y="473182"/>
                  </a:cubicBezTo>
                  <a:cubicBezTo>
                    <a:pt x="605609" y="481164"/>
                    <a:pt x="603956" y="490115"/>
                    <a:pt x="601134" y="498582"/>
                  </a:cubicBezTo>
                  <a:cubicBezTo>
                    <a:pt x="589845" y="501404"/>
                    <a:pt x="578787" y="508695"/>
                    <a:pt x="567267" y="507049"/>
                  </a:cubicBezTo>
                  <a:cubicBezTo>
                    <a:pt x="554805" y="505269"/>
                    <a:pt x="533702" y="481951"/>
                    <a:pt x="524934" y="473182"/>
                  </a:cubicBezTo>
                  <a:cubicBezTo>
                    <a:pt x="515940" y="470184"/>
                    <a:pt x="509441" y="468084"/>
                    <a:pt x="504840" y="466635"/>
                  </a:cubicBezTo>
                  <a:lnTo>
                    <a:pt x="496213" y="464022"/>
                  </a:lnTo>
                  <a:lnTo>
                    <a:pt x="498576" y="464564"/>
                  </a:lnTo>
                  <a:cubicBezTo>
                    <a:pt x="504251" y="465570"/>
                    <a:pt x="511655" y="465215"/>
                    <a:pt x="482600" y="447782"/>
                  </a:cubicBezTo>
                  <a:cubicBezTo>
                    <a:pt x="474947" y="443190"/>
                    <a:pt x="464949" y="443744"/>
                    <a:pt x="457200" y="439316"/>
                  </a:cubicBezTo>
                  <a:cubicBezTo>
                    <a:pt x="444948" y="432315"/>
                    <a:pt x="434623" y="422383"/>
                    <a:pt x="423334" y="413916"/>
                  </a:cubicBezTo>
                  <a:cubicBezTo>
                    <a:pt x="414867" y="411094"/>
                    <a:pt x="405587" y="410041"/>
                    <a:pt x="397934" y="405449"/>
                  </a:cubicBezTo>
                  <a:cubicBezTo>
                    <a:pt x="384527" y="397405"/>
                    <a:pt x="371760" y="374655"/>
                    <a:pt x="364067" y="363116"/>
                  </a:cubicBezTo>
                  <a:cubicBezTo>
                    <a:pt x="343356" y="332049"/>
                    <a:pt x="333080" y="316919"/>
                    <a:pt x="328502" y="310275"/>
                  </a:cubicBezTo>
                  <a:lnTo>
                    <a:pt x="327203" y="308428"/>
                  </a:lnTo>
                  <a:lnTo>
                    <a:pt x="331520" y="312644"/>
                  </a:lnTo>
                  <a:cubicBezTo>
                    <a:pt x="330790" y="310144"/>
                    <a:pt x="326284" y="301229"/>
                    <a:pt x="313267" y="278449"/>
                  </a:cubicBezTo>
                  <a:cubicBezTo>
                    <a:pt x="308219" y="269614"/>
                    <a:pt x="300885" y="262150"/>
                    <a:pt x="296334" y="253049"/>
                  </a:cubicBezTo>
                  <a:cubicBezTo>
                    <a:pt x="287655" y="235692"/>
                    <a:pt x="282621" y="201419"/>
                    <a:pt x="279400" y="185316"/>
                  </a:cubicBezTo>
                  <a:cubicBezTo>
                    <a:pt x="273756" y="176849"/>
                    <a:pt x="267018" y="169017"/>
                    <a:pt x="262467" y="159916"/>
                  </a:cubicBezTo>
                  <a:cubicBezTo>
                    <a:pt x="255277" y="145536"/>
                    <a:pt x="256910" y="124196"/>
                    <a:pt x="237067" y="117582"/>
                  </a:cubicBezTo>
                  <a:cubicBezTo>
                    <a:pt x="218135" y="111271"/>
                    <a:pt x="197556" y="111938"/>
                    <a:pt x="177800" y="109116"/>
                  </a:cubicBezTo>
                  <a:lnTo>
                    <a:pt x="152400" y="117582"/>
                  </a:lnTo>
                  <a:lnTo>
                    <a:pt x="127000" y="126049"/>
                  </a:lnTo>
                  <a:cubicBezTo>
                    <a:pt x="68627" y="145507"/>
                    <a:pt x="88821" y="130360"/>
                    <a:pt x="59267" y="159916"/>
                  </a:cubicBezTo>
                  <a:cubicBezTo>
                    <a:pt x="50800" y="162738"/>
                    <a:pt x="41293" y="163432"/>
                    <a:pt x="33867" y="168382"/>
                  </a:cubicBezTo>
                  <a:cubicBezTo>
                    <a:pt x="17572" y="179245"/>
                    <a:pt x="10144" y="188828"/>
                    <a:pt x="5213" y="200429"/>
                  </a:cubicBezTo>
                  <a:lnTo>
                    <a:pt x="0" y="217255"/>
                  </a:lnTo>
                  <a:lnTo>
                    <a:pt x="0" y="108139"/>
                  </a:lnTo>
                  <a:lnTo>
                    <a:pt x="5213" y="91313"/>
                  </a:lnTo>
                  <a:cubicBezTo>
                    <a:pt x="10144" y="79712"/>
                    <a:pt x="17572" y="70129"/>
                    <a:pt x="33867" y="59266"/>
                  </a:cubicBezTo>
                  <a:cubicBezTo>
                    <a:pt x="41293" y="54316"/>
                    <a:pt x="50800" y="53622"/>
                    <a:pt x="59267" y="50800"/>
                  </a:cubicBezTo>
                  <a:cubicBezTo>
                    <a:pt x="88821" y="21244"/>
                    <a:pt x="68627" y="36391"/>
                    <a:pt x="127000" y="16933"/>
                  </a:cubicBezTo>
                  <a:lnTo>
                    <a:pt x="152400" y="8466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宋体" charset="-122"/>
              </a:endParaRPr>
            </a:p>
          </p:txBody>
        </p:sp>
        <p:sp>
          <p:nvSpPr>
            <p:cNvPr id="16" name="原创设计师QQ69613753    _4"/>
            <p:cNvSpPr/>
            <p:nvPr/>
          </p:nvSpPr>
          <p:spPr>
            <a:xfrm>
              <a:off x="6472005" y="2190516"/>
              <a:ext cx="1952446" cy="3818398"/>
            </a:xfrm>
            <a:custGeom>
              <a:avLst/>
              <a:gdLst>
                <a:gd name="connsiteX0" fmla="*/ 495242 w 1638688"/>
                <a:gd name="connsiteY0" fmla="*/ 3158802 h 3202290"/>
                <a:gd name="connsiteX1" fmla="*/ 496136 w 1638688"/>
                <a:gd name="connsiteY1" fmla="*/ 3159001 h 3202290"/>
                <a:gd name="connsiteX2" fmla="*/ 496213 w 1638688"/>
                <a:gd name="connsiteY2" fmla="*/ 3159024 h 3202290"/>
                <a:gd name="connsiteX3" fmla="*/ 325316 w 1638688"/>
                <a:gd name="connsiteY3" fmla="*/ 3000745 h 3202290"/>
                <a:gd name="connsiteX4" fmla="*/ 327203 w 1638688"/>
                <a:gd name="connsiteY4" fmla="*/ 3003430 h 3202290"/>
                <a:gd name="connsiteX5" fmla="*/ 327126 w 1638688"/>
                <a:gd name="connsiteY5" fmla="*/ 3003354 h 3202290"/>
                <a:gd name="connsiteX6" fmla="*/ 325316 w 1638688"/>
                <a:gd name="connsiteY6" fmla="*/ 3000745 h 3202290"/>
                <a:gd name="connsiteX7" fmla="*/ 0 w 1638688"/>
                <a:gd name="connsiteY7" fmla="*/ 0 h 3202290"/>
                <a:gd name="connsiteX8" fmla="*/ 1638688 w 1638688"/>
                <a:gd name="connsiteY8" fmla="*/ 0 h 3202290"/>
                <a:gd name="connsiteX9" fmla="*/ 1638688 w 1638688"/>
                <a:gd name="connsiteY9" fmla="*/ 2946769 h 3202290"/>
                <a:gd name="connsiteX10" fmla="*/ 1625270 w 1638688"/>
                <a:gd name="connsiteY10" fmla="*/ 2942296 h 3202290"/>
                <a:gd name="connsiteX11" fmla="*/ 1566334 w 1638688"/>
                <a:gd name="connsiteY11" fmla="*/ 2922651 h 3202290"/>
                <a:gd name="connsiteX12" fmla="*/ 1540934 w 1638688"/>
                <a:gd name="connsiteY12" fmla="*/ 2931118 h 3202290"/>
                <a:gd name="connsiteX13" fmla="*/ 1532467 w 1638688"/>
                <a:gd name="connsiteY13" fmla="*/ 2956518 h 3202290"/>
                <a:gd name="connsiteX14" fmla="*/ 1507067 w 1638688"/>
                <a:gd name="connsiteY14" fmla="*/ 2964984 h 3202290"/>
                <a:gd name="connsiteX15" fmla="*/ 1481667 w 1638688"/>
                <a:gd name="connsiteY15" fmla="*/ 2973451 h 3202290"/>
                <a:gd name="connsiteX16" fmla="*/ 1430867 w 1638688"/>
                <a:gd name="connsiteY16" fmla="*/ 2990384 h 3202290"/>
                <a:gd name="connsiteX17" fmla="*/ 1388534 w 1638688"/>
                <a:gd name="connsiteY17" fmla="*/ 3041184 h 3202290"/>
                <a:gd name="connsiteX18" fmla="*/ 1329267 w 1638688"/>
                <a:gd name="connsiteY18" fmla="*/ 3049651 h 3202290"/>
                <a:gd name="connsiteX19" fmla="*/ 1270000 w 1638688"/>
                <a:gd name="connsiteY19" fmla="*/ 3032718 h 3202290"/>
                <a:gd name="connsiteX20" fmla="*/ 1210734 w 1638688"/>
                <a:gd name="connsiteY20" fmla="*/ 3024251 h 3202290"/>
                <a:gd name="connsiteX21" fmla="*/ 1185334 w 1638688"/>
                <a:gd name="connsiteY21" fmla="*/ 3007318 h 3202290"/>
                <a:gd name="connsiteX22" fmla="*/ 1159934 w 1638688"/>
                <a:gd name="connsiteY22" fmla="*/ 2998851 h 3202290"/>
                <a:gd name="connsiteX23" fmla="*/ 1134534 w 1638688"/>
                <a:gd name="connsiteY23" fmla="*/ 2981918 h 3202290"/>
                <a:gd name="connsiteX24" fmla="*/ 1109134 w 1638688"/>
                <a:gd name="connsiteY24" fmla="*/ 2973451 h 3202290"/>
                <a:gd name="connsiteX25" fmla="*/ 1066800 w 1638688"/>
                <a:gd name="connsiteY25" fmla="*/ 2939584 h 3202290"/>
                <a:gd name="connsiteX26" fmla="*/ 1058334 w 1638688"/>
                <a:gd name="connsiteY26" fmla="*/ 2905718 h 3202290"/>
                <a:gd name="connsiteX27" fmla="*/ 1041400 w 1638688"/>
                <a:gd name="connsiteY27" fmla="*/ 2888784 h 3202290"/>
                <a:gd name="connsiteX28" fmla="*/ 1032934 w 1638688"/>
                <a:gd name="connsiteY28" fmla="*/ 2854918 h 3202290"/>
                <a:gd name="connsiteX29" fmla="*/ 982134 w 1638688"/>
                <a:gd name="connsiteY29" fmla="*/ 2846451 h 3202290"/>
                <a:gd name="connsiteX30" fmla="*/ 956734 w 1638688"/>
                <a:gd name="connsiteY30" fmla="*/ 2854918 h 3202290"/>
                <a:gd name="connsiteX31" fmla="*/ 880534 w 1638688"/>
                <a:gd name="connsiteY31" fmla="*/ 2880318 h 3202290"/>
                <a:gd name="connsiteX32" fmla="*/ 838200 w 1638688"/>
                <a:gd name="connsiteY32" fmla="*/ 2914184 h 3202290"/>
                <a:gd name="connsiteX33" fmla="*/ 821267 w 1638688"/>
                <a:gd name="connsiteY33" fmla="*/ 2939584 h 3202290"/>
                <a:gd name="connsiteX34" fmla="*/ 778934 w 1638688"/>
                <a:gd name="connsiteY34" fmla="*/ 2990384 h 3202290"/>
                <a:gd name="connsiteX35" fmla="*/ 728134 w 1638688"/>
                <a:gd name="connsiteY35" fmla="*/ 3024251 h 3202290"/>
                <a:gd name="connsiteX36" fmla="*/ 677334 w 1638688"/>
                <a:gd name="connsiteY36" fmla="*/ 3049651 h 3202290"/>
                <a:gd name="connsiteX37" fmla="*/ 635000 w 1638688"/>
                <a:gd name="connsiteY37" fmla="*/ 3100451 h 3202290"/>
                <a:gd name="connsiteX38" fmla="*/ 626534 w 1638688"/>
                <a:gd name="connsiteY38" fmla="*/ 3142784 h 3202290"/>
                <a:gd name="connsiteX39" fmla="*/ 609600 w 1638688"/>
                <a:gd name="connsiteY39" fmla="*/ 3168184 h 3202290"/>
                <a:gd name="connsiteX40" fmla="*/ 601134 w 1638688"/>
                <a:gd name="connsiteY40" fmla="*/ 3193584 h 3202290"/>
                <a:gd name="connsiteX41" fmla="*/ 567267 w 1638688"/>
                <a:gd name="connsiteY41" fmla="*/ 3202051 h 3202290"/>
                <a:gd name="connsiteX42" fmla="*/ 524934 w 1638688"/>
                <a:gd name="connsiteY42" fmla="*/ 3168184 h 3202290"/>
                <a:gd name="connsiteX43" fmla="*/ 504840 w 1638688"/>
                <a:gd name="connsiteY43" fmla="*/ 3161637 h 3202290"/>
                <a:gd name="connsiteX44" fmla="*/ 496213 w 1638688"/>
                <a:gd name="connsiteY44" fmla="*/ 3159024 h 3202290"/>
                <a:gd name="connsiteX45" fmla="*/ 498576 w 1638688"/>
                <a:gd name="connsiteY45" fmla="*/ 3159566 h 3202290"/>
                <a:gd name="connsiteX46" fmla="*/ 482600 w 1638688"/>
                <a:gd name="connsiteY46" fmla="*/ 3142784 h 3202290"/>
                <a:gd name="connsiteX47" fmla="*/ 457200 w 1638688"/>
                <a:gd name="connsiteY47" fmla="*/ 3134318 h 3202290"/>
                <a:gd name="connsiteX48" fmla="*/ 423334 w 1638688"/>
                <a:gd name="connsiteY48" fmla="*/ 3108918 h 3202290"/>
                <a:gd name="connsiteX49" fmla="*/ 397934 w 1638688"/>
                <a:gd name="connsiteY49" fmla="*/ 3100451 h 3202290"/>
                <a:gd name="connsiteX50" fmla="*/ 364067 w 1638688"/>
                <a:gd name="connsiteY50" fmla="*/ 3058118 h 3202290"/>
                <a:gd name="connsiteX51" fmla="*/ 328502 w 1638688"/>
                <a:gd name="connsiteY51" fmla="*/ 3005277 h 3202290"/>
                <a:gd name="connsiteX52" fmla="*/ 327203 w 1638688"/>
                <a:gd name="connsiteY52" fmla="*/ 3003430 h 3202290"/>
                <a:gd name="connsiteX53" fmla="*/ 331520 w 1638688"/>
                <a:gd name="connsiteY53" fmla="*/ 3007646 h 3202290"/>
                <a:gd name="connsiteX54" fmla="*/ 313267 w 1638688"/>
                <a:gd name="connsiteY54" fmla="*/ 2973451 h 3202290"/>
                <a:gd name="connsiteX55" fmla="*/ 296334 w 1638688"/>
                <a:gd name="connsiteY55" fmla="*/ 2948051 h 3202290"/>
                <a:gd name="connsiteX56" fmla="*/ 279400 w 1638688"/>
                <a:gd name="connsiteY56" fmla="*/ 2880318 h 3202290"/>
                <a:gd name="connsiteX57" fmla="*/ 262467 w 1638688"/>
                <a:gd name="connsiteY57" fmla="*/ 2854918 h 3202290"/>
                <a:gd name="connsiteX58" fmla="*/ 237067 w 1638688"/>
                <a:gd name="connsiteY58" fmla="*/ 2812584 h 3202290"/>
                <a:gd name="connsiteX59" fmla="*/ 177800 w 1638688"/>
                <a:gd name="connsiteY59" fmla="*/ 2804118 h 3202290"/>
                <a:gd name="connsiteX60" fmla="*/ 152400 w 1638688"/>
                <a:gd name="connsiteY60" fmla="*/ 2812584 h 3202290"/>
                <a:gd name="connsiteX61" fmla="*/ 127000 w 1638688"/>
                <a:gd name="connsiteY61" fmla="*/ 2821051 h 3202290"/>
                <a:gd name="connsiteX62" fmla="*/ 59267 w 1638688"/>
                <a:gd name="connsiteY62" fmla="*/ 2854918 h 3202290"/>
                <a:gd name="connsiteX63" fmla="*/ 33867 w 1638688"/>
                <a:gd name="connsiteY63" fmla="*/ 2863384 h 3202290"/>
                <a:gd name="connsiteX64" fmla="*/ 5213 w 1638688"/>
                <a:gd name="connsiteY64" fmla="*/ 2895431 h 3202290"/>
                <a:gd name="connsiteX65" fmla="*/ 0 w 1638688"/>
                <a:gd name="connsiteY65" fmla="*/ 2912257 h 320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638688" h="3202290">
                  <a:moveTo>
                    <a:pt x="495242" y="3158802"/>
                  </a:moveTo>
                  <a:cubicBezTo>
                    <a:pt x="494636" y="3158626"/>
                    <a:pt x="494736" y="3158610"/>
                    <a:pt x="496136" y="3159001"/>
                  </a:cubicBezTo>
                  <a:lnTo>
                    <a:pt x="496213" y="3159024"/>
                  </a:lnTo>
                  <a:close/>
                  <a:moveTo>
                    <a:pt x="325316" y="3000745"/>
                  </a:moveTo>
                  <a:lnTo>
                    <a:pt x="327203" y="3003430"/>
                  </a:lnTo>
                  <a:lnTo>
                    <a:pt x="327126" y="3003354"/>
                  </a:lnTo>
                  <a:cubicBezTo>
                    <a:pt x="326085" y="3001915"/>
                    <a:pt x="325284" y="3000735"/>
                    <a:pt x="325316" y="3000745"/>
                  </a:cubicBezTo>
                  <a:close/>
                  <a:moveTo>
                    <a:pt x="0" y="0"/>
                  </a:moveTo>
                  <a:lnTo>
                    <a:pt x="1638688" y="0"/>
                  </a:lnTo>
                  <a:lnTo>
                    <a:pt x="1638688" y="2946769"/>
                  </a:lnTo>
                  <a:lnTo>
                    <a:pt x="1625270" y="2942296"/>
                  </a:lnTo>
                  <a:cubicBezTo>
                    <a:pt x="1602054" y="2934557"/>
                    <a:pt x="1566338" y="2922652"/>
                    <a:pt x="1566334" y="2922651"/>
                  </a:cubicBezTo>
                  <a:cubicBezTo>
                    <a:pt x="1557464" y="2921666"/>
                    <a:pt x="1547245" y="2924807"/>
                    <a:pt x="1540934" y="2931118"/>
                  </a:cubicBezTo>
                  <a:cubicBezTo>
                    <a:pt x="1534623" y="2937429"/>
                    <a:pt x="1535289" y="2948051"/>
                    <a:pt x="1532467" y="2956518"/>
                  </a:cubicBezTo>
                  <a:lnTo>
                    <a:pt x="1507067" y="2964984"/>
                  </a:lnTo>
                  <a:lnTo>
                    <a:pt x="1481667" y="2973451"/>
                  </a:lnTo>
                  <a:cubicBezTo>
                    <a:pt x="1464734" y="2979095"/>
                    <a:pt x="1446003" y="2980924"/>
                    <a:pt x="1430867" y="2990384"/>
                  </a:cubicBezTo>
                  <a:cubicBezTo>
                    <a:pt x="1389477" y="3016253"/>
                    <a:pt x="1442093" y="3019760"/>
                    <a:pt x="1388534" y="3041184"/>
                  </a:cubicBezTo>
                  <a:cubicBezTo>
                    <a:pt x="1370005" y="3048596"/>
                    <a:pt x="1349023" y="3046829"/>
                    <a:pt x="1329267" y="3049651"/>
                  </a:cubicBezTo>
                  <a:cubicBezTo>
                    <a:pt x="1307499" y="3042395"/>
                    <a:pt x="1293396" y="3036972"/>
                    <a:pt x="1270000" y="3032718"/>
                  </a:cubicBezTo>
                  <a:cubicBezTo>
                    <a:pt x="1250366" y="3029148"/>
                    <a:pt x="1229848" y="3029985"/>
                    <a:pt x="1210734" y="3024251"/>
                  </a:cubicBezTo>
                  <a:cubicBezTo>
                    <a:pt x="1200988" y="3021327"/>
                    <a:pt x="1194435" y="3011869"/>
                    <a:pt x="1185334" y="3007318"/>
                  </a:cubicBezTo>
                  <a:cubicBezTo>
                    <a:pt x="1177352" y="3003327"/>
                    <a:pt x="1167916" y="3002842"/>
                    <a:pt x="1159934" y="2998851"/>
                  </a:cubicBezTo>
                  <a:cubicBezTo>
                    <a:pt x="1150833" y="2994300"/>
                    <a:pt x="1143635" y="2986469"/>
                    <a:pt x="1134534" y="2981918"/>
                  </a:cubicBezTo>
                  <a:cubicBezTo>
                    <a:pt x="1126552" y="2977927"/>
                    <a:pt x="1117116" y="2977442"/>
                    <a:pt x="1109134" y="2973451"/>
                  </a:cubicBezTo>
                  <a:cubicBezTo>
                    <a:pt x="1101157" y="2969462"/>
                    <a:pt x="1072050" y="2950085"/>
                    <a:pt x="1066800" y="2939584"/>
                  </a:cubicBezTo>
                  <a:cubicBezTo>
                    <a:pt x="1061596" y="2929176"/>
                    <a:pt x="1061156" y="2917007"/>
                    <a:pt x="1058334" y="2905718"/>
                  </a:cubicBezTo>
                  <a:cubicBezTo>
                    <a:pt x="1052689" y="2900073"/>
                    <a:pt x="1044970" y="2895924"/>
                    <a:pt x="1041400" y="2888784"/>
                  </a:cubicBezTo>
                  <a:cubicBezTo>
                    <a:pt x="1036196" y="2878376"/>
                    <a:pt x="1042403" y="2861681"/>
                    <a:pt x="1032934" y="2854918"/>
                  </a:cubicBezTo>
                  <a:cubicBezTo>
                    <a:pt x="1018965" y="2844940"/>
                    <a:pt x="999067" y="2849273"/>
                    <a:pt x="982134" y="2846451"/>
                  </a:cubicBezTo>
                  <a:lnTo>
                    <a:pt x="956734" y="2854918"/>
                  </a:lnTo>
                  <a:cubicBezTo>
                    <a:pt x="944021" y="2859156"/>
                    <a:pt x="880559" y="2880307"/>
                    <a:pt x="880534" y="2880318"/>
                  </a:cubicBezTo>
                  <a:cubicBezTo>
                    <a:pt x="866878" y="2886387"/>
                    <a:pt x="847906" y="2902052"/>
                    <a:pt x="838200" y="2914184"/>
                  </a:cubicBezTo>
                  <a:cubicBezTo>
                    <a:pt x="831843" y="2922130"/>
                    <a:pt x="827781" y="2931767"/>
                    <a:pt x="821267" y="2939584"/>
                  </a:cubicBezTo>
                  <a:cubicBezTo>
                    <a:pt x="766942" y="3004774"/>
                    <a:pt x="820975" y="2927321"/>
                    <a:pt x="778934" y="2990384"/>
                  </a:cubicBezTo>
                  <a:cubicBezTo>
                    <a:pt x="778934" y="2990384"/>
                    <a:pt x="745924" y="3014367"/>
                    <a:pt x="728134" y="3024251"/>
                  </a:cubicBezTo>
                  <a:cubicBezTo>
                    <a:pt x="682313" y="3049708"/>
                    <a:pt x="722437" y="3012066"/>
                    <a:pt x="677334" y="3049651"/>
                  </a:cubicBezTo>
                  <a:cubicBezTo>
                    <a:pt x="665356" y="3059632"/>
                    <a:pt x="641054" y="3084307"/>
                    <a:pt x="635000" y="3100451"/>
                  </a:cubicBezTo>
                  <a:cubicBezTo>
                    <a:pt x="629947" y="3113925"/>
                    <a:pt x="631587" y="3129310"/>
                    <a:pt x="626534" y="3142784"/>
                  </a:cubicBezTo>
                  <a:cubicBezTo>
                    <a:pt x="622961" y="3152312"/>
                    <a:pt x="614151" y="3159082"/>
                    <a:pt x="609600" y="3168184"/>
                  </a:cubicBezTo>
                  <a:cubicBezTo>
                    <a:pt x="605609" y="3176166"/>
                    <a:pt x="603956" y="3185117"/>
                    <a:pt x="601134" y="3193584"/>
                  </a:cubicBezTo>
                  <a:cubicBezTo>
                    <a:pt x="589845" y="3196406"/>
                    <a:pt x="578787" y="3203697"/>
                    <a:pt x="567267" y="3202051"/>
                  </a:cubicBezTo>
                  <a:cubicBezTo>
                    <a:pt x="554805" y="3200271"/>
                    <a:pt x="533702" y="3176953"/>
                    <a:pt x="524934" y="3168184"/>
                  </a:cubicBezTo>
                  <a:cubicBezTo>
                    <a:pt x="515940" y="3165186"/>
                    <a:pt x="509441" y="3163086"/>
                    <a:pt x="504840" y="3161637"/>
                  </a:cubicBezTo>
                  <a:lnTo>
                    <a:pt x="496213" y="3159024"/>
                  </a:lnTo>
                  <a:lnTo>
                    <a:pt x="498576" y="3159566"/>
                  </a:lnTo>
                  <a:cubicBezTo>
                    <a:pt x="504251" y="3160572"/>
                    <a:pt x="511655" y="3160217"/>
                    <a:pt x="482600" y="3142784"/>
                  </a:cubicBezTo>
                  <a:cubicBezTo>
                    <a:pt x="474947" y="3138192"/>
                    <a:pt x="464949" y="3138746"/>
                    <a:pt x="457200" y="3134318"/>
                  </a:cubicBezTo>
                  <a:cubicBezTo>
                    <a:pt x="444948" y="3127317"/>
                    <a:pt x="434623" y="3117385"/>
                    <a:pt x="423334" y="3108918"/>
                  </a:cubicBezTo>
                  <a:cubicBezTo>
                    <a:pt x="414867" y="3106096"/>
                    <a:pt x="405587" y="3105043"/>
                    <a:pt x="397934" y="3100451"/>
                  </a:cubicBezTo>
                  <a:cubicBezTo>
                    <a:pt x="384527" y="3092407"/>
                    <a:pt x="371760" y="3069657"/>
                    <a:pt x="364067" y="3058118"/>
                  </a:cubicBezTo>
                  <a:cubicBezTo>
                    <a:pt x="343356" y="3027051"/>
                    <a:pt x="333080" y="3011921"/>
                    <a:pt x="328502" y="3005277"/>
                  </a:cubicBezTo>
                  <a:lnTo>
                    <a:pt x="327203" y="3003430"/>
                  </a:lnTo>
                  <a:lnTo>
                    <a:pt x="331520" y="3007646"/>
                  </a:lnTo>
                  <a:cubicBezTo>
                    <a:pt x="330790" y="3005146"/>
                    <a:pt x="326284" y="2996231"/>
                    <a:pt x="313267" y="2973451"/>
                  </a:cubicBezTo>
                  <a:cubicBezTo>
                    <a:pt x="308219" y="2964616"/>
                    <a:pt x="300885" y="2957152"/>
                    <a:pt x="296334" y="2948051"/>
                  </a:cubicBezTo>
                  <a:cubicBezTo>
                    <a:pt x="287655" y="2930694"/>
                    <a:pt x="282621" y="2896421"/>
                    <a:pt x="279400" y="2880318"/>
                  </a:cubicBezTo>
                  <a:cubicBezTo>
                    <a:pt x="273756" y="2871851"/>
                    <a:pt x="267018" y="2864019"/>
                    <a:pt x="262467" y="2854918"/>
                  </a:cubicBezTo>
                  <a:cubicBezTo>
                    <a:pt x="255277" y="2840538"/>
                    <a:pt x="256910" y="2819198"/>
                    <a:pt x="237067" y="2812584"/>
                  </a:cubicBezTo>
                  <a:cubicBezTo>
                    <a:pt x="218135" y="2806273"/>
                    <a:pt x="197556" y="2806940"/>
                    <a:pt x="177800" y="2804118"/>
                  </a:cubicBezTo>
                  <a:lnTo>
                    <a:pt x="152400" y="2812584"/>
                  </a:lnTo>
                  <a:lnTo>
                    <a:pt x="127000" y="2821051"/>
                  </a:lnTo>
                  <a:cubicBezTo>
                    <a:pt x="68627" y="2840509"/>
                    <a:pt x="88821" y="2825362"/>
                    <a:pt x="59267" y="2854918"/>
                  </a:cubicBezTo>
                  <a:cubicBezTo>
                    <a:pt x="50800" y="2857740"/>
                    <a:pt x="41293" y="2858434"/>
                    <a:pt x="33867" y="2863384"/>
                  </a:cubicBezTo>
                  <a:cubicBezTo>
                    <a:pt x="17572" y="2874247"/>
                    <a:pt x="10144" y="2883830"/>
                    <a:pt x="5213" y="2895431"/>
                  </a:cubicBezTo>
                  <a:lnTo>
                    <a:pt x="0" y="2912257"/>
                  </a:ln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17" name="原创设计师QQ69613753    _5"/>
            <p:cNvSpPr/>
            <p:nvPr/>
          </p:nvSpPr>
          <p:spPr>
            <a:xfrm>
              <a:off x="6472005" y="5404511"/>
              <a:ext cx="1952446" cy="604403"/>
            </a:xfrm>
            <a:custGeom>
              <a:avLst/>
              <a:gdLst>
                <a:gd name="connsiteX0" fmla="*/ 495242 w 1638688"/>
                <a:gd name="connsiteY0" fmla="*/ 463800 h 507288"/>
                <a:gd name="connsiteX1" fmla="*/ 496136 w 1638688"/>
                <a:gd name="connsiteY1" fmla="*/ 463999 h 507288"/>
                <a:gd name="connsiteX2" fmla="*/ 496213 w 1638688"/>
                <a:gd name="connsiteY2" fmla="*/ 464022 h 507288"/>
                <a:gd name="connsiteX3" fmla="*/ 325316 w 1638688"/>
                <a:gd name="connsiteY3" fmla="*/ 305743 h 507288"/>
                <a:gd name="connsiteX4" fmla="*/ 327203 w 1638688"/>
                <a:gd name="connsiteY4" fmla="*/ 308428 h 507288"/>
                <a:gd name="connsiteX5" fmla="*/ 327126 w 1638688"/>
                <a:gd name="connsiteY5" fmla="*/ 308352 h 507288"/>
                <a:gd name="connsiteX6" fmla="*/ 325316 w 1638688"/>
                <a:gd name="connsiteY6" fmla="*/ 305743 h 507288"/>
                <a:gd name="connsiteX7" fmla="*/ 177800 w 1638688"/>
                <a:gd name="connsiteY7" fmla="*/ 0 h 507288"/>
                <a:gd name="connsiteX8" fmla="*/ 237067 w 1638688"/>
                <a:gd name="connsiteY8" fmla="*/ 8466 h 507288"/>
                <a:gd name="connsiteX9" fmla="*/ 262467 w 1638688"/>
                <a:gd name="connsiteY9" fmla="*/ 50800 h 507288"/>
                <a:gd name="connsiteX10" fmla="*/ 279400 w 1638688"/>
                <a:gd name="connsiteY10" fmla="*/ 76200 h 507288"/>
                <a:gd name="connsiteX11" fmla="*/ 296334 w 1638688"/>
                <a:gd name="connsiteY11" fmla="*/ 143933 h 507288"/>
                <a:gd name="connsiteX12" fmla="*/ 313267 w 1638688"/>
                <a:gd name="connsiteY12" fmla="*/ 169333 h 507288"/>
                <a:gd name="connsiteX13" fmla="*/ 331520 w 1638688"/>
                <a:gd name="connsiteY13" fmla="*/ 203528 h 507288"/>
                <a:gd name="connsiteX14" fmla="*/ 327203 w 1638688"/>
                <a:gd name="connsiteY14" fmla="*/ 199312 h 507288"/>
                <a:gd name="connsiteX15" fmla="*/ 325316 w 1638688"/>
                <a:gd name="connsiteY15" fmla="*/ 196627 h 507288"/>
                <a:gd name="connsiteX16" fmla="*/ 327126 w 1638688"/>
                <a:gd name="connsiteY16" fmla="*/ 199236 h 507288"/>
                <a:gd name="connsiteX17" fmla="*/ 327203 w 1638688"/>
                <a:gd name="connsiteY17" fmla="*/ 199312 h 507288"/>
                <a:gd name="connsiteX18" fmla="*/ 328502 w 1638688"/>
                <a:gd name="connsiteY18" fmla="*/ 201159 h 507288"/>
                <a:gd name="connsiteX19" fmla="*/ 364067 w 1638688"/>
                <a:gd name="connsiteY19" fmla="*/ 254000 h 507288"/>
                <a:gd name="connsiteX20" fmla="*/ 397934 w 1638688"/>
                <a:gd name="connsiteY20" fmla="*/ 296333 h 507288"/>
                <a:gd name="connsiteX21" fmla="*/ 423334 w 1638688"/>
                <a:gd name="connsiteY21" fmla="*/ 304800 h 507288"/>
                <a:gd name="connsiteX22" fmla="*/ 457200 w 1638688"/>
                <a:gd name="connsiteY22" fmla="*/ 330200 h 507288"/>
                <a:gd name="connsiteX23" fmla="*/ 482600 w 1638688"/>
                <a:gd name="connsiteY23" fmla="*/ 338666 h 507288"/>
                <a:gd name="connsiteX24" fmla="*/ 498576 w 1638688"/>
                <a:gd name="connsiteY24" fmla="*/ 355448 h 507288"/>
                <a:gd name="connsiteX25" fmla="*/ 496213 w 1638688"/>
                <a:gd name="connsiteY25" fmla="*/ 354906 h 507288"/>
                <a:gd name="connsiteX26" fmla="*/ 496136 w 1638688"/>
                <a:gd name="connsiteY26" fmla="*/ 354883 h 507288"/>
                <a:gd name="connsiteX27" fmla="*/ 495242 w 1638688"/>
                <a:gd name="connsiteY27" fmla="*/ 354684 h 507288"/>
                <a:gd name="connsiteX28" fmla="*/ 496213 w 1638688"/>
                <a:gd name="connsiteY28" fmla="*/ 354906 h 507288"/>
                <a:gd name="connsiteX29" fmla="*/ 504840 w 1638688"/>
                <a:gd name="connsiteY29" fmla="*/ 357519 h 507288"/>
                <a:gd name="connsiteX30" fmla="*/ 524934 w 1638688"/>
                <a:gd name="connsiteY30" fmla="*/ 364066 h 507288"/>
                <a:gd name="connsiteX31" fmla="*/ 567267 w 1638688"/>
                <a:gd name="connsiteY31" fmla="*/ 397933 h 507288"/>
                <a:gd name="connsiteX32" fmla="*/ 601134 w 1638688"/>
                <a:gd name="connsiteY32" fmla="*/ 389466 h 507288"/>
                <a:gd name="connsiteX33" fmla="*/ 609600 w 1638688"/>
                <a:gd name="connsiteY33" fmla="*/ 364066 h 507288"/>
                <a:gd name="connsiteX34" fmla="*/ 626534 w 1638688"/>
                <a:gd name="connsiteY34" fmla="*/ 338666 h 507288"/>
                <a:gd name="connsiteX35" fmla="*/ 635000 w 1638688"/>
                <a:gd name="connsiteY35" fmla="*/ 296333 h 507288"/>
                <a:gd name="connsiteX36" fmla="*/ 677334 w 1638688"/>
                <a:gd name="connsiteY36" fmla="*/ 245533 h 507288"/>
                <a:gd name="connsiteX37" fmla="*/ 728134 w 1638688"/>
                <a:gd name="connsiteY37" fmla="*/ 220133 h 507288"/>
                <a:gd name="connsiteX38" fmla="*/ 778934 w 1638688"/>
                <a:gd name="connsiteY38" fmla="*/ 186266 h 507288"/>
                <a:gd name="connsiteX39" fmla="*/ 821267 w 1638688"/>
                <a:gd name="connsiteY39" fmla="*/ 135466 h 507288"/>
                <a:gd name="connsiteX40" fmla="*/ 838200 w 1638688"/>
                <a:gd name="connsiteY40" fmla="*/ 110066 h 507288"/>
                <a:gd name="connsiteX41" fmla="*/ 880534 w 1638688"/>
                <a:gd name="connsiteY41" fmla="*/ 76200 h 507288"/>
                <a:gd name="connsiteX42" fmla="*/ 956734 w 1638688"/>
                <a:gd name="connsiteY42" fmla="*/ 50800 h 507288"/>
                <a:gd name="connsiteX43" fmla="*/ 982134 w 1638688"/>
                <a:gd name="connsiteY43" fmla="*/ 42333 h 507288"/>
                <a:gd name="connsiteX44" fmla="*/ 1032934 w 1638688"/>
                <a:gd name="connsiteY44" fmla="*/ 50800 h 507288"/>
                <a:gd name="connsiteX45" fmla="*/ 1041400 w 1638688"/>
                <a:gd name="connsiteY45" fmla="*/ 84666 h 507288"/>
                <a:gd name="connsiteX46" fmla="*/ 1058334 w 1638688"/>
                <a:gd name="connsiteY46" fmla="*/ 101600 h 507288"/>
                <a:gd name="connsiteX47" fmla="*/ 1066800 w 1638688"/>
                <a:gd name="connsiteY47" fmla="*/ 135466 h 507288"/>
                <a:gd name="connsiteX48" fmla="*/ 1109134 w 1638688"/>
                <a:gd name="connsiteY48" fmla="*/ 169333 h 507288"/>
                <a:gd name="connsiteX49" fmla="*/ 1134534 w 1638688"/>
                <a:gd name="connsiteY49" fmla="*/ 177800 h 507288"/>
                <a:gd name="connsiteX50" fmla="*/ 1159934 w 1638688"/>
                <a:gd name="connsiteY50" fmla="*/ 194733 h 507288"/>
                <a:gd name="connsiteX51" fmla="*/ 1185334 w 1638688"/>
                <a:gd name="connsiteY51" fmla="*/ 203200 h 507288"/>
                <a:gd name="connsiteX52" fmla="*/ 1210734 w 1638688"/>
                <a:gd name="connsiteY52" fmla="*/ 220133 h 507288"/>
                <a:gd name="connsiteX53" fmla="*/ 1270000 w 1638688"/>
                <a:gd name="connsiteY53" fmla="*/ 228600 h 507288"/>
                <a:gd name="connsiteX54" fmla="*/ 1329267 w 1638688"/>
                <a:gd name="connsiteY54" fmla="*/ 245533 h 507288"/>
                <a:gd name="connsiteX55" fmla="*/ 1388534 w 1638688"/>
                <a:gd name="connsiteY55" fmla="*/ 237066 h 507288"/>
                <a:gd name="connsiteX56" fmla="*/ 1430867 w 1638688"/>
                <a:gd name="connsiteY56" fmla="*/ 186266 h 507288"/>
                <a:gd name="connsiteX57" fmla="*/ 1481667 w 1638688"/>
                <a:gd name="connsiteY57" fmla="*/ 169333 h 507288"/>
                <a:gd name="connsiteX58" fmla="*/ 1507067 w 1638688"/>
                <a:gd name="connsiteY58" fmla="*/ 160866 h 507288"/>
                <a:gd name="connsiteX59" fmla="*/ 1532467 w 1638688"/>
                <a:gd name="connsiteY59" fmla="*/ 152400 h 507288"/>
                <a:gd name="connsiteX60" fmla="*/ 1540934 w 1638688"/>
                <a:gd name="connsiteY60" fmla="*/ 127000 h 507288"/>
                <a:gd name="connsiteX61" fmla="*/ 1566334 w 1638688"/>
                <a:gd name="connsiteY61" fmla="*/ 118533 h 507288"/>
                <a:gd name="connsiteX62" fmla="*/ 1625270 w 1638688"/>
                <a:gd name="connsiteY62" fmla="*/ 138178 h 507288"/>
                <a:gd name="connsiteX63" fmla="*/ 1638688 w 1638688"/>
                <a:gd name="connsiteY63" fmla="*/ 142651 h 507288"/>
                <a:gd name="connsiteX64" fmla="*/ 1638688 w 1638688"/>
                <a:gd name="connsiteY64" fmla="*/ 251767 h 507288"/>
                <a:gd name="connsiteX65" fmla="*/ 1625270 w 1638688"/>
                <a:gd name="connsiteY65" fmla="*/ 247294 h 507288"/>
                <a:gd name="connsiteX66" fmla="*/ 1566334 w 1638688"/>
                <a:gd name="connsiteY66" fmla="*/ 227649 h 507288"/>
                <a:gd name="connsiteX67" fmla="*/ 1540934 w 1638688"/>
                <a:gd name="connsiteY67" fmla="*/ 236116 h 507288"/>
                <a:gd name="connsiteX68" fmla="*/ 1532467 w 1638688"/>
                <a:gd name="connsiteY68" fmla="*/ 261516 h 507288"/>
                <a:gd name="connsiteX69" fmla="*/ 1507067 w 1638688"/>
                <a:gd name="connsiteY69" fmla="*/ 269982 h 507288"/>
                <a:gd name="connsiteX70" fmla="*/ 1481667 w 1638688"/>
                <a:gd name="connsiteY70" fmla="*/ 278449 h 507288"/>
                <a:gd name="connsiteX71" fmla="*/ 1430867 w 1638688"/>
                <a:gd name="connsiteY71" fmla="*/ 295382 h 507288"/>
                <a:gd name="connsiteX72" fmla="*/ 1388534 w 1638688"/>
                <a:gd name="connsiteY72" fmla="*/ 346182 h 507288"/>
                <a:gd name="connsiteX73" fmla="*/ 1329267 w 1638688"/>
                <a:gd name="connsiteY73" fmla="*/ 354649 h 507288"/>
                <a:gd name="connsiteX74" fmla="*/ 1270000 w 1638688"/>
                <a:gd name="connsiteY74" fmla="*/ 337716 h 507288"/>
                <a:gd name="connsiteX75" fmla="*/ 1210734 w 1638688"/>
                <a:gd name="connsiteY75" fmla="*/ 329249 h 507288"/>
                <a:gd name="connsiteX76" fmla="*/ 1185334 w 1638688"/>
                <a:gd name="connsiteY76" fmla="*/ 312316 h 507288"/>
                <a:gd name="connsiteX77" fmla="*/ 1159934 w 1638688"/>
                <a:gd name="connsiteY77" fmla="*/ 303849 h 507288"/>
                <a:gd name="connsiteX78" fmla="*/ 1134534 w 1638688"/>
                <a:gd name="connsiteY78" fmla="*/ 286916 h 507288"/>
                <a:gd name="connsiteX79" fmla="*/ 1109134 w 1638688"/>
                <a:gd name="connsiteY79" fmla="*/ 278449 h 507288"/>
                <a:gd name="connsiteX80" fmla="*/ 1066800 w 1638688"/>
                <a:gd name="connsiteY80" fmla="*/ 244582 h 507288"/>
                <a:gd name="connsiteX81" fmla="*/ 1058334 w 1638688"/>
                <a:gd name="connsiteY81" fmla="*/ 210716 h 507288"/>
                <a:gd name="connsiteX82" fmla="*/ 1041400 w 1638688"/>
                <a:gd name="connsiteY82" fmla="*/ 193782 h 507288"/>
                <a:gd name="connsiteX83" fmla="*/ 1032934 w 1638688"/>
                <a:gd name="connsiteY83" fmla="*/ 159916 h 507288"/>
                <a:gd name="connsiteX84" fmla="*/ 982134 w 1638688"/>
                <a:gd name="connsiteY84" fmla="*/ 151449 h 507288"/>
                <a:gd name="connsiteX85" fmla="*/ 956734 w 1638688"/>
                <a:gd name="connsiteY85" fmla="*/ 159916 h 507288"/>
                <a:gd name="connsiteX86" fmla="*/ 880534 w 1638688"/>
                <a:gd name="connsiteY86" fmla="*/ 185316 h 507288"/>
                <a:gd name="connsiteX87" fmla="*/ 838200 w 1638688"/>
                <a:gd name="connsiteY87" fmla="*/ 219182 h 507288"/>
                <a:gd name="connsiteX88" fmla="*/ 821267 w 1638688"/>
                <a:gd name="connsiteY88" fmla="*/ 244582 h 507288"/>
                <a:gd name="connsiteX89" fmla="*/ 778934 w 1638688"/>
                <a:gd name="connsiteY89" fmla="*/ 295382 h 507288"/>
                <a:gd name="connsiteX90" fmla="*/ 728134 w 1638688"/>
                <a:gd name="connsiteY90" fmla="*/ 329249 h 507288"/>
                <a:gd name="connsiteX91" fmla="*/ 677334 w 1638688"/>
                <a:gd name="connsiteY91" fmla="*/ 354649 h 507288"/>
                <a:gd name="connsiteX92" fmla="*/ 635000 w 1638688"/>
                <a:gd name="connsiteY92" fmla="*/ 405449 h 507288"/>
                <a:gd name="connsiteX93" fmla="*/ 626534 w 1638688"/>
                <a:gd name="connsiteY93" fmla="*/ 447782 h 507288"/>
                <a:gd name="connsiteX94" fmla="*/ 609600 w 1638688"/>
                <a:gd name="connsiteY94" fmla="*/ 473182 h 507288"/>
                <a:gd name="connsiteX95" fmla="*/ 601134 w 1638688"/>
                <a:gd name="connsiteY95" fmla="*/ 498582 h 507288"/>
                <a:gd name="connsiteX96" fmla="*/ 567267 w 1638688"/>
                <a:gd name="connsiteY96" fmla="*/ 507049 h 507288"/>
                <a:gd name="connsiteX97" fmla="*/ 524934 w 1638688"/>
                <a:gd name="connsiteY97" fmla="*/ 473182 h 507288"/>
                <a:gd name="connsiteX98" fmla="*/ 504840 w 1638688"/>
                <a:gd name="connsiteY98" fmla="*/ 466635 h 507288"/>
                <a:gd name="connsiteX99" fmla="*/ 496213 w 1638688"/>
                <a:gd name="connsiteY99" fmla="*/ 464022 h 507288"/>
                <a:gd name="connsiteX100" fmla="*/ 498576 w 1638688"/>
                <a:gd name="connsiteY100" fmla="*/ 464564 h 507288"/>
                <a:gd name="connsiteX101" fmla="*/ 482600 w 1638688"/>
                <a:gd name="connsiteY101" fmla="*/ 447782 h 507288"/>
                <a:gd name="connsiteX102" fmla="*/ 457200 w 1638688"/>
                <a:gd name="connsiteY102" fmla="*/ 439316 h 507288"/>
                <a:gd name="connsiteX103" fmla="*/ 423334 w 1638688"/>
                <a:gd name="connsiteY103" fmla="*/ 413916 h 507288"/>
                <a:gd name="connsiteX104" fmla="*/ 397934 w 1638688"/>
                <a:gd name="connsiteY104" fmla="*/ 405449 h 507288"/>
                <a:gd name="connsiteX105" fmla="*/ 364067 w 1638688"/>
                <a:gd name="connsiteY105" fmla="*/ 363116 h 507288"/>
                <a:gd name="connsiteX106" fmla="*/ 328502 w 1638688"/>
                <a:gd name="connsiteY106" fmla="*/ 310275 h 507288"/>
                <a:gd name="connsiteX107" fmla="*/ 327203 w 1638688"/>
                <a:gd name="connsiteY107" fmla="*/ 308428 h 507288"/>
                <a:gd name="connsiteX108" fmla="*/ 331520 w 1638688"/>
                <a:gd name="connsiteY108" fmla="*/ 312644 h 507288"/>
                <a:gd name="connsiteX109" fmla="*/ 313267 w 1638688"/>
                <a:gd name="connsiteY109" fmla="*/ 278449 h 507288"/>
                <a:gd name="connsiteX110" fmla="*/ 296334 w 1638688"/>
                <a:gd name="connsiteY110" fmla="*/ 253049 h 507288"/>
                <a:gd name="connsiteX111" fmla="*/ 279400 w 1638688"/>
                <a:gd name="connsiteY111" fmla="*/ 185316 h 507288"/>
                <a:gd name="connsiteX112" fmla="*/ 262467 w 1638688"/>
                <a:gd name="connsiteY112" fmla="*/ 159916 h 507288"/>
                <a:gd name="connsiteX113" fmla="*/ 237067 w 1638688"/>
                <a:gd name="connsiteY113" fmla="*/ 117582 h 507288"/>
                <a:gd name="connsiteX114" fmla="*/ 177800 w 1638688"/>
                <a:gd name="connsiteY114" fmla="*/ 109116 h 507288"/>
                <a:gd name="connsiteX115" fmla="*/ 152400 w 1638688"/>
                <a:gd name="connsiteY115" fmla="*/ 117582 h 507288"/>
                <a:gd name="connsiteX116" fmla="*/ 127000 w 1638688"/>
                <a:gd name="connsiteY116" fmla="*/ 126049 h 507288"/>
                <a:gd name="connsiteX117" fmla="*/ 59267 w 1638688"/>
                <a:gd name="connsiteY117" fmla="*/ 159916 h 507288"/>
                <a:gd name="connsiteX118" fmla="*/ 33867 w 1638688"/>
                <a:gd name="connsiteY118" fmla="*/ 168382 h 507288"/>
                <a:gd name="connsiteX119" fmla="*/ 5213 w 1638688"/>
                <a:gd name="connsiteY119" fmla="*/ 200429 h 507288"/>
                <a:gd name="connsiteX120" fmla="*/ 0 w 1638688"/>
                <a:gd name="connsiteY120" fmla="*/ 217255 h 507288"/>
                <a:gd name="connsiteX121" fmla="*/ 0 w 1638688"/>
                <a:gd name="connsiteY121" fmla="*/ 108139 h 507288"/>
                <a:gd name="connsiteX122" fmla="*/ 5213 w 1638688"/>
                <a:gd name="connsiteY122" fmla="*/ 91313 h 507288"/>
                <a:gd name="connsiteX123" fmla="*/ 33867 w 1638688"/>
                <a:gd name="connsiteY123" fmla="*/ 59266 h 507288"/>
                <a:gd name="connsiteX124" fmla="*/ 59267 w 1638688"/>
                <a:gd name="connsiteY124" fmla="*/ 50800 h 507288"/>
                <a:gd name="connsiteX125" fmla="*/ 127000 w 1638688"/>
                <a:gd name="connsiteY125" fmla="*/ 16933 h 507288"/>
                <a:gd name="connsiteX126" fmla="*/ 152400 w 1638688"/>
                <a:gd name="connsiteY126" fmla="*/ 8466 h 50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638688" h="507288">
                  <a:moveTo>
                    <a:pt x="495242" y="463800"/>
                  </a:moveTo>
                  <a:cubicBezTo>
                    <a:pt x="494636" y="463624"/>
                    <a:pt x="494736" y="463608"/>
                    <a:pt x="496136" y="463999"/>
                  </a:cubicBezTo>
                  <a:lnTo>
                    <a:pt x="496213" y="464022"/>
                  </a:lnTo>
                  <a:close/>
                  <a:moveTo>
                    <a:pt x="325316" y="305743"/>
                  </a:moveTo>
                  <a:lnTo>
                    <a:pt x="327203" y="308428"/>
                  </a:lnTo>
                  <a:lnTo>
                    <a:pt x="327126" y="308352"/>
                  </a:lnTo>
                  <a:cubicBezTo>
                    <a:pt x="326085" y="306913"/>
                    <a:pt x="325284" y="305733"/>
                    <a:pt x="325316" y="305743"/>
                  </a:cubicBezTo>
                  <a:close/>
                  <a:moveTo>
                    <a:pt x="177800" y="0"/>
                  </a:moveTo>
                  <a:cubicBezTo>
                    <a:pt x="197556" y="2822"/>
                    <a:pt x="218135" y="2155"/>
                    <a:pt x="237067" y="8466"/>
                  </a:cubicBezTo>
                  <a:cubicBezTo>
                    <a:pt x="256910" y="15080"/>
                    <a:pt x="255277" y="36420"/>
                    <a:pt x="262467" y="50800"/>
                  </a:cubicBezTo>
                  <a:cubicBezTo>
                    <a:pt x="267018" y="59901"/>
                    <a:pt x="273756" y="67733"/>
                    <a:pt x="279400" y="76200"/>
                  </a:cubicBezTo>
                  <a:cubicBezTo>
                    <a:pt x="282621" y="92303"/>
                    <a:pt x="287655" y="126576"/>
                    <a:pt x="296334" y="143933"/>
                  </a:cubicBezTo>
                  <a:cubicBezTo>
                    <a:pt x="300885" y="153034"/>
                    <a:pt x="308219" y="160498"/>
                    <a:pt x="313267" y="169333"/>
                  </a:cubicBezTo>
                  <a:cubicBezTo>
                    <a:pt x="326284" y="192113"/>
                    <a:pt x="330790" y="201028"/>
                    <a:pt x="331520" y="203528"/>
                  </a:cubicBezTo>
                  <a:lnTo>
                    <a:pt x="327203" y="199312"/>
                  </a:lnTo>
                  <a:lnTo>
                    <a:pt x="325316" y="196627"/>
                  </a:lnTo>
                  <a:cubicBezTo>
                    <a:pt x="325284" y="196617"/>
                    <a:pt x="326085" y="197797"/>
                    <a:pt x="327126" y="199236"/>
                  </a:cubicBezTo>
                  <a:lnTo>
                    <a:pt x="327203" y="199312"/>
                  </a:lnTo>
                  <a:lnTo>
                    <a:pt x="328502" y="201159"/>
                  </a:lnTo>
                  <a:cubicBezTo>
                    <a:pt x="333080" y="207803"/>
                    <a:pt x="343356" y="222933"/>
                    <a:pt x="364067" y="254000"/>
                  </a:cubicBezTo>
                  <a:cubicBezTo>
                    <a:pt x="371760" y="265539"/>
                    <a:pt x="384527" y="288289"/>
                    <a:pt x="397934" y="296333"/>
                  </a:cubicBezTo>
                  <a:cubicBezTo>
                    <a:pt x="405587" y="300925"/>
                    <a:pt x="414867" y="301978"/>
                    <a:pt x="423334" y="304800"/>
                  </a:cubicBezTo>
                  <a:cubicBezTo>
                    <a:pt x="434623" y="313267"/>
                    <a:pt x="444948" y="323199"/>
                    <a:pt x="457200" y="330200"/>
                  </a:cubicBezTo>
                  <a:cubicBezTo>
                    <a:pt x="464949" y="334628"/>
                    <a:pt x="474947" y="334074"/>
                    <a:pt x="482600" y="338666"/>
                  </a:cubicBezTo>
                  <a:cubicBezTo>
                    <a:pt x="511655" y="356099"/>
                    <a:pt x="504251" y="356454"/>
                    <a:pt x="498576" y="355448"/>
                  </a:cubicBezTo>
                  <a:lnTo>
                    <a:pt x="496213" y="354906"/>
                  </a:lnTo>
                  <a:lnTo>
                    <a:pt x="496136" y="354883"/>
                  </a:lnTo>
                  <a:cubicBezTo>
                    <a:pt x="494736" y="354492"/>
                    <a:pt x="494636" y="354508"/>
                    <a:pt x="495242" y="354684"/>
                  </a:cubicBezTo>
                  <a:lnTo>
                    <a:pt x="496213" y="354906"/>
                  </a:lnTo>
                  <a:lnTo>
                    <a:pt x="504840" y="357519"/>
                  </a:lnTo>
                  <a:cubicBezTo>
                    <a:pt x="509441" y="358968"/>
                    <a:pt x="515940" y="361068"/>
                    <a:pt x="524934" y="364066"/>
                  </a:cubicBezTo>
                  <a:cubicBezTo>
                    <a:pt x="533702" y="372835"/>
                    <a:pt x="554805" y="396153"/>
                    <a:pt x="567267" y="397933"/>
                  </a:cubicBezTo>
                  <a:cubicBezTo>
                    <a:pt x="578787" y="399579"/>
                    <a:pt x="589845" y="392288"/>
                    <a:pt x="601134" y="389466"/>
                  </a:cubicBezTo>
                  <a:cubicBezTo>
                    <a:pt x="603956" y="380999"/>
                    <a:pt x="605609" y="372048"/>
                    <a:pt x="609600" y="364066"/>
                  </a:cubicBezTo>
                  <a:cubicBezTo>
                    <a:pt x="614151" y="354964"/>
                    <a:pt x="622961" y="348194"/>
                    <a:pt x="626534" y="338666"/>
                  </a:cubicBezTo>
                  <a:cubicBezTo>
                    <a:pt x="631587" y="325192"/>
                    <a:pt x="629947" y="309807"/>
                    <a:pt x="635000" y="296333"/>
                  </a:cubicBezTo>
                  <a:cubicBezTo>
                    <a:pt x="641054" y="280189"/>
                    <a:pt x="665356" y="255514"/>
                    <a:pt x="677334" y="245533"/>
                  </a:cubicBezTo>
                  <a:cubicBezTo>
                    <a:pt x="722437" y="207948"/>
                    <a:pt x="682313" y="245590"/>
                    <a:pt x="728134" y="220133"/>
                  </a:cubicBezTo>
                  <a:cubicBezTo>
                    <a:pt x="745924" y="210249"/>
                    <a:pt x="778934" y="186266"/>
                    <a:pt x="778934" y="186266"/>
                  </a:cubicBezTo>
                  <a:cubicBezTo>
                    <a:pt x="820975" y="123203"/>
                    <a:pt x="766942" y="200656"/>
                    <a:pt x="821267" y="135466"/>
                  </a:cubicBezTo>
                  <a:cubicBezTo>
                    <a:pt x="827781" y="127649"/>
                    <a:pt x="831843" y="118012"/>
                    <a:pt x="838200" y="110066"/>
                  </a:cubicBezTo>
                  <a:cubicBezTo>
                    <a:pt x="847906" y="97934"/>
                    <a:pt x="866878" y="82269"/>
                    <a:pt x="880534" y="76200"/>
                  </a:cubicBezTo>
                  <a:cubicBezTo>
                    <a:pt x="880559" y="76189"/>
                    <a:pt x="944021" y="55038"/>
                    <a:pt x="956734" y="50800"/>
                  </a:cubicBezTo>
                  <a:lnTo>
                    <a:pt x="982134" y="42333"/>
                  </a:lnTo>
                  <a:cubicBezTo>
                    <a:pt x="999067" y="45155"/>
                    <a:pt x="1018965" y="40822"/>
                    <a:pt x="1032934" y="50800"/>
                  </a:cubicBezTo>
                  <a:cubicBezTo>
                    <a:pt x="1042403" y="57563"/>
                    <a:pt x="1036196" y="74258"/>
                    <a:pt x="1041400" y="84666"/>
                  </a:cubicBezTo>
                  <a:cubicBezTo>
                    <a:pt x="1044970" y="91806"/>
                    <a:pt x="1052689" y="95955"/>
                    <a:pt x="1058334" y="101600"/>
                  </a:cubicBezTo>
                  <a:cubicBezTo>
                    <a:pt x="1061156" y="112889"/>
                    <a:pt x="1061596" y="125058"/>
                    <a:pt x="1066800" y="135466"/>
                  </a:cubicBezTo>
                  <a:cubicBezTo>
                    <a:pt x="1072050" y="145967"/>
                    <a:pt x="1101157" y="165344"/>
                    <a:pt x="1109134" y="169333"/>
                  </a:cubicBezTo>
                  <a:cubicBezTo>
                    <a:pt x="1117116" y="173324"/>
                    <a:pt x="1126552" y="173809"/>
                    <a:pt x="1134534" y="177800"/>
                  </a:cubicBezTo>
                  <a:cubicBezTo>
                    <a:pt x="1143635" y="182351"/>
                    <a:pt x="1150833" y="190182"/>
                    <a:pt x="1159934" y="194733"/>
                  </a:cubicBezTo>
                  <a:cubicBezTo>
                    <a:pt x="1167916" y="198724"/>
                    <a:pt x="1177352" y="199209"/>
                    <a:pt x="1185334" y="203200"/>
                  </a:cubicBezTo>
                  <a:cubicBezTo>
                    <a:pt x="1194435" y="207751"/>
                    <a:pt x="1200988" y="217209"/>
                    <a:pt x="1210734" y="220133"/>
                  </a:cubicBezTo>
                  <a:cubicBezTo>
                    <a:pt x="1229848" y="225867"/>
                    <a:pt x="1250366" y="225030"/>
                    <a:pt x="1270000" y="228600"/>
                  </a:cubicBezTo>
                  <a:cubicBezTo>
                    <a:pt x="1293396" y="232854"/>
                    <a:pt x="1307499" y="238277"/>
                    <a:pt x="1329267" y="245533"/>
                  </a:cubicBezTo>
                  <a:cubicBezTo>
                    <a:pt x="1349023" y="242711"/>
                    <a:pt x="1370005" y="244478"/>
                    <a:pt x="1388534" y="237066"/>
                  </a:cubicBezTo>
                  <a:cubicBezTo>
                    <a:pt x="1442093" y="215642"/>
                    <a:pt x="1389477" y="212135"/>
                    <a:pt x="1430867" y="186266"/>
                  </a:cubicBezTo>
                  <a:cubicBezTo>
                    <a:pt x="1446003" y="176806"/>
                    <a:pt x="1464734" y="174977"/>
                    <a:pt x="1481667" y="169333"/>
                  </a:cubicBezTo>
                  <a:lnTo>
                    <a:pt x="1507067" y="160866"/>
                  </a:lnTo>
                  <a:lnTo>
                    <a:pt x="1532467" y="152400"/>
                  </a:lnTo>
                  <a:cubicBezTo>
                    <a:pt x="1535289" y="143933"/>
                    <a:pt x="1534623" y="133311"/>
                    <a:pt x="1540934" y="127000"/>
                  </a:cubicBezTo>
                  <a:cubicBezTo>
                    <a:pt x="1547245" y="120689"/>
                    <a:pt x="1557464" y="117548"/>
                    <a:pt x="1566334" y="118533"/>
                  </a:cubicBezTo>
                  <a:cubicBezTo>
                    <a:pt x="1566338" y="118534"/>
                    <a:pt x="1602054" y="130439"/>
                    <a:pt x="1625270" y="138178"/>
                  </a:cubicBezTo>
                  <a:lnTo>
                    <a:pt x="1638688" y="142651"/>
                  </a:lnTo>
                  <a:lnTo>
                    <a:pt x="1638688" y="251767"/>
                  </a:lnTo>
                  <a:lnTo>
                    <a:pt x="1625270" y="247294"/>
                  </a:lnTo>
                  <a:cubicBezTo>
                    <a:pt x="1602054" y="239555"/>
                    <a:pt x="1566338" y="227650"/>
                    <a:pt x="1566334" y="227649"/>
                  </a:cubicBezTo>
                  <a:cubicBezTo>
                    <a:pt x="1557464" y="226664"/>
                    <a:pt x="1547245" y="229805"/>
                    <a:pt x="1540934" y="236116"/>
                  </a:cubicBezTo>
                  <a:cubicBezTo>
                    <a:pt x="1534623" y="242427"/>
                    <a:pt x="1535289" y="253049"/>
                    <a:pt x="1532467" y="261516"/>
                  </a:cubicBezTo>
                  <a:lnTo>
                    <a:pt x="1507067" y="269982"/>
                  </a:lnTo>
                  <a:lnTo>
                    <a:pt x="1481667" y="278449"/>
                  </a:lnTo>
                  <a:cubicBezTo>
                    <a:pt x="1464734" y="284093"/>
                    <a:pt x="1446003" y="285922"/>
                    <a:pt x="1430867" y="295382"/>
                  </a:cubicBezTo>
                  <a:cubicBezTo>
                    <a:pt x="1389477" y="321251"/>
                    <a:pt x="1442093" y="324758"/>
                    <a:pt x="1388534" y="346182"/>
                  </a:cubicBezTo>
                  <a:cubicBezTo>
                    <a:pt x="1370005" y="353594"/>
                    <a:pt x="1349023" y="351827"/>
                    <a:pt x="1329267" y="354649"/>
                  </a:cubicBezTo>
                  <a:cubicBezTo>
                    <a:pt x="1307499" y="347393"/>
                    <a:pt x="1293396" y="341970"/>
                    <a:pt x="1270000" y="337716"/>
                  </a:cubicBezTo>
                  <a:cubicBezTo>
                    <a:pt x="1250366" y="334146"/>
                    <a:pt x="1229848" y="334983"/>
                    <a:pt x="1210734" y="329249"/>
                  </a:cubicBezTo>
                  <a:cubicBezTo>
                    <a:pt x="1200988" y="326325"/>
                    <a:pt x="1194435" y="316867"/>
                    <a:pt x="1185334" y="312316"/>
                  </a:cubicBezTo>
                  <a:cubicBezTo>
                    <a:pt x="1177352" y="308325"/>
                    <a:pt x="1167916" y="307840"/>
                    <a:pt x="1159934" y="303849"/>
                  </a:cubicBezTo>
                  <a:cubicBezTo>
                    <a:pt x="1150833" y="299298"/>
                    <a:pt x="1143635" y="291467"/>
                    <a:pt x="1134534" y="286916"/>
                  </a:cubicBezTo>
                  <a:cubicBezTo>
                    <a:pt x="1126552" y="282925"/>
                    <a:pt x="1117116" y="282440"/>
                    <a:pt x="1109134" y="278449"/>
                  </a:cubicBezTo>
                  <a:cubicBezTo>
                    <a:pt x="1101157" y="274460"/>
                    <a:pt x="1072050" y="255083"/>
                    <a:pt x="1066800" y="244582"/>
                  </a:cubicBezTo>
                  <a:cubicBezTo>
                    <a:pt x="1061596" y="234174"/>
                    <a:pt x="1061156" y="222005"/>
                    <a:pt x="1058334" y="210716"/>
                  </a:cubicBezTo>
                  <a:cubicBezTo>
                    <a:pt x="1052689" y="205071"/>
                    <a:pt x="1044970" y="200922"/>
                    <a:pt x="1041400" y="193782"/>
                  </a:cubicBezTo>
                  <a:cubicBezTo>
                    <a:pt x="1036196" y="183374"/>
                    <a:pt x="1042403" y="166679"/>
                    <a:pt x="1032934" y="159916"/>
                  </a:cubicBezTo>
                  <a:cubicBezTo>
                    <a:pt x="1018965" y="149938"/>
                    <a:pt x="999067" y="154271"/>
                    <a:pt x="982134" y="151449"/>
                  </a:cubicBezTo>
                  <a:lnTo>
                    <a:pt x="956734" y="159916"/>
                  </a:lnTo>
                  <a:cubicBezTo>
                    <a:pt x="944021" y="164154"/>
                    <a:pt x="880559" y="185305"/>
                    <a:pt x="880534" y="185316"/>
                  </a:cubicBezTo>
                  <a:cubicBezTo>
                    <a:pt x="866878" y="191385"/>
                    <a:pt x="847906" y="207050"/>
                    <a:pt x="838200" y="219182"/>
                  </a:cubicBezTo>
                  <a:cubicBezTo>
                    <a:pt x="831843" y="227128"/>
                    <a:pt x="827781" y="236765"/>
                    <a:pt x="821267" y="244582"/>
                  </a:cubicBezTo>
                  <a:cubicBezTo>
                    <a:pt x="766942" y="309772"/>
                    <a:pt x="820975" y="232319"/>
                    <a:pt x="778934" y="295382"/>
                  </a:cubicBezTo>
                  <a:cubicBezTo>
                    <a:pt x="778934" y="295382"/>
                    <a:pt x="745924" y="319365"/>
                    <a:pt x="728134" y="329249"/>
                  </a:cubicBezTo>
                  <a:cubicBezTo>
                    <a:pt x="682313" y="354706"/>
                    <a:pt x="722437" y="317064"/>
                    <a:pt x="677334" y="354649"/>
                  </a:cubicBezTo>
                  <a:cubicBezTo>
                    <a:pt x="665356" y="364630"/>
                    <a:pt x="641054" y="389305"/>
                    <a:pt x="635000" y="405449"/>
                  </a:cubicBezTo>
                  <a:cubicBezTo>
                    <a:pt x="629947" y="418923"/>
                    <a:pt x="631587" y="434308"/>
                    <a:pt x="626534" y="447782"/>
                  </a:cubicBezTo>
                  <a:cubicBezTo>
                    <a:pt x="622961" y="457310"/>
                    <a:pt x="614151" y="464080"/>
                    <a:pt x="609600" y="473182"/>
                  </a:cubicBezTo>
                  <a:cubicBezTo>
                    <a:pt x="605609" y="481164"/>
                    <a:pt x="603956" y="490115"/>
                    <a:pt x="601134" y="498582"/>
                  </a:cubicBezTo>
                  <a:cubicBezTo>
                    <a:pt x="589845" y="501404"/>
                    <a:pt x="578787" y="508695"/>
                    <a:pt x="567267" y="507049"/>
                  </a:cubicBezTo>
                  <a:cubicBezTo>
                    <a:pt x="554805" y="505269"/>
                    <a:pt x="533702" y="481951"/>
                    <a:pt x="524934" y="473182"/>
                  </a:cubicBezTo>
                  <a:cubicBezTo>
                    <a:pt x="515940" y="470184"/>
                    <a:pt x="509441" y="468084"/>
                    <a:pt x="504840" y="466635"/>
                  </a:cubicBezTo>
                  <a:lnTo>
                    <a:pt x="496213" y="464022"/>
                  </a:lnTo>
                  <a:lnTo>
                    <a:pt x="498576" y="464564"/>
                  </a:lnTo>
                  <a:cubicBezTo>
                    <a:pt x="504251" y="465570"/>
                    <a:pt x="511655" y="465215"/>
                    <a:pt x="482600" y="447782"/>
                  </a:cubicBezTo>
                  <a:cubicBezTo>
                    <a:pt x="474947" y="443190"/>
                    <a:pt x="464949" y="443744"/>
                    <a:pt x="457200" y="439316"/>
                  </a:cubicBezTo>
                  <a:cubicBezTo>
                    <a:pt x="444948" y="432315"/>
                    <a:pt x="434623" y="422383"/>
                    <a:pt x="423334" y="413916"/>
                  </a:cubicBezTo>
                  <a:cubicBezTo>
                    <a:pt x="414867" y="411094"/>
                    <a:pt x="405587" y="410041"/>
                    <a:pt x="397934" y="405449"/>
                  </a:cubicBezTo>
                  <a:cubicBezTo>
                    <a:pt x="384527" y="397405"/>
                    <a:pt x="371760" y="374655"/>
                    <a:pt x="364067" y="363116"/>
                  </a:cubicBezTo>
                  <a:cubicBezTo>
                    <a:pt x="343356" y="332049"/>
                    <a:pt x="333080" y="316919"/>
                    <a:pt x="328502" y="310275"/>
                  </a:cubicBezTo>
                  <a:lnTo>
                    <a:pt x="327203" y="308428"/>
                  </a:lnTo>
                  <a:lnTo>
                    <a:pt x="331520" y="312644"/>
                  </a:lnTo>
                  <a:cubicBezTo>
                    <a:pt x="330790" y="310144"/>
                    <a:pt x="326284" y="301229"/>
                    <a:pt x="313267" y="278449"/>
                  </a:cubicBezTo>
                  <a:cubicBezTo>
                    <a:pt x="308219" y="269614"/>
                    <a:pt x="300885" y="262150"/>
                    <a:pt x="296334" y="253049"/>
                  </a:cubicBezTo>
                  <a:cubicBezTo>
                    <a:pt x="287655" y="235692"/>
                    <a:pt x="282621" y="201419"/>
                    <a:pt x="279400" y="185316"/>
                  </a:cubicBezTo>
                  <a:cubicBezTo>
                    <a:pt x="273756" y="176849"/>
                    <a:pt x="267018" y="169017"/>
                    <a:pt x="262467" y="159916"/>
                  </a:cubicBezTo>
                  <a:cubicBezTo>
                    <a:pt x="255277" y="145536"/>
                    <a:pt x="256910" y="124196"/>
                    <a:pt x="237067" y="117582"/>
                  </a:cubicBezTo>
                  <a:cubicBezTo>
                    <a:pt x="218135" y="111271"/>
                    <a:pt x="197556" y="111938"/>
                    <a:pt x="177800" y="109116"/>
                  </a:cubicBezTo>
                  <a:lnTo>
                    <a:pt x="152400" y="117582"/>
                  </a:lnTo>
                  <a:lnTo>
                    <a:pt x="127000" y="126049"/>
                  </a:lnTo>
                  <a:cubicBezTo>
                    <a:pt x="68627" y="145507"/>
                    <a:pt x="88821" y="130360"/>
                    <a:pt x="59267" y="159916"/>
                  </a:cubicBezTo>
                  <a:cubicBezTo>
                    <a:pt x="50800" y="162738"/>
                    <a:pt x="41293" y="163432"/>
                    <a:pt x="33867" y="168382"/>
                  </a:cubicBezTo>
                  <a:cubicBezTo>
                    <a:pt x="17572" y="179245"/>
                    <a:pt x="10144" y="188828"/>
                    <a:pt x="5213" y="200429"/>
                  </a:cubicBezTo>
                  <a:lnTo>
                    <a:pt x="0" y="217255"/>
                  </a:lnTo>
                  <a:lnTo>
                    <a:pt x="0" y="108139"/>
                  </a:lnTo>
                  <a:lnTo>
                    <a:pt x="5213" y="91313"/>
                  </a:lnTo>
                  <a:cubicBezTo>
                    <a:pt x="10144" y="79712"/>
                    <a:pt x="17572" y="70129"/>
                    <a:pt x="33867" y="59266"/>
                  </a:cubicBezTo>
                  <a:cubicBezTo>
                    <a:pt x="41293" y="54316"/>
                    <a:pt x="50800" y="53622"/>
                    <a:pt x="59267" y="50800"/>
                  </a:cubicBezTo>
                  <a:cubicBezTo>
                    <a:pt x="88821" y="21244"/>
                    <a:pt x="68627" y="36391"/>
                    <a:pt x="127000" y="16933"/>
                  </a:cubicBezTo>
                  <a:lnTo>
                    <a:pt x="152400" y="8466"/>
                  </a:lnTo>
                  <a:close/>
                </a:path>
              </a:pathLst>
            </a:custGeom>
            <a:solidFill>
              <a:srgbClr val="9463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srgbClr val="FFFFFF"/>
                </a:solidFill>
                <a:latin typeface="Calibri" panose="020F0502020204030204"/>
                <a:ea typeface="宋体" charset="-122"/>
              </a:endParaRPr>
            </a:p>
          </p:txBody>
        </p:sp>
        <p:grpSp>
          <p:nvGrpSpPr>
            <p:cNvPr id="13329" name="原创设计师QQ69613753    _6"/>
            <p:cNvGrpSpPr>
              <a:grpSpLocks/>
            </p:cNvGrpSpPr>
            <p:nvPr/>
          </p:nvGrpSpPr>
          <p:grpSpPr bwMode="auto">
            <a:xfrm rot="682902">
              <a:off x="7305945" y="1970088"/>
              <a:ext cx="284024" cy="658936"/>
              <a:chOff x="6324208" y="2380133"/>
              <a:chExt cx="816093" cy="1892286"/>
            </a:xfrm>
          </p:grpSpPr>
          <p:sp>
            <p:nvSpPr>
              <p:cNvPr id="19" name="Rectangle 11"/>
              <p:cNvSpPr/>
              <p:nvPr/>
            </p:nvSpPr>
            <p:spPr>
              <a:xfrm>
                <a:off x="6647085" y="3321019"/>
                <a:ext cx="108932" cy="939309"/>
              </a:xfrm>
              <a:custGeom>
                <a:avLst/>
                <a:gdLst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891526"/>
                  <a:gd name="connsiteX1" fmla="*/ 360040 w 360040"/>
                  <a:gd name="connsiteY1" fmla="*/ 0 h 1891526"/>
                  <a:gd name="connsiteX2" fmla="*/ 360040 w 360040"/>
                  <a:gd name="connsiteY2" fmla="*/ 1691782 h 1891526"/>
                  <a:gd name="connsiteX3" fmla="*/ 0 w 360040"/>
                  <a:gd name="connsiteY3" fmla="*/ 1691782 h 1891526"/>
                  <a:gd name="connsiteX4" fmla="*/ 0 w 360040"/>
                  <a:gd name="connsiteY4" fmla="*/ 0 h 1891526"/>
                  <a:gd name="connsiteX0" fmla="*/ 0 w 360954"/>
                  <a:gd name="connsiteY0" fmla="*/ 0 h 1800769"/>
                  <a:gd name="connsiteX1" fmla="*/ 360040 w 360954"/>
                  <a:gd name="connsiteY1" fmla="*/ 0 h 1800769"/>
                  <a:gd name="connsiteX2" fmla="*/ 360040 w 360954"/>
                  <a:gd name="connsiteY2" fmla="*/ 1691782 h 1800769"/>
                  <a:gd name="connsiteX3" fmla="*/ 0 w 360954"/>
                  <a:gd name="connsiteY3" fmla="*/ 1691782 h 1800769"/>
                  <a:gd name="connsiteX4" fmla="*/ 0 w 360954"/>
                  <a:gd name="connsiteY4" fmla="*/ 0 h 1800769"/>
                  <a:gd name="connsiteX0" fmla="*/ 0 w 360725"/>
                  <a:gd name="connsiteY0" fmla="*/ 0 h 1757138"/>
                  <a:gd name="connsiteX1" fmla="*/ 360040 w 360725"/>
                  <a:gd name="connsiteY1" fmla="*/ 0 h 1757138"/>
                  <a:gd name="connsiteX2" fmla="*/ 360040 w 360725"/>
                  <a:gd name="connsiteY2" fmla="*/ 1691782 h 1757138"/>
                  <a:gd name="connsiteX3" fmla="*/ 0 w 360725"/>
                  <a:gd name="connsiteY3" fmla="*/ 1691782 h 1757138"/>
                  <a:gd name="connsiteX4" fmla="*/ 0 w 360725"/>
                  <a:gd name="connsiteY4" fmla="*/ 0 h 1757138"/>
                  <a:gd name="connsiteX0" fmla="*/ 0 w 360725"/>
                  <a:gd name="connsiteY0" fmla="*/ 0 h 1760590"/>
                  <a:gd name="connsiteX1" fmla="*/ 360040 w 360725"/>
                  <a:gd name="connsiteY1" fmla="*/ 0 h 1760590"/>
                  <a:gd name="connsiteX2" fmla="*/ 360040 w 360725"/>
                  <a:gd name="connsiteY2" fmla="*/ 1705177 h 1760590"/>
                  <a:gd name="connsiteX3" fmla="*/ 0 w 360725"/>
                  <a:gd name="connsiteY3" fmla="*/ 1691782 h 1760590"/>
                  <a:gd name="connsiteX4" fmla="*/ 0 w 360725"/>
                  <a:gd name="connsiteY4" fmla="*/ 0 h 176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725" h="1760590">
                    <a:moveTo>
                      <a:pt x="0" y="0"/>
                    </a:moveTo>
                    <a:lnTo>
                      <a:pt x="360040" y="0"/>
                    </a:lnTo>
                    <a:lnTo>
                      <a:pt x="360040" y="1705177"/>
                    </a:lnTo>
                    <a:cubicBezTo>
                      <a:pt x="376233" y="1695041"/>
                      <a:pt x="100933" y="1843776"/>
                      <a:pt x="0" y="169178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20" name="Ellipse 34"/>
              <p:cNvSpPr/>
              <p:nvPr/>
            </p:nvSpPr>
            <p:spPr>
              <a:xfrm>
                <a:off x="6323174" y="2965480"/>
                <a:ext cx="816994" cy="70788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21" name="Ellipse 35"/>
              <p:cNvSpPr/>
              <p:nvPr/>
            </p:nvSpPr>
            <p:spPr>
              <a:xfrm rot="1800000">
                <a:off x="6336852" y="3027361"/>
                <a:ext cx="646789" cy="59897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pic>
            <p:nvPicPr>
              <p:cNvPr id="13361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 l="23138" t="19901" r="24571" b="27188"/>
              <a:stretch>
                <a:fillRect/>
              </a:stretch>
            </p:blipFill>
            <p:spPr bwMode="auto">
              <a:xfrm rot="-1835306">
                <a:off x="6730137" y="3272369"/>
                <a:ext cx="385960" cy="294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rapèze 10"/>
              <p:cNvSpPr/>
              <p:nvPr/>
            </p:nvSpPr>
            <p:spPr>
              <a:xfrm>
                <a:off x="6486183" y="2625889"/>
                <a:ext cx="490196" cy="762337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406802"/>
                  <a:gd name="connsiteX1" fmla="*/ 228600 w 914400"/>
                  <a:gd name="connsiteY1" fmla="*/ 0 h 1406802"/>
                  <a:gd name="connsiteX2" fmla="*/ 685800 w 914400"/>
                  <a:gd name="connsiteY2" fmla="*/ 0 h 1406802"/>
                  <a:gd name="connsiteX3" fmla="*/ 914400 w 914400"/>
                  <a:gd name="connsiteY3" fmla="*/ 1216152 h 1406802"/>
                  <a:gd name="connsiteX4" fmla="*/ 0 w 914400"/>
                  <a:gd name="connsiteY4" fmla="*/ 1216152 h 1406802"/>
                  <a:gd name="connsiteX0" fmla="*/ 0 w 914400"/>
                  <a:gd name="connsiteY0" fmla="*/ 1216152 h 1436902"/>
                  <a:gd name="connsiteX1" fmla="*/ 228600 w 914400"/>
                  <a:gd name="connsiteY1" fmla="*/ 0 h 1436902"/>
                  <a:gd name="connsiteX2" fmla="*/ 685800 w 914400"/>
                  <a:gd name="connsiteY2" fmla="*/ 0 h 1436902"/>
                  <a:gd name="connsiteX3" fmla="*/ 914400 w 914400"/>
                  <a:gd name="connsiteY3" fmla="*/ 1216152 h 1436902"/>
                  <a:gd name="connsiteX4" fmla="*/ 0 w 914400"/>
                  <a:gd name="connsiteY4" fmla="*/ 1216152 h 143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400" h="1436902">
                    <a:moveTo>
                      <a:pt x="0" y="1216152"/>
                    </a:moveTo>
                    <a:lnTo>
                      <a:pt x="228600" y="0"/>
                    </a:lnTo>
                    <a:lnTo>
                      <a:pt x="685800" y="0"/>
                    </a:lnTo>
                    <a:lnTo>
                      <a:pt x="914400" y="1216152"/>
                    </a:lnTo>
                    <a:cubicBezTo>
                      <a:pt x="737539" y="1517152"/>
                      <a:pt x="167923" y="1503746"/>
                      <a:pt x="0" y="121615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24" name="Ellipse 38"/>
              <p:cNvSpPr/>
              <p:nvPr/>
            </p:nvSpPr>
            <p:spPr>
              <a:xfrm>
                <a:off x="6439458" y="2380785"/>
                <a:ext cx="578702" cy="503687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25" name="Ellipse 39"/>
              <p:cNvSpPr/>
              <p:nvPr/>
            </p:nvSpPr>
            <p:spPr>
              <a:xfrm>
                <a:off x="6416099" y="2371534"/>
                <a:ext cx="571896" cy="42881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</p:grpSp>
        <p:sp>
          <p:nvSpPr>
            <p:cNvPr id="26" name="原创设计师QQ69613753    _7"/>
            <p:cNvSpPr/>
            <p:nvPr/>
          </p:nvSpPr>
          <p:spPr>
            <a:xfrm>
              <a:off x="9121076" y="2190516"/>
              <a:ext cx="1954816" cy="3818398"/>
            </a:xfrm>
            <a:custGeom>
              <a:avLst/>
              <a:gdLst>
                <a:gd name="connsiteX0" fmla="*/ 495242 w 1638688"/>
                <a:gd name="connsiteY0" fmla="*/ 3158802 h 3202290"/>
                <a:gd name="connsiteX1" fmla="*/ 496136 w 1638688"/>
                <a:gd name="connsiteY1" fmla="*/ 3159001 h 3202290"/>
                <a:gd name="connsiteX2" fmla="*/ 496213 w 1638688"/>
                <a:gd name="connsiteY2" fmla="*/ 3159024 h 3202290"/>
                <a:gd name="connsiteX3" fmla="*/ 325316 w 1638688"/>
                <a:gd name="connsiteY3" fmla="*/ 3000745 h 3202290"/>
                <a:gd name="connsiteX4" fmla="*/ 327203 w 1638688"/>
                <a:gd name="connsiteY4" fmla="*/ 3003430 h 3202290"/>
                <a:gd name="connsiteX5" fmla="*/ 327126 w 1638688"/>
                <a:gd name="connsiteY5" fmla="*/ 3003354 h 3202290"/>
                <a:gd name="connsiteX6" fmla="*/ 325316 w 1638688"/>
                <a:gd name="connsiteY6" fmla="*/ 3000745 h 3202290"/>
                <a:gd name="connsiteX7" fmla="*/ 0 w 1638688"/>
                <a:gd name="connsiteY7" fmla="*/ 0 h 3202290"/>
                <a:gd name="connsiteX8" fmla="*/ 1638688 w 1638688"/>
                <a:gd name="connsiteY8" fmla="*/ 0 h 3202290"/>
                <a:gd name="connsiteX9" fmla="*/ 1638688 w 1638688"/>
                <a:gd name="connsiteY9" fmla="*/ 2946769 h 3202290"/>
                <a:gd name="connsiteX10" fmla="*/ 1625270 w 1638688"/>
                <a:gd name="connsiteY10" fmla="*/ 2942296 h 3202290"/>
                <a:gd name="connsiteX11" fmla="*/ 1566334 w 1638688"/>
                <a:gd name="connsiteY11" fmla="*/ 2922651 h 3202290"/>
                <a:gd name="connsiteX12" fmla="*/ 1540934 w 1638688"/>
                <a:gd name="connsiteY12" fmla="*/ 2931118 h 3202290"/>
                <a:gd name="connsiteX13" fmla="*/ 1532467 w 1638688"/>
                <a:gd name="connsiteY13" fmla="*/ 2956518 h 3202290"/>
                <a:gd name="connsiteX14" fmla="*/ 1507067 w 1638688"/>
                <a:gd name="connsiteY14" fmla="*/ 2964984 h 3202290"/>
                <a:gd name="connsiteX15" fmla="*/ 1481667 w 1638688"/>
                <a:gd name="connsiteY15" fmla="*/ 2973451 h 3202290"/>
                <a:gd name="connsiteX16" fmla="*/ 1430867 w 1638688"/>
                <a:gd name="connsiteY16" fmla="*/ 2990384 h 3202290"/>
                <a:gd name="connsiteX17" fmla="*/ 1388534 w 1638688"/>
                <a:gd name="connsiteY17" fmla="*/ 3041184 h 3202290"/>
                <a:gd name="connsiteX18" fmla="*/ 1329267 w 1638688"/>
                <a:gd name="connsiteY18" fmla="*/ 3049651 h 3202290"/>
                <a:gd name="connsiteX19" fmla="*/ 1270000 w 1638688"/>
                <a:gd name="connsiteY19" fmla="*/ 3032718 h 3202290"/>
                <a:gd name="connsiteX20" fmla="*/ 1210734 w 1638688"/>
                <a:gd name="connsiteY20" fmla="*/ 3024251 h 3202290"/>
                <a:gd name="connsiteX21" fmla="*/ 1185334 w 1638688"/>
                <a:gd name="connsiteY21" fmla="*/ 3007318 h 3202290"/>
                <a:gd name="connsiteX22" fmla="*/ 1159934 w 1638688"/>
                <a:gd name="connsiteY22" fmla="*/ 2998851 h 3202290"/>
                <a:gd name="connsiteX23" fmla="*/ 1134534 w 1638688"/>
                <a:gd name="connsiteY23" fmla="*/ 2981918 h 3202290"/>
                <a:gd name="connsiteX24" fmla="*/ 1109134 w 1638688"/>
                <a:gd name="connsiteY24" fmla="*/ 2973451 h 3202290"/>
                <a:gd name="connsiteX25" fmla="*/ 1066800 w 1638688"/>
                <a:gd name="connsiteY25" fmla="*/ 2939584 h 3202290"/>
                <a:gd name="connsiteX26" fmla="*/ 1058334 w 1638688"/>
                <a:gd name="connsiteY26" fmla="*/ 2905718 h 3202290"/>
                <a:gd name="connsiteX27" fmla="*/ 1041400 w 1638688"/>
                <a:gd name="connsiteY27" fmla="*/ 2888784 h 3202290"/>
                <a:gd name="connsiteX28" fmla="*/ 1032934 w 1638688"/>
                <a:gd name="connsiteY28" fmla="*/ 2854918 h 3202290"/>
                <a:gd name="connsiteX29" fmla="*/ 982134 w 1638688"/>
                <a:gd name="connsiteY29" fmla="*/ 2846451 h 3202290"/>
                <a:gd name="connsiteX30" fmla="*/ 956734 w 1638688"/>
                <a:gd name="connsiteY30" fmla="*/ 2854918 h 3202290"/>
                <a:gd name="connsiteX31" fmla="*/ 880534 w 1638688"/>
                <a:gd name="connsiteY31" fmla="*/ 2880318 h 3202290"/>
                <a:gd name="connsiteX32" fmla="*/ 838200 w 1638688"/>
                <a:gd name="connsiteY32" fmla="*/ 2914184 h 3202290"/>
                <a:gd name="connsiteX33" fmla="*/ 821267 w 1638688"/>
                <a:gd name="connsiteY33" fmla="*/ 2939584 h 3202290"/>
                <a:gd name="connsiteX34" fmla="*/ 778934 w 1638688"/>
                <a:gd name="connsiteY34" fmla="*/ 2990384 h 3202290"/>
                <a:gd name="connsiteX35" fmla="*/ 728134 w 1638688"/>
                <a:gd name="connsiteY35" fmla="*/ 3024251 h 3202290"/>
                <a:gd name="connsiteX36" fmla="*/ 677334 w 1638688"/>
                <a:gd name="connsiteY36" fmla="*/ 3049651 h 3202290"/>
                <a:gd name="connsiteX37" fmla="*/ 635000 w 1638688"/>
                <a:gd name="connsiteY37" fmla="*/ 3100451 h 3202290"/>
                <a:gd name="connsiteX38" fmla="*/ 626534 w 1638688"/>
                <a:gd name="connsiteY38" fmla="*/ 3142784 h 3202290"/>
                <a:gd name="connsiteX39" fmla="*/ 609600 w 1638688"/>
                <a:gd name="connsiteY39" fmla="*/ 3168184 h 3202290"/>
                <a:gd name="connsiteX40" fmla="*/ 601134 w 1638688"/>
                <a:gd name="connsiteY40" fmla="*/ 3193584 h 3202290"/>
                <a:gd name="connsiteX41" fmla="*/ 567267 w 1638688"/>
                <a:gd name="connsiteY41" fmla="*/ 3202051 h 3202290"/>
                <a:gd name="connsiteX42" fmla="*/ 524934 w 1638688"/>
                <a:gd name="connsiteY42" fmla="*/ 3168184 h 3202290"/>
                <a:gd name="connsiteX43" fmla="*/ 504840 w 1638688"/>
                <a:gd name="connsiteY43" fmla="*/ 3161637 h 3202290"/>
                <a:gd name="connsiteX44" fmla="*/ 496213 w 1638688"/>
                <a:gd name="connsiteY44" fmla="*/ 3159024 h 3202290"/>
                <a:gd name="connsiteX45" fmla="*/ 498576 w 1638688"/>
                <a:gd name="connsiteY45" fmla="*/ 3159566 h 3202290"/>
                <a:gd name="connsiteX46" fmla="*/ 482600 w 1638688"/>
                <a:gd name="connsiteY46" fmla="*/ 3142784 h 3202290"/>
                <a:gd name="connsiteX47" fmla="*/ 457200 w 1638688"/>
                <a:gd name="connsiteY47" fmla="*/ 3134318 h 3202290"/>
                <a:gd name="connsiteX48" fmla="*/ 423334 w 1638688"/>
                <a:gd name="connsiteY48" fmla="*/ 3108918 h 3202290"/>
                <a:gd name="connsiteX49" fmla="*/ 397934 w 1638688"/>
                <a:gd name="connsiteY49" fmla="*/ 3100451 h 3202290"/>
                <a:gd name="connsiteX50" fmla="*/ 364067 w 1638688"/>
                <a:gd name="connsiteY50" fmla="*/ 3058118 h 3202290"/>
                <a:gd name="connsiteX51" fmla="*/ 328502 w 1638688"/>
                <a:gd name="connsiteY51" fmla="*/ 3005277 h 3202290"/>
                <a:gd name="connsiteX52" fmla="*/ 327203 w 1638688"/>
                <a:gd name="connsiteY52" fmla="*/ 3003430 h 3202290"/>
                <a:gd name="connsiteX53" fmla="*/ 331520 w 1638688"/>
                <a:gd name="connsiteY53" fmla="*/ 3007646 h 3202290"/>
                <a:gd name="connsiteX54" fmla="*/ 313267 w 1638688"/>
                <a:gd name="connsiteY54" fmla="*/ 2973451 h 3202290"/>
                <a:gd name="connsiteX55" fmla="*/ 296334 w 1638688"/>
                <a:gd name="connsiteY55" fmla="*/ 2948051 h 3202290"/>
                <a:gd name="connsiteX56" fmla="*/ 279400 w 1638688"/>
                <a:gd name="connsiteY56" fmla="*/ 2880318 h 3202290"/>
                <a:gd name="connsiteX57" fmla="*/ 262467 w 1638688"/>
                <a:gd name="connsiteY57" fmla="*/ 2854918 h 3202290"/>
                <a:gd name="connsiteX58" fmla="*/ 237067 w 1638688"/>
                <a:gd name="connsiteY58" fmla="*/ 2812584 h 3202290"/>
                <a:gd name="connsiteX59" fmla="*/ 177800 w 1638688"/>
                <a:gd name="connsiteY59" fmla="*/ 2804118 h 3202290"/>
                <a:gd name="connsiteX60" fmla="*/ 152400 w 1638688"/>
                <a:gd name="connsiteY60" fmla="*/ 2812584 h 3202290"/>
                <a:gd name="connsiteX61" fmla="*/ 127000 w 1638688"/>
                <a:gd name="connsiteY61" fmla="*/ 2821051 h 3202290"/>
                <a:gd name="connsiteX62" fmla="*/ 59267 w 1638688"/>
                <a:gd name="connsiteY62" fmla="*/ 2854918 h 3202290"/>
                <a:gd name="connsiteX63" fmla="*/ 33867 w 1638688"/>
                <a:gd name="connsiteY63" fmla="*/ 2863384 h 3202290"/>
                <a:gd name="connsiteX64" fmla="*/ 5213 w 1638688"/>
                <a:gd name="connsiteY64" fmla="*/ 2895431 h 3202290"/>
                <a:gd name="connsiteX65" fmla="*/ 0 w 1638688"/>
                <a:gd name="connsiteY65" fmla="*/ 2912257 h 320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638688" h="3202290">
                  <a:moveTo>
                    <a:pt x="495242" y="3158802"/>
                  </a:moveTo>
                  <a:cubicBezTo>
                    <a:pt x="494636" y="3158626"/>
                    <a:pt x="494736" y="3158610"/>
                    <a:pt x="496136" y="3159001"/>
                  </a:cubicBezTo>
                  <a:lnTo>
                    <a:pt x="496213" y="3159024"/>
                  </a:lnTo>
                  <a:close/>
                  <a:moveTo>
                    <a:pt x="325316" y="3000745"/>
                  </a:moveTo>
                  <a:lnTo>
                    <a:pt x="327203" y="3003430"/>
                  </a:lnTo>
                  <a:lnTo>
                    <a:pt x="327126" y="3003354"/>
                  </a:lnTo>
                  <a:cubicBezTo>
                    <a:pt x="326085" y="3001915"/>
                    <a:pt x="325284" y="3000735"/>
                    <a:pt x="325316" y="3000745"/>
                  </a:cubicBezTo>
                  <a:close/>
                  <a:moveTo>
                    <a:pt x="0" y="0"/>
                  </a:moveTo>
                  <a:lnTo>
                    <a:pt x="1638688" y="0"/>
                  </a:lnTo>
                  <a:lnTo>
                    <a:pt x="1638688" y="2946769"/>
                  </a:lnTo>
                  <a:lnTo>
                    <a:pt x="1625270" y="2942296"/>
                  </a:lnTo>
                  <a:cubicBezTo>
                    <a:pt x="1602054" y="2934557"/>
                    <a:pt x="1566338" y="2922652"/>
                    <a:pt x="1566334" y="2922651"/>
                  </a:cubicBezTo>
                  <a:cubicBezTo>
                    <a:pt x="1557464" y="2921666"/>
                    <a:pt x="1547245" y="2924807"/>
                    <a:pt x="1540934" y="2931118"/>
                  </a:cubicBezTo>
                  <a:cubicBezTo>
                    <a:pt x="1534623" y="2937429"/>
                    <a:pt x="1535289" y="2948051"/>
                    <a:pt x="1532467" y="2956518"/>
                  </a:cubicBezTo>
                  <a:lnTo>
                    <a:pt x="1507067" y="2964984"/>
                  </a:lnTo>
                  <a:lnTo>
                    <a:pt x="1481667" y="2973451"/>
                  </a:lnTo>
                  <a:cubicBezTo>
                    <a:pt x="1464734" y="2979095"/>
                    <a:pt x="1446003" y="2980924"/>
                    <a:pt x="1430867" y="2990384"/>
                  </a:cubicBezTo>
                  <a:cubicBezTo>
                    <a:pt x="1389477" y="3016253"/>
                    <a:pt x="1442093" y="3019760"/>
                    <a:pt x="1388534" y="3041184"/>
                  </a:cubicBezTo>
                  <a:cubicBezTo>
                    <a:pt x="1370005" y="3048596"/>
                    <a:pt x="1349023" y="3046829"/>
                    <a:pt x="1329267" y="3049651"/>
                  </a:cubicBezTo>
                  <a:cubicBezTo>
                    <a:pt x="1307499" y="3042395"/>
                    <a:pt x="1293396" y="3036972"/>
                    <a:pt x="1270000" y="3032718"/>
                  </a:cubicBezTo>
                  <a:cubicBezTo>
                    <a:pt x="1250366" y="3029148"/>
                    <a:pt x="1229848" y="3029985"/>
                    <a:pt x="1210734" y="3024251"/>
                  </a:cubicBezTo>
                  <a:cubicBezTo>
                    <a:pt x="1200988" y="3021327"/>
                    <a:pt x="1194435" y="3011869"/>
                    <a:pt x="1185334" y="3007318"/>
                  </a:cubicBezTo>
                  <a:cubicBezTo>
                    <a:pt x="1177352" y="3003327"/>
                    <a:pt x="1167916" y="3002842"/>
                    <a:pt x="1159934" y="2998851"/>
                  </a:cubicBezTo>
                  <a:cubicBezTo>
                    <a:pt x="1150833" y="2994300"/>
                    <a:pt x="1143635" y="2986469"/>
                    <a:pt x="1134534" y="2981918"/>
                  </a:cubicBezTo>
                  <a:cubicBezTo>
                    <a:pt x="1126552" y="2977927"/>
                    <a:pt x="1117116" y="2977442"/>
                    <a:pt x="1109134" y="2973451"/>
                  </a:cubicBezTo>
                  <a:cubicBezTo>
                    <a:pt x="1101157" y="2969462"/>
                    <a:pt x="1072050" y="2950085"/>
                    <a:pt x="1066800" y="2939584"/>
                  </a:cubicBezTo>
                  <a:cubicBezTo>
                    <a:pt x="1061596" y="2929176"/>
                    <a:pt x="1061156" y="2917007"/>
                    <a:pt x="1058334" y="2905718"/>
                  </a:cubicBezTo>
                  <a:cubicBezTo>
                    <a:pt x="1052689" y="2900073"/>
                    <a:pt x="1044970" y="2895924"/>
                    <a:pt x="1041400" y="2888784"/>
                  </a:cubicBezTo>
                  <a:cubicBezTo>
                    <a:pt x="1036196" y="2878376"/>
                    <a:pt x="1042403" y="2861681"/>
                    <a:pt x="1032934" y="2854918"/>
                  </a:cubicBezTo>
                  <a:cubicBezTo>
                    <a:pt x="1018965" y="2844940"/>
                    <a:pt x="999067" y="2849273"/>
                    <a:pt x="982134" y="2846451"/>
                  </a:cubicBezTo>
                  <a:lnTo>
                    <a:pt x="956734" y="2854918"/>
                  </a:lnTo>
                  <a:cubicBezTo>
                    <a:pt x="944021" y="2859156"/>
                    <a:pt x="880559" y="2880307"/>
                    <a:pt x="880534" y="2880318"/>
                  </a:cubicBezTo>
                  <a:cubicBezTo>
                    <a:pt x="866878" y="2886387"/>
                    <a:pt x="847906" y="2902052"/>
                    <a:pt x="838200" y="2914184"/>
                  </a:cubicBezTo>
                  <a:cubicBezTo>
                    <a:pt x="831843" y="2922130"/>
                    <a:pt x="827781" y="2931767"/>
                    <a:pt x="821267" y="2939584"/>
                  </a:cubicBezTo>
                  <a:cubicBezTo>
                    <a:pt x="766942" y="3004774"/>
                    <a:pt x="820975" y="2927321"/>
                    <a:pt x="778934" y="2990384"/>
                  </a:cubicBezTo>
                  <a:cubicBezTo>
                    <a:pt x="778934" y="2990384"/>
                    <a:pt x="745924" y="3014367"/>
                    <a:pt x="728134" y="3024251"/>
                  </a:cubicBezTo>
                  <a:cubicBezTo>
                    <a:pt x="682313" y="3049708"/>
                    <a:pt x="722437" y="3012066"/>
                    <a:pt x="677334" y="3049651"/>
                  </a:cubicBezTo>
                  <a:cubicBezTo>
                    <a:pt x="665356" y="3059632"/>
                    <a:pt x="641054" y="3084307"/>
                    <a:pt x="635000" y="3100451"/>
                  </a:cubicBezTo>
                  <a:cubicBezTo>
                    <a:pt x="629947" y="3113925"/>
                    <a:pt x="631587" y="3129310"/>
                    <a:pt x="626534" y="3142784"/>
                  </a:cubicBezTo>
                  <a:cubicBezTo>
                    <a:pt x="622961" y="3152312"/>
                    <a:pt x="614151" y="3159082"/>
                    <a:pt x="609600" y="3168184"/>
                  </a:cubicBezTo>
                  <a:cubicBezTo>
                    <a:pt x="605609" y="3176166"/>
                    <a:pt x="603956" y="3185117"/>
                    <a:pt x="601134" y="3193584"/>
                  </a:cubicBezTo>
                  <a:cubicBezTo>
                    <a:pt x="589845" y="3196406"/>
                    <a:pt x="578787" y="3203697"/>
                    <a:pt x="567267" y="3202051"/>
                  </a:cubicBezTo>
                  <a:cubicBezTo>
                    <a:pt x="554805" y="3200271"/>
                    <a:pt x="533702" y="3176953"/>
                    <a:pt x="524934" y="3168184"/>
                  </a:cubicBezTo>
                  <a:cubicBezTo>
                    <a:pt x="515940" y="3165186"/>
                    <a:pt x="509441" y="3163086"/>
                    <a:pt x="504840" y="3161637"/>
                  </a:cubicBezTo>
                  <a:lnTo>
                    <a:pt x="496213" y="3159024"/>
                  </a:lnTo>
                  <a:lnTo>
                    <a:pt x="498576" y="3159566"/>
                  </a:lnTo>
                  <a:cubicBezTo>
                    <a:pt x="504251" y="3160572"/>
                    <a:pt x="511655" y="3160217"/>
                    <a:pt x="482600" y="3142784"/>
                  </a:cubicBezTo>
                  <a:cubicBezTo>
                    <a:pt x="474947" y="3138192"/>
                    <a:pt x="464949" y="3138746"/>
                    <a:pt x="457200" y="3134318"/>
                  </a:cubicBezTo>
                  <a:cubicBezTo>
                    <a:pt x="444948" y="3127317"/>
                    <a:pt x="434623" y="3117385"/>
                    <a:pt x="423334" y="3108918"/>
                  </a:cubicBezTo>
                  <a:cubicBezTo>
                    <a:pt x="414867" y="3106096"/>
                    <a:pt x="405587" y="3105043"/>
                    <a:pt x="397934" y="3100451"/>
                  </a:cubicBezTo>
                  <a:cubicBezTo>
                    <a:pt x="384527" y="3092407"/>
                    <a:pt x="371760" y="3069657"/>
                    <a:pt x="364067" y="3058118"/>
                  </a:cubicBezTo>
                  <a:cubicBezTo>
                    <a:pt x="343356" y="3027051"/>
                    <a:pt x="333080" y="3011921"/>
                    <a:pt x="328502" y="3005277"/>
                  </a:cubicBezTo>
                  <a:lnTo>
                    <a:pt x="327203" y="3003430"/>
                  </a:lnTo>
                  <a:lnTo>
                    <a:pt x="331520" y="3007646"/>
                  </a:lnTo>
                  <a:cubicBezTo>
                    <a:pt x="330790" y="3005146"/>
                    <a:pt x="326284" y="2996231"/>
                    <a:pt x="313267" y="2973451"/>
                  </a:cubicBezTo>
                  <a:cubicBezTo>
                    <a:pt x="308219" y="2964616"/>
                    <a:pt x="300885" y="2957152"/>
                    <a:pt x="296334" y="2948051"/>
                  </a:cubicBezTo>
                  <a:cubicBezTo>
                    <a:pt x="287655" y="2930694"/>
                    <a:pt x="282621" y="2896421"/>
                    <a:pt x="279400" y="2880318"/>
                  </a:cubicBezTo>
                  <a:cubicBezTo>
                    <a:pt x="273756" y="2871851"/>
                    <a:pt x="267018" y="2864019"/>
                    <a:pt x="262467" y="2854918"/>
                  </a:cubicBezTo>
                  <a:cubicBezTo>
                    <a:pt x="255277" y="2840538"/>
                    <a:pt x="256910" y="2819198"/>
                    <a:pt x="237067" y="2812584"/>
                  </a:cubicBezTo>
                  <a:cubicBezTo>
                    <a:pt x="218135" y="2806273"/>
                    <a:pt x="197556" y="2806940"/>
                    <a:pt x="177800" y="2804118"/>
                  </a:cubicBezTo>
                  <a:lnTo>
                    <a:pt x="152400" y="2812584"/>
                  </a:lnTo>
                  <a:lnTo>
                    <a:pt x="127000" y="2821051"/>
                  </a:lnTo>
                  <a:cubicBezTo>
                    <a:pt x="68627" y="2840509"/>
                    <a:pt x="88821" y="2825362"/>
                    <a:pt x="59267" y="2854918"/>
                  </a:cubicBezTo>
                  <a:cubicBezTo>
                    <a:pt x="50800" y="2857740"/>
                    <a:pt x="41293" y="2858434"/>
                    <a:pt x="33867" y="2863384"/>
                  </a:cubicBezTo>
                  <a:cubicBezTo>
                    <a:pt x="17572" y="2874247"/>
                    <a:pt x="10144" y="2883830"/>
                    <a:pt x="5213" y="2895431"/>
                  </a:cubicBezTo>
                  <a:lnTo>
                    <a:pt x="0" y="2912257"/>
                  </a:ln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7" name="原创设计师QQ69613753    _8"/>
            <p:cNvSpPr/>
            <p:nvPr/>
          </p:nvSpPr>
          <p:spPr>
            <a:xfrm>
              <a:off x="9121076" y="5404511"/>
              <a:ext cx="1954816" cy="604403"/>
            </a:xfrm>
            <a:custGeom>
              <a:avLst/>
              <a:gdLst>
                <a:gd name="connsiteX0" fmla="*/ 495242 w 1638688"/>
                <a:gd name="connsiteY0" fmla="*/ 463800 h 507288"/>
                <a:gd name="connsiteX1" fmla="*/ 496136 w 1638688"/>
                <a:gd name="connsiteY1" fmla="*/ 463999 h 507288"/>
                <a:gd name="connsiteX2" fmla="*/ 496213 w 1638688"/>
                <a:gd name="connsiteY2" fmla="*/ 464022 h 507288"/>
                <a:gd name="connsiteX3" fmla="*/ 325316 w 1638688"/>
                <a:gd name="connsiteY3" fmla="*/ 305743 h 507288"/>
                <a:gd name="connsiteX4" fmla="*/ 327203 w 1638688"/>
                <a:gd name="connsiteY4" fmla="*/ 308428 h 507288"/>
                <a:gd name="connsiteX5" fmla="*/ 327126 w 1638688"/>
                <a:gd name="connsiteY5" fmla="*/ 308352 h 507288"/>
                <a:gd name="connsiteX6" fmla="*/ 325316 w 1638688"/>
                <a:gd name="connsiteY6" fmla="*/ 305743 h 507288"/>
                <a:gd name="connsiteX7" fmla="*/ 177800 w 1638688"/>
                <a:gd name="connsiteY7" fmla="*/ 0 h 507288"/>
                <a:gd name="connsiteX8" fmla="*/ 237067 w 1638688"/>
                <a:gd name="connsiteY8" fmla="*/ 8466 h 507288"/>
                <a:gd name="connsiteX9" fmla="*/ 262467 w 1638688"/>
                <a:gd name="connsiteY9" fmla="*/ 50800 h 507288"/>
                <a:gd name="connsiteX10" fmla="*/ 279400 w 1638688"/>
                <a:gd name="connsiteY10" fmla="*/ 76200 h 507288"/>
                <a:gd name="connsiteX11" fmla="*/ 296334 w 1638688"/>
                <a:gd name="connsiteY11" fmla="*/ 143933 h 507288"/>
                <a:gd name="connsiteX12" fmla="*/ 313267 w 1638688"/>
                <a:gd name="connsiteY12" fmla="*/ 169333 h 507288"/>
                <a:gd name="connsiteX13" fmla="*/ 331520 w 1638688"/>
                <a:gd name="connsiteY13" fmla="*/ 203528 h 507288"/>
                <a:gd name="connsiteX14" fmla="*/ 327203 w 1638688"/>
                <a:gd name="connsiteY14" fmla="*/ 199312 h 507288"/>
                <a:gd name="connsiteX15" fmla="*/ 325316 w 1638688"/>
                <a:gd name="connsiteY15" fmla="*/ 196627 h 507288"/>
                <a:gd name="connsiteX16" fmla="*/ 327126 w 1638688"/>
                <a:gd name="connsiteY16" fmla="*/ 199236 h 507288"/>
                <a:gd name="connsiteX17" fmla="*/ 327203 w 1638688"/>
                <a:gd name="connsiteY17" fmla="*/ 199312 h 507288"/>
                <a:gd name="connsiteX18" fmla="*/ 328502 w 1638688"/>
                <a:gd name="connsiteY18" fmla="*/ 201159 h 507288"/>
                <a:gd name="connsiteX19" fmla="*/ 364067 w 1638688"/>
                <a:gd name="connsiteY19" fmla="*/ 254000 h 507288"/>
                <a:gd name="connsiteX20" fmla="*/ 397934 w 1638688"/>
                <a:gd name="connsiteY20" fmla="*/ 296333 h 507288"/>
                <a:gd name="connsiteX21" fmla="*/ 423334 w 1638688"/>
                <a:gd name="connsiteY21" fmla="*/ 304800 h 507288"/>
                <a:gd name="connsiteX22" fmla="*/ 457200 w 1638688"/>
                <a:gd name="connsiteY22" fmla="*/ 330200 h 507288"/>
                <a:gd name="connsiteX23" fmla="*/ 482600 w 1638688"/>
                <a:gd name="connsiteY23" fmla="*/ 338666 h 507288"/>
                <a:gd name="connsiteX24" fmla="*/ 498576 w 1638688"/>
                <a:gd name="connsiteY24" fmla="*/ 355448 h 507288"/>
                <a:gd name="connsiteX25" fmla="*/ 496213 w 1638688"/>
                <a:gd name="connsiteY25" fmla="*/ 354906 h 507288"/>
                <a:gd name="connsiteX26" fmla="*/ 496136 w 1638688"/>
                <a:gd name="connsiteY26" fmla="*/ 354883 h 507288"/>
                <a:gd name="connsiteX27" fmla="*/ 495242 w 1638688"/>
                <a:gd name="connsiteY27" fmla="*/ 354684 h 507288"/>
                <a:gd name="connsiteX28" fmla="*/ 496213 w 1638688"/>
                <a:gd name="connsiteY28" fmla="*/ 354906 h 507288"/>
                <a:gd name="connsiteX29" fmla="*/ 504840 w 1638688"/>
                <a:gd name="connsiteY29" fmla="*/ 357519 h 507288"/>
                <a:gd name="connsiteX30" fmla="*/ 524934 w 1638688"/>
                <a:gd name="connsiteY30" fmla="*/ 364066 h 507288"/>
                <a:gd name="connsiteX31" fmla="*/ 567267 w 1638688"/>
                <a:gd name="connsiteY31" fmla="*/ 397933 h 507288"/>
                <a:gd name="connsiteX32" fmla="*/ 601134 w 1638688"/>
                <a:gd name="connsiteY32" fmla="*/ 389466 h 507288"/>
                <a:gd name="connsiteX33" fmla="*/ 609600 w 1638688"/>
                <a:gd name="connsiteY33" fmla="*/ 364066 h 507288"/>
                <a:gd name="connsiteX34" fmla="*/ 626534 w 1638688"/>
                <a:gd name="connsiteY34" fmla="*/ 338666 h 507288"/>
                <a:gd name="connsiteX35" fmla="*/ 635000 w 1638688"/>
                <a:gd name="connsiteY35" fmla="*/ 296333 h 507288"/>
                <a:gd name="connsiteX36" fmla="*/ 677334 w 1638688"/>
                <a:gd name="connsiteY36" fmla="*/ 245533 h 507288"/>
                <a:gd name="connsiteX37" fmla="*/ 728134 w 1638688"/>
                <a:gd name="connsiteY37" fmla="*/ 220133 h 507288"/>
                <a:gd name="connsiteX38" fmla="*/ 778934 w 1638688"/>
                <a:gd name="connsiteY38" fmla="*/ 186266 h 507288"/>
                <a:gd name="connsiteX39" fmla="*/ 821267 w 1638688"/>
                <a:gd name="connsiteY39" fmla="*/ 135466 h 507288"/>
                <a:gd name="connsiteX40" fmla="*/ 838200 w 1638688"/>
                <a:gd name="connsiteY40" fmla="*/ 110066 h 507288"/>
                <a:gd name="connsiteX41" fmla="*/ 880534 w 1638688"/>
                <a:gd name="connsiteY41" fmla="*/ 76200 h 507288"/>
                <a:gd name="connsiteX42" fmla="*/ 956734 w 1638688"/>
                <a:gd name="connsiteY42" fmla="*/ 50800 h 507288"/>
                <a:gd name="connsiteX43" fmla="*/ 982134 w 1638688"/>
                <a:gd name="connsiteY43" fmla="*/ 42333 h 507288"/>
                <a:gd name="connsiteX44" fmla="*/ 1032934 w 1638688"/>
                <a:gd name="connsiteY44" fmla="*/ 50800 h 507288"/>
                <a:gd name="connsiteX45" fmla="*/ 1041400 w 1638688"/>
                <a:gd name="connsiteY45" fmla="*/ 84666 h 507288"/>
                <a:gd name="connsiteX46" fmla="*/ 1058334 w 1638688"/>
                <a:gd name="connsiteY46" fmla="*/ 101600 h 507288"/>
                <a:gd name="connsiteX47" fmla="*/ 1066800 w 1638688"/>
                <a:gd name="connsiteY47" fmla="*/ 135466 h 507288"/>
                <a:gd name="connsiteX48" fmla="*/ 1109134 w 1638688"/>
                <a:gd name="connsiteY48" fmla="*/ 169333 h 507288"/>
                <a:gd name="connsiteX49" fmla="*/ 1134534 w 1638688"/>
                <a:gd name="connsiteY49" fmla="*/ 177800 h 507288"/>
                <a:gd name="connsiteX50" fmla="*/ 1159934 w 1638688"/>
                <a:gd name="connsiteY50" fmla="*/ 194733 h 507288"/>
                <a:gd name="connsiteX51" fmla="*/ 1185334 w 1638688"/>
                <a:gd name="connsiteY51" fmla="*/ 203200 h 507288"/>
                <a:gd name="connsiteX52" fmla="*/ 1210734 w 1638688"/>
                <a:gd name="connsiteY52" fmla="*/ 220133 h 507288"/>
                <a:gd name="connsiteX53" fmla="*/ 1270000 w 1638688"/>
                <a:gd name="connsiteY53" fmla="*/ 228600 h 507288"/>
                <a:gd name="connsiteX54" fmla="*/ 1329267 w 1638688"/>
                <a:gd name="connsiteY54" fmla="*/ 245533 h 507288"/>
                <a:gd name="connsiteX55" fmla="*/ 1388534 w 1638688"/>
                <a:gd name="connsiteY55" fmla="*/ 237066 h 507288"/>
                <a:gd name="connsiteX56" fmla="*/ 1430867 w 1638688"/>
                <a:gd name="connsiteY56" fmla="*/ 186266 h 507288"/>
                <a:gd name="connsiteX57" fmla="*/ 1481667 w 1638688"/>
                <a:gd name="connsiteY57" fmla="*/ 169333 h 507288"/>
                <a:gd name="connsiteX58" fmla="*/ 1507067 w 1638688"/>
                <a:gd name="connsiteY58" fmla="*/ 160866 h 507288"/>
                <a:gd name="connsiteX59" fmla="*/ 1532467 w 1638688"/>
                <a:gd name="connsiteY59" fmla="*/ 152400 h 507288"/>
                <a:gd name="connsiteX60" fmla="*/ 1540934 w 1638688"/>
                <a:gd name="connsiteY60" fmla="*/ 127000 h 507288"/>
                <a:gd name="connsiteX61" fmla="*/ 1566334 w 1638688"/>
                <a:gd name="connsiteY61" fmla="*/ 118533 h 507288"/>
                <a:gd name="connsiteX62" fmla="*/ 1625270 w 1638688"/>
                <a:gd name="connsiteY62" fmla="*/ 138178 h 507288"/>
                <a:gd name="connsiteX63" fmla="*/ 1638688 w 1638688"/>
                <a:gd name="connsiteY63" fmla="*/ 142651 h 507288"/>
                <a:gd name="connsiteX64" fmla="*/ 1638688 w 1638688"/>
                <a:gd name="connsiteY64" fmla="*/ 251767 h 507288"/>
                <a:gd name="connsiteX65" fmla="*/ 1625270 w 1638688"/>
                <a:gd name="connsiteY65" fmla="*/ 247294 h 507288"/>
                <a:gd name="connsiteX66" fmla="*/ 1566334 w 1638688"/>
                <a:gd name="connsiteY66" fmla="*/ 227649 h 507288"/>
                <a:gd name="connsiteX67" fmla="*/ 1540934 w 1638688"/>
                <a:gd name="connsiteY67" fmla="*/ 236116 h 507288"/>
                <a:gd name="connsiteX68" fmla="*/ 1532467 w 1638688"/>
                <a:gd name="connsiteY68" fmla="*/ 261516 h 507288"/>
                <a:gd name="connsiteX69" fmla="*/ 1507067 w 1638688"/>
                <a:gd name="connsiteY69" fmla="*/ 269982 h 507288"/>
                <a:gd name="connsiteX70" fmla="*/ 1481667 w 1638688"/>
                <a:gd name="connsiteY70" fmla="*/ 278449 h 507288"/>
                <a:gd name="connsiteX71" fmla="*/ 1430867 w 1638688"/>
                <a:gd name="connsiteY71" fmla="*/ 295382 h 507288"/>
                <a:gd name="connsiteX72" fmla="*/ 1388534 w 1638688"/>
                <a:gd name="connsiteY72" fmla="*/ 346182 h 507288"/>
                <a:gd name="connsiteX73" fmla="*/ 1329267 w 1638688"/>
                <a:gd name="connsiteY73" fmla="*/ 354649 h 507288"/>
                <a:gd name="connsiteX74" fmla="*/ 1270000 w 1638688"/>
                <a:gd name="connsiteY74" fmla="*/ 337716 h 507288"/>
                <a:gd name="connsiteX75" fmla="*/ 1210734 w 1638688"/>
                <a:gd name="connsiteY75" fmla="*/ 329249 h 507288"/>
                <a:gd name="connsiteX76" fmla="*/ 1185334 w 1638688"/>
                <a:gd name="connsiteY76" fmla="*/ 312316 h 507288"/>
                <a:gd name="connsiteX77" fmla="*/ 1159934 w 1638688"/>
                <a:gd name="connsiteY77" fmla="*/ 303849 h 507288"/>
                <a:gd name="connsiteX78" fmla="*/ 1134534 w 1638688"/>
                <a:gd name="connsiteY78" fmla="*/ 286916 h 507288"/>
                <a:gd name="connsiteX79" fmla="*/ 1109134 w 1638688"/>
                <a:gd name="connsiteY79" fmla="*/ 278449 h 507288"/>
                <a:gd name="connsiteX80" fmla="*/ 1066800 w 1638688"/>
                <a:gd name="connsiteY80" fmla="*/ 244582 h 507288"/>
                <a:gd name="connsiteX81" fmla="*/ 1058334 w 1638688"/>
                <a:gd name="connsiteY81" fmla="*/ 210716 h 507288"/>
                <a:gd name="connsiteX82" fmla="*/ 1041400 w 1638688"/>
                <a:gd name="connsiteY82" fmla="*/ 193782 h 507288"/>
                <a:gd name="connsiteX83" fmla="*/ 1032934 w 1638688"/>
                <a:gd name="connsiteY83" fmla="*/ 159916 h 507288"/>
                <a:gd name="connsiteX84" fmla="*/ 982134 w 1638688"/>
                <a:gd name="connsiteY84" fmla="*/ 151449 h 507288"/>
                <a:gd name="connsiteX85" fmla="*/ 956734 w 1638688"/>
                <a:gd name="connsiteY85" fmla="*/ 159916 h 507288"/>
                <a:gd name="connsiteX86" fmla="*/ 880534 w 1638688"/>
                <a:gd name="connsiteY86" fmla="*/ 185316 h 507288"/>
                <a:gd name="connsiteX87" fmla="*/ 838200 w 1638688"/>
                <a:gd name="connsiteY87" fmla="*/ 219182 h 507288"/>
                <a:gd name="connsiteX88" fmla="*/ 821267 w 1638688"/>
                <a:gd name="connsiteY88" fmla="*/ 244582 h 507288"/>
                <a:gd name="connsiteX89" fmla="*/ 778934 w 1638688"/>
                <a:gd name="connsiteY89" fmla="*/ 295382 h 507288"/>
                <a:gd name="connsiteX90" fmla="*/ 728134 w 1638688"/>
                <a:gd name="connsiteY90" fmla="*/ 329249 h 507288"/>
                <a:gd name="connsiteX91" fmla="*/ 677334 w 1638688"/>
                <a:gd name="connsiteY91" fmla="*/ 354649 h 507288"/>
                <a:gd name="connsiteX92" fmla="*/ 635000 w 1638688"/>
                <a:gd name="connsiteY92" fmla="*/ 405449 h 507288"/>
                <a:gd name="connsiteX93" fmla="*/ 626534 w 1638688"/>
                <a:gd name="connsiteY93" fmla="*/ 447782 h 507288"/>
                <a:gd name="connsiteX94" fmla="*/ 609600 w 1638688"/>
                <a:gd name="connsiteY94" fmla="*/ 473182 h 507288"/>
                <a:gd name="connsiteX95" fmla="*/ 601134 w 1638688"/>
                <a:gd name="connsiteY95" fmla="*/ 498582 h 507288"/>
                <a:gd name="connsiteX96" fmla="*/ 567267 w 1638688"/>
                <a:gd name="connsiteY96" fmla="*/ 507049 h 507288"/>
                <a:gd name="connsiteX97" fmla="*/ 524934 w 1638688"/>
                <a:gd name="connsiteY97" fmla="*/ 473182 h 507288"/>
                <a:gd name="connsiteX98" fmla="*/ 504840 w 1638688"/>
                <a:gd name="connsiteY98" fmla="*/ 466635 h 507288"/>
                <a:gd name="connsiteX99" fmla="*/ 496213 w 1638688"/>
                <a:gd name="connsiteY99" fmla="*/ 464022 h 507288"/>
                <a:gd name="connsiteX100" fmla="*/ 498576 w 1638688"/>
                <a:gd name="connsiteY100" fmla="*/ 464564 h 507288"/>
                <a:gd name="connsiteX101" fmla="*/ 482600 w 1638688"/>
                <a:gd name="connsiteY101" fmla="*/ 447782 h 507288"/>
                <a:gd name="connsiteX102" fmla="*/ 457200 w 1638688"/>
                <a:gd name="connsiteY102" fmla="*/ 439316 h 507288"/>
                <a:gd name="connsiteX103" fmla="*/ 423334 w 1638688"/>
                <a:gd name="connsiteY103" fmla="*/ 413916 h 507288"/>
                <a:gd name="connsiteX104" fmla="*/ 397934 w 1638688"/>
                <a:gd name="connsiteY104" fmla="*/ 405449 h 507288"/>
                <a:gd name="connsiteX105" fmla="*/ 364067 w 1638688"/>
                <a:gd name="connsiteY105" fmla="*/ 363116 h 507288"/>
                <a:gd name="connsiteX106" fmla="*/ 328502 w 1638688"/>
                <a:gd name="connsiteY106" fmla="*/ 310275 h 507288"/>
                <a:gd name="connsiteX107" fmla="*/ 327203 w 1638688"/>
                <a:gd name="connsiteY107" fmla="*/ 308428 h 507288"/>
                <a:gd name="connsiteX108" fmla="*/ 331520 w 1638688"/>
                <a:gd name="connsiteY108" fmla="*/ 312644 h 507288"/>
                <a:gd name="connsiteX109" fmla="*/ 313267 w 1638688"/>
                <a:gd name="connsiteY109" fmla="*/ 278449 h 507288"/>
                <a:gd name="connsiteX110" fmla="*/ 296334 w 1638688"/>
                <a:gd name="connsiteY110" fmla="*/ 253049 h 507288"/>
                <a:gd name="connsiteX111" fmla="*/ 279400 w 1638688"/>
                <a:gd name="connsiteY111" fmla="*/ 185316 h 507288"/>
                <a:gd name="connsiteX112" fmla="*/ 262467 w 1638688"/>
                <a:gd name="connsiteY112" fmla="*/ 159916 h 507288"/>
                <a:gd name="connsiteX113" fmla="*/ 237067 w 1638688"/>
                <a:gd name="connsiteY113" fmla="*/ 117582 h 507288"/>
                <a:gd name="connsiteX114" fmla="*/ 177800 w 1638688"/>
                <a:gd name="connsiteY114" fmla="*/ 109116 h 507288"/>
                <a:gd name="connsiteX115" fmla="*/ 152400 w 1638688"/>
                <a:gd name="connsiteY115" fmla="*/ 117582 h 507288"/>
                <a:gd name="connsiteX116" fmla="*/ 127000 w 1638688"/>
                <a:gd name="connsiteY116" fmla="*/ 126049 h 507288"/>
                <a:gd name="connsiteX117" fmla="*/ 59267 w 1638688"/>
                <a:gd name="connsiteY117" fmla="*/ 159916 h 507288"/>
                <a:gd name="connsiteX118" fmla="*/ 33867 w 1638688"/>
                <a:gd name="connsiteY118" fmla="*/ 168382 h 507288"/>
                <a:gd name="connsiteX119" fmla="*/ 5213 w 1638688"/>
                <a:gd name="connsiteY119" fmla="*/ 200429 h 507288"/>
                <a:gd name="connsiteX120" fmla="*/ 0 w 1638688"/>
                <a:gd name="connsiteY120" fmla="*/ 217255 h 507288"/>
                <a:gd name="connsiteX121" fmla="*/ 0 w 1638688"/>
                <a:gd name="connsiteY121" fmla="*/ 108139 h 507288"/>
                <a:gd name="connsiteX122" fmla="*/ 5213 w 1638688"/>
                <a:gd name="connsiteY122" fmla="*/ 91313 h 507288"/>
                <a:gd name="connsiteX123" fmla="*/ 33867 w 1638688"/>
                <a:gd name="connsiteY123" fmla="*/ 59266 h 507288"/>
                <a:gd name="connsiteX124" fmla="*/ 59267 w 1638688"/>
                <a:gd name="connsiteY124" fmla="*/ 50800 h 507288"/>
                <a:gd name="connsiteX125" fmla="*/ 127000 w 1638688"/>
                <a:gd name="connsiteY125" fmla="*/ 16933 h 507288"/>
                <a:gd name="connsiteX126" fmla="*/ 152400 w 1638688"/>
                <a:gd name="connsiteY126" fmla="*/ 8466 h 50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638688" h="507288">
                  <a:moveTo>
                    <a:pt x="495242" y="463800"/>
                  </a:moveTo>
                  <a:cubicBezTo>
                    <a:pt x="494636" y="463624"/>
                    <a:pt x="494736" y="463608"/>
                    <a:pt x="496136" y="463999"/>
                  </a:cubicBezTo>
                  <a:lnTo>
                    <a:pt x="496213" y="464022"/>
                  </a:lnTo>
                  <a:close/>
                  <a:moveTo>
                    <a:pt x="325316" y="305743"/>
                  </a:moveTo>
                  <a:lnTo>
                    <a:pt x="327203" y="308428"/>
                  </a:lnTo>
                  <a:lnTo>
                    <a:pt x="327126" y="308352"/>
                  </a:lnTo>
                  <a:cubicBezTo>
                    <a:pt x="326085" y="306913"/>
                    <a:pt x="325284" y="305733"/>
                    <a:pt x="325316" y="305743"/>
                  </a:cubicBezTo>
                  <a:close/>
                  <a:moveTo>
                    <a:pt x="177800" y="0"/>
                  </a:moveTo>
                  <a:cubicBezTo>
                    <a:pt x="197556" y="2822"/>
                    <a:pt x="218135" y="2155"/>
                    <a:pt x="237067" y="8466"/>
                  </a:cubicBezTo>
                  <a:cubicBezTo>
                    <a:pt x="256910" y="15080"/>
                    <a:pt x="255277" y="36420"/>
                    <a:pt x="262467" y="50800"/>
                  </a:cubicBezTo>
                  <a:cubicBezTo>
                    <a:pt x="267018" y="59901"/>
                    <a:pt x="273756" y="67733"/>
                    <a:pt x="279400" y="76200"/>
                  </a:cubicBezTo>
                  <a:cubicBezTo>
                    <a:pt x="282621" y="92303"/>
                    <a:pt x="287655" y="126576"/>
                    <a:pt x="296334" y="143933"/>
                  </a:cubicBezTo>
                  <a:cubicBezTo>
                    <a:pt x="300885" y="153034"/>
                    <a:pt x="308219" y="160498"/>
                    <a:pt x="313267" y="169333"/>
                  </a:cubicBezTo>
                  <a:cubicBezTo>
                    <a:pt x="326284" y="192113"/>
                    <a:pt x="330790" y="201028"/>
                    <a:pt x="331520" y="203528"/>
                  </a:cubicBezTo>
                  <a:lnTo>
                    <a:pt x="327203" y="199312"/>
                  </a:lnTo>
                  <a:lnTo>
                    <a:pt x="325316" y="196627"/>
                  </a:lnTo>
                  <a:cubicBezTo>
                    <a:pt x="325284" y="196617"/>
                    <a:pt x="326085" y="197797"/>
                    <a:pt x="327126" y="199236"/>
                  </a:cubicBezTo>
                  <a:lnTo>
                    <a:pt x="327203" y="199312"/>
                  </a:lnTo>
                  <a:lnTo>
                    <a:pt x="328502" y="201159"/>
                  </a:lnTo>
                  <a:cubicBezTo>
                    <a:pt x="333080" y="207803"/>
                    <a:pt x="343356" y="222933"/>
                    <a:pt x="364067" y="254000"/>
                  </a:cubicBezTo>
                  <a:cubicBezTo>
                    <a:pt x="371760" y="265539"/>
                    <a:pt x="384527" y="288289"/>
                    <a:pt x="397934" y="296333"/>
                  </a:cubicBezTo>
                  <a:cubicBezTo>
                    <a:pt x="405587" y="300925"/>
                    <a:pt x="414867" y="301978"/>
                    <a:pt x="423334" y="304800"/>
                  </a:cubicBezTo>
                  <a:cubicBezTo>
                    <a:pt x="434623" y="313267"/>
                    <a:pt x="444948" y="323199"/>
                    <a:pt x="457200" y="330200"/>
                  </a:cubicBezTo>
                  <a:cubicBezTo>
                    <a:pt x="464949" y="334628"/>
                    <a:pt x="474947" y="334074"/>
                    <a:pt x="482600" y="338666"/>
                  </a:cubicBezTo>
                  <a:cubicBezTo>
                    <a:pt x="511655" y="356099"/>
                    <a:pt x="504251" y="356454"/>
                    <a:pt x="498576" y="355448"/>
                  </a:cubicBezTo>
                  <a:lnTo>
                    <a:pt x="496213" y="354906"/>
                  </a:lnTo>
                  <a:lnTo>
                    <a:pt x="496136" y="354883"/>
                  </a:lnTo>
                  <a:cubicBezTo>
                    <a:pt x="494736" y="354492"/>
                    <a:pt x="494636" y="354508"/>
                    <a:pt x="495242" y="354684"/>
                  </a:cubicBezTo>
                  <a:lnTo>
                    <a:pt x="496213" y="354906"/>
                  </a:lnTo>
                  <a:lnTo>
                    <a:pt x="504840" y="357519"/>
                  </a:lnTo>
                  <a:cubicBezTo>
                    <a:pt x="509441" y="358968"/>
                    <a:pt x="515940" y="361068"/>
                    <a:pt x="524934" y="364066"/>
                  </a:cubicBezTo>
                  <a:cubicBezTo>
                    <a:pt x="533702" y="372835"/>
                    <a:pt x="554805" y="396153"/>
                    <a:pt x="567267" y="397933"/>
                  </a:cubicBezTo>
                  <a:cubicBezTo>
                    <a:pt x="578787" y="399579"/>
                    <a:pt x="589845" y="392288"/>
                    <a:pt x="601134" y="389466"/>
                  </a:cubicBezTo>
                  <a:cubicBezTo>
                    <a:pt x="603956" y="380999"/>
                    <a:pt x="605609" y="372048"/>
                    <a:pt x="609600" y="364066"/>
                  </a:cubicBezTo>
                  <a:cubicBezTo>
                    <a:pt x="614151" y="354964"/>
                    <a:pt x="622961" y="348194"/>
                    <a:pt x="626534" y="338666"/>
                  </a:cubicBezTo>
                  <a:cubicBezTo>
                    <a:pt x="631587" y="325192"/>
                    <a:pt x="629947" y="309807"/>
                    <a:pt x="635000" y="296333"/>
                  </a:cubicBezTo>
                  <a:cubicBezTo>
                    <a:pt x="641054" y="280189"/>
                    <a:pt x="665356" y="255514"/>
                    <a:pt x="677334" y="245533"/>
                  </a:cubicBezTo>
                  <a:cubicBezTo>
                    <a:pt x="722437" y="207948"/>
                    <a:pt x="682313" y="245590"/>
                    <a:pt x="728134" y="220133"/>
                  </a:cubicBezTo>
                  <a:cubicBezTo>
                    <a:pt x="745924" y="210249"/>
                    <a:pt x="778934" y="186266"/>
                    <a:pt x="778934" y="186266"/>
                  </a:cubicBezTo>
                  <a:cubicBezTo>
                    <a:pt x="820975" y="123203"/>
                    <a:pt x="766942" y="200656"/>
                    <a:pt x="821267" y="135466"/>
                  </a:cubicBezTo>
                  <a:cubicBezTo>
                    <a:pt x="827781" y="127649"/>
                    <a:pt x="831843" y="118012"/>
                    <a:pt x="838200" y="110066"/>
                  </a:cubicBezTo>
                  <a:cubicBezTo>
                    <a:pt x="847906" y="97934"/>
                    <a:pt x="866878" y="82269"/>
                    <a:pt x="880534" y="76200"/>
                  </a:cubicBezTo>
                  <a:cubicBezTo>
                    <a:pt x="880559" y="76189"/>
                    <a:pt x="944021" y="55038"/>
                    <a:pt x="956734" y="50800"/>
                  </a:cubicBezTo>
                  <a:lnTo>
                    <a:pt x="982134" y="42333"/>
                  </a:lnTo>
                  <a:cubicBezTo>
                    <a:pt x="999067" y="45155"/>
                    <a:pt x="1018965" y="40822"/>
                    <a:pt x="1032934" y="50800"/>
                  </a:cubicBezTo>
                  <a:cubicBezTo>
                    <a:pt x="1042403" y="57563"/>
                    <a:pt x="1036196" y="74258"/>
                    <a:pt x="1041400" y="84666"/>
                  </a:cubicBezTo>
                  <a:cubicBezTo>
                    <a:pt x="1044970" y="91806"/>
                    <a:pt x="1052689" y="95955"/>
                    <a:pt x="1058334" y="101600"/>
                  </a:cubicBezTo>
                  <a:cubicBezTo>
                    <a:pt x="1061156" y="112889"/>
                    <a:pt x="1061596" y="125058"/>
                    <a:pt x="1066800" y="135466"/>
                  </a:cubicBezTo>
                  <a:cubicBezTo>
                    <a:pt x="1072050" y="145967"/>
                    <a:pt x="1101157" y="165344"/>
                    <a:pt x="1109134" y="169333"/>
                  </a:cubicBezTo>
                  <a:cubicBezTo>
                    <a:pt x="1117116" y="173324"/>
                    <a:pt x="1126552" y="173809"/>
                    <a:pt x="1134534" y="177800"/>
                  </a:cubicBezTo>
                  <a:cubicBezTo>
                    <a:pt x="1143635" y="182351"/>
                    <a:pt x="1150833" y="190182"/>
                    <a:pt x="1159934" y="194733"/>
                  </a:cubicBezTo>
                  <a:cubicBezTo>
                    <a:pt x="1167916" y="198724"/>
                    <a:pt x="1177352" y="199209"/>
                    <a:pt x="1185334" y="203200"/>
                  </a:cubicBezTo>
                  <a:cubicBezTo>
                    <a:pt x="1194435" y="207751"/>
                    <a:pt x="1200988" y="217209"/>
                    <a:pt x="1210734" y="220133"/>
                  </a:cubicBezTo>
                  <a:cubicBezTo>
                    <a:pt x="1229848" y="225867"/>
                    <a:pt x="1250366" y="225030"/>
                    <a:pt x="1270000" y="228600"/>
                  </a:cubicBezTo>
                  <a:cubicBezTo>
                    <a:pt x="1293396" y="232854"/>
                    <a:pt x="1307499" y="238277"/>
                    <a:pt x="1329267" y="245533"/>
                  </a:cubicBezTo>
                  <a:cubicBezTo>
                    <a:pt x="1349023" y="242711"/>
                    <a:pt x="1370005" y="244478"/>
                    <a:pt x="1388534" y="237066"/>
                  </a:cubicBezTo>
                  <a:cubicBezTo>
                    <a:pt x="1442093" y="215642"/>
                    <a:pt x="1389477" y="212135"/>
                    <a:pt x="1430867" y="186266"/>
                  </a:cubicBezTo>
                  <a:cubicBezTo>
                    <a:pt x="1446003" y="176806"/>
                    <a:pt x="1464734" y="174977"/>
                    <a:pt x="1481667" y="169333"/>
                  </a:cubicBezTo>
                  <a:lnTo>
                    <a:pt x="1507067" y="160866"/>
                  </a:lnTo>
                  <a:lnTo>
                    <a:pt x="1532467" y="152400"/>
                  </a:lnTo>
                  <a:cubicBezTo>
                    <a:pt x="1535289" y="143933"/>
                    <a:pt x="1534623" y="133311"/>
                    <a:pt x="1540934" y="127000"/>
                  </a:cubicBezTo>
                  <a:cubicBezTo>
                    <a:pt x="1547245" y="120689"/>
                    <a:pt x="1557464" y="117548"/>
                    <a:pt x="1566334" y="118533"/>
                  </a:cubicBezTo>
                  <a:cubicBezTo>
                    <a:pt x="1566338" y="118534"/>
                    <a:pt x="1602054" y="130439"/>
                    <a:pt x="1625270" y="138178"/>
                  </a:cubicBezTo>
                  <a:lnTo>
                    <a:pt x="1638688" y="142651"/>
                  </a:lnTo>
                  <a:lnTo>
                    <a:pt x="1638688" y="251767"/>
                  </a:lnTo>
                  <a:lnTo>
                    <a:pt x="1625270" y="247294"/>
                  </a:lnTo>
                  <a:cubicBezTo>
                    <a:pt x="1602054" y="239555"/>
                    <a:pt x="1566338" y="227650"/>
                    <a:pt x="1566334" y="227649"/>
                  </a:cubicBezTo>
                  <a:cubicBezTo>
                    <a:pt x="1557464" y="226664"/>
                    <a:pt x="1547245" y="229805"/>
                    <a:pt x="1540934" y="236116"/>
                  </a:cubicBezTo>
                  <a:cubicBezTo>
                    <a:pt x="1534623" y="242427"/>
                    <a:pt x="1535289" y="253049"/>
                    <a:pt x="1532467" y="261516"/>
                  </a:cubicBezTo>
                  <a:lnTo>
                    <a:pt x="1507067" y="269982"/>
                  </a:lnTo>
                  <a:lnTo>
                    <a:pt x="1481667" y="278449"/>
                  </a:lnTo>
                  <a:cubicBezTo>
                    <a:pt x="1464734" y="284093"/>
                    <a:pt x="1446003" y="285922"/>
                    <a:pt x="1430867" y="295382"/>
                  </a:cubicBezTo>
                  <a:cubicBezTo>
                    <a:pt x="1389477" y="321251"/>
                    <a:pt x="1442093" y="324758"/>
                    <a:pt x="1388534" y="346182"/>
                  </a:cubicBezTo>
                  <a:cubicBezTo>
                    <a:pt x="1370005" y="353594"/>
                    <a:pt x="1349023" y="351827"/>
                    <a:pt x="1329267" y="354649"/>
                  </a:cubicBezTo>
                  <a:cubicBezTo>
                    <a:pt x="1307499" y="347393"/>
                    <a:pt x="1293396" y="341970"/>
                    <a:pt x="1270000" y="337716"/>
                  </a:cubicBezTo>
                  <a:cubicBezTo>
                    <a:pt x="1250366" y="334146"/>
                    <a:pt x="1229848" y="334983"/>
                    <a:pt x="1210734" y="329249"/>
                  </a:cubicBezTo>
                  <a:cubicBezTo>
                    <a:pt x="1200988" y="326325"/>
                    <a:pt x="1194435" y="316867"/>
                    <a:pt x="1185334" y="312316"/>
                  </a:cubicBezTo>
                  <a:cubicBezTo>
                    <a:pt x="1177352" y="308325"/>
                    <a:pt x="1167916" y="307840"/>
                    <a:pt x="1159934" y="303849"/>
                  </a:cubicBezTo>
                  <a:cubicBezTo>
                    <a:pt x="1150833" y="299298"/>
                    <a:pt x="1143635" y="291467"/>
                    <a:pt x="1134534" y="286916"/>
                  </a:cubicBezTo>
                  <a:cubicBezTo>
                    <a:pt x="1126552" y="282925"/>
                    <a:pt x="1117116" y="282440"/>
                    <a:pt x="1109134" y="278449"/>
                  </a:cubicBezTo>
                  <a:cubicBezTo>
                    <a:pt x="1101157" y="274460"/>
                    <a:pt x="1072050" y="255083"/>
                    <a:pt x="1066800" y="244582"/>
                  </a:cubicBezTo>
                  <a:cubicBezTo>
                    <a:pt x="1061596" y="234174"/>
                    <a:pt x="1061156" y="222005"/>
                    <a:pt x="1058334" y="210716"/>
                  </a:cubicBezTo>
                  <a:cubicBezTo>
                    <a:pt x="1052689" y="205071"/>
                    <a:pt x="1044970" y="200922"/>
                    <a:pt x="1041400" y="193782"/>
                  </a:cubicBezTo>
                  <a:cubicBezTo>
                    <a:pt x="1036196" y="183374"/>
                    <a:pt x="1042403" y="166679"/>
                    <a:pt x="1032934" y="159916"/>
                  </a:cubicBezTo>
                  <a:cubicBezTo>
                    <a:pt x="1018965" y="149938"/>
                    <a:pt x="999067" y="154271"/>
                    <a:pt x="982134" y="151449"/>
                  </a:cubicBezTo>
                  <a:lnTo>
                    <a:pt x="956734" y="159916"/>
                  </a:lnTo>
                  <a:cubicBezTo>
                    <a:pt x="944021" y="164154"/>
                    <a:pt x="880559" y="185305"/>
                    <a:pt x="880534" y="185316"/>
                  </a:cubicBezTo>
                  <a:cubicBezTo>
                    <a:pt x="866878" y="191385"/>
                    <a:pt x="847906" y="207050"/>
                    <a:pt x="838200" y="219182"/>
                  </a:cubicBezTo>
                  <a:cubicBezTo>
                    <a:pt x="831843" y="227128"/>
                    <a:pt x="827781" y="236765"/>
                    <a:pt x="821267" y="244582"/>
                  </a:cubicBezTo>
                  <a:cubicBezTo>
                    <a:pt x="766942" y="309772"/>
                    <a:pt x="820975" y="232319"/>
                    <a:pt x="778934" y="295382"/>
                  </a:cubicBezTo>
                  <a:cubicBezTo>
                    <a:pt x="778934" y="295382"/>
                    <a:pt x="745924" y="319365"/>
                    <a:pt x="728134" y="329249"/>
                  </a:cubicBezTo>
                  <a:cubicBezTo>
                    <a:pt x="682313" y="354706"/>
                    <a:pt x="722437" y="317064"/>
                    <a:pt x="677334" y="354649"/>
                  </a:cubicBezTo>
                  <a:cubicBezTo>
                    <a:pt x="665356" y="364630"/>
                    <a:pt x="641054" y="389305"/>
                    <a:pt x="635000" y="405449"/>
                  </a:cubicBezTo>
                  <a:cubicBezTo>
                    <a:pt x="629947" y="418923"/>
                    <a:pt x="631587" y="434308"/>
                    <a:pt x="626534" y="447782"/>
                  </a:cubicBezTo>
                  <a:cubicBezTo>
                    <a:pt x="622961" y="457310"/>
                    <a:pt x="614151" y="464080"/>
                    <a:pt x="609600" y="473182"/>
                  </a:cubicBezTo>
                  <a:cubicBezTo>
                    <a:pt x="605609" y="481164"/>
                    <a:pt x="603956" y="490115"/>
                    <a:pt x="601134" y="498582"/>
                  </a:cubicBezTo>
                  <a:cubicBezTo>
                    <a:pt x="589845" y="501404"/>
                    <a:pt x="578787" y="508695"/>
                    <a:pt x="567267" y="507049"/>
                  </a:cubicBezTo>
                  <a:cubicBezTo>
                    <a:pt x="554805" y="505269"/>
                    <a:pt x="533702" y="481951"/>
                    <a:pt x="524934" y="473182"/>
                  </a:cubicBezTo>
                  <a:cubicBezTo>
                    <a:pt x="515940" y="470184"/>
                    <a:pt x="509441" y="468084"/>
                    <a:pt x="504840" y="466635"/>
                  </a:cubicBezTo>
                  <a:lnTo>
                    <a:pt x="496213" y="464022"/>
                  </a:lnTo>
                  <a:lnTo>
                    <a:pt x="498576" y="464564"/>
                  </a:lnTo>
                  <a:cubicBezTo>
                    <a:pt x="504251" y="465570"/>
                    <a:pt x="511655" y="465215"/>
                    <a:pt x="482600" y="447782"/>
                  </a:cubicBezTo>
                  <a:cubicBezTo>
                    <a:pt x="474947" y="443190"/>
                    <a:pt x="464949" y="443744"/>
                    <a:pt x="457200" y="439316"/>
                  </a:cubicBezTo>
                  <a:cubicBezTo>
                    <a:pt x="444948" y="432315"/>
                    <a:pt x="434623" y="422383"/>
                    <a:pt x="423334" y="413916"/>
                  </a:cubicBezTo>
                  <a:cubicBezTo>
                    <a:pt x="414867" y="411094"/>
                    <a:pt x="405587" y="410041"/>
                    <a:pt x="397934" y="405449"/>
                  </a:cubicBezTo>
                  <a:cubicBezTo>
                    <a:pt x="384527" y="397405"/>
                    <a:pt x="371760" y="374655"/>
                    <a:pt x="364067" y="363116"/>
                  </a:cubicBezTo>
                  <a:cubicBezTo>
                    <a:pt x="343356" y="332049"/>
                    <a:pt x="333080" y="316919"/>
                    <a:pt x="328502" y="310275"/>
                  </a:cubicBezTo>
                  <a:lnTo>
                    <a:pt x="327203" y="308428"/>
                  </a:lnTo>
                  <a:lnTo>
                    <a:pt x="331520" y="312644"/>
                  </a:lnTo>
                  <a:cubicBezTo>
                    <a:pt x="330790" y="310144"/>
                    <a:pt x="326284" y="301229"/>
                    <a:pt x="313267" y="278449"/>
                  </a:cubicBezTo>
                  <a:cubicBezTo>
                    <a:pt x="308219" y="269614"/>
                    <a:pt x="300885" y="262150"/>
                    <a:pt x="296334" y="253049"/>
                  </a:cubicBezTo>
                  <a:cubicBezTo>
                    <a:pt x="287655" y="235692"/>
                    <a:pt x="282621" y="201419"/>
                    <a:pt x="279400" y="185316"/>
                  </a:cubicBezTo>
                  <a:cubicBezTo>
                    <a:pt x="273756" y="176849"/>
                    <a:pt x="267018" y="169017"/>
                    <a:pt x="262467" y="159916"/>
                  </a:cubicBezTo>
                  <a:cubicBezTo>
                    <a:pt x="255277" y="145536"/>
                    <a:pt x="256910" y="124196"/>
                    <a:pt x="237067" y="117582"/>
                  </a:cubicBezTo>
                  <a:cubicBezTo>
                    <a:pt x="218135" y="111271"/>
                    <a:pt x="197556" y="111938"/>
                    <a:pt x="177800" y="109116"/>
                  </a:cubicBezTo>
                  <a:lnTo>
                    <a:pt x="152400" y="117582"/>
                  </a:lnTo>
                  <a:lnTo>
                    <a:pt x="127000" y="126049"/>
                  </a:lnTo>
                  <a:cubicBezTo>
                    <a:pt x="68627" y="145507"/>
                    <a:pt x="88821" y="130360"/>
                    <a:pt x="59267" y="159916"/>
                  </a:cubicBezTo>
                  <a:cubicBezTo>
                    <a:pt x="50800" y="162738"/>
                    <a:pt x="41293" y="163432"/>
                    <a:pt x="33867" y="168382"/>
                  </a:cubicBezTo>
                  <a:cubicBezTo>
                    <a:pt x="17572" y="179245"/>
                    <a:pt x="10144" y="188828"/>
                    <a:pt x="5213" y="200429"/>
                  </a:cubicBezTo>
                  <a:lnTo>
                    <a:pt x="0" y="217255"/>
                  </a:lnTo>
                  <a:lnTo>
                    <a:pt x="0" y="108139"/>
                  </a:lnTo>
                  <a:lnTo>
                    <a:pt x="5213" y="91313"/>
                  </a:lnTo>
                  <a:cubicBezTo>
                    <a:pt x="10144" y="79712"/>
                    <a:pt x="17572" y="70129"/>
                    <a:pt x="33867" y="59266"/>
                  </a:cubicBezTo>
                  <a:cubicBezTo>
                    <a:pt x="41293" y="54316"/>
                    <a:pt x="50800" y="53622"/>
                    <a:pt x="59267" y="50800"/>
                  </a:cubicBezTo>
                  <a:cubicBezTo>
                    <a:pt x="88821" y="21244"/>
                    <a:pt x="68627" y="36391"/>
                    <a:pt x="127000" y="16933"/>
                  </a:cubicBezTo>
                  <a:lnTo>
                    <a:pt x="152400" y="8466"/>
                  </a:lnTo>
                  <a:close/>
                </a:path>
              </a:pathLst>
            </a:custGeom>
            <a:solidFill>
              <a:schemeClr val="accent2">
                <a:lumMod val="90000"/>
                <a:lumOff val="1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宋体" charset="-122"/>
              </a:endParaRPr>
            </a:p>
          </p:txBody>
        </p:sp>
        <p:grpSp>
          <p:nvGrpSpPr>
            <p:cNvPr id="13332" name="原创设计师QQ69613753    _9"/>
            <p:cNvGrpSpPr>
              <a:grpSpLocks/>
            </p:cNvGrpSpPr>
            <p:nvPr/>
          </p:nvGrpSpPr>
          <p:grpSpPr bwMode="auto">
            <a:xfrm rot="682902">
              <a:off x="4655051" y="1970088"/>
              <a:ext cx="284024" cy="658936"/>
              <a:chOff x="6324208" y="2380133"/>
              <a:chExt cx="816093" cy="1892286"/>
            </a:xfrm>
          </p:grpSpPr>
          <p:sp>
            <p:nvSpPr>
              <p:cNvPr id="29" name="Rectangle 11"/>
              <p:cNvSpPr/>
              <p:nvPr/>
            </p:nvSpPr>
            <p:spPr>
              <a:xfrm>
                <a:off x="6645550" y="3321328"/>
                <a:ext cx="108932" cy="939309"/>
              </a:xfrm>
              <a:custGeom>
                <a:avLst/>
                <a:gdLst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891526"/>
                  <a:gd name="connsiteX1" fmla="*/ 360040 w 360040"/>
                  <a:gd name="connsiteY1" fmla="*/ 0 h 1891526"/>
                  <a:gd name="connsiteX2" fmla="*/ 360040 w 360040"/>
                  <a:gd name="connsiteY2" fmla="*/ 1691782 h 1891526"/>
                  <a:gd name="connsiteX3" fmla="*/ 0 w 360040"/>
                  <a:gd name="connsiteY3" fmla="*/ 1691782 h 1891526"/>
                  <a:gd name="connsiteX4" fmla="*/ 0 w 360040"/>
                  <a:gd name="connsiteY4" fmla="*/ 0 h 1891526"/>
                  <a:gd name="connsiteX0" fmla="*/ 0 w 360954"/>
                  <a:gd name="connsiteY0" fmla="*/ 0 h 1800769"/>
                  <a:gd name="connsiteX1" fmla="*/ 360040 w 360954"/>
                  <a:gd name="connsiteY1" fmla="*/ 0 h 1800769"/>
                  <a:gd name="connsiteX2" fmla="*/ 360040 w 360954"/>
                  <a:gd name="connsiteY2" fmla="*/ 1691782 h 1800769"/>
                  <a:gd name="connsiteX3" fmla="*/ 0 w 360954"/>
                  <a:gd name="connsiteY3" fmla="*/ 1691782 h 1800769"/>
                  <a:gd name="connsiteX4" fmla="*/ 0 w 360954"/>
                  <a:gd name="connsiteY4" fmla="*/ 0 h 1800769"/>
                  <a:gd name="connsiteX0" fmla="*/ 0 w 360725"/>
                  <a:gd name="connsiteY0" fmla="*/ 0 h 1757138"/>
                  <a:gd name="connsiteX1" fmla="*/ 360040 w 360725"/>
                  <a:gd name="connsiteY1" fmla="*/ 0 h 1757138"/>
                  <a:gd name="connsiteX2" fmla="*/ 360040 w 360725"/>
                  <a:gd name="connsiteY2" fmla="*/ 1691782 h 1757138"/>
                  <a:gd name="connsiteX3" fmla="*/ 0 w 360725"/>
                  <a:gd name="connsiteY3" fmla="*/ 1691782 h 1757138"/>
                  <a:gd name="connsiteX4" fmla="*/ 0 w 360725"/>
                  <a:gd name="connsiteY4" fmla="*/ 0 h 1757138"/>
                  <a:gd name="connsiteX0" fmla="*/ 0 w 360725"/>
                  <a:gd name="connsiteY0" fmla="*/ 0 h 1760590"/>
                  <a:gd name="connsiteX1" fmla="*/ 360040 w 360725"/>
                  <a:gd name="connsiteY1" fmla="*/ 0 h 1760590"/>
                  <a:gd name="connsiteX2" fmla="*/ 360040 w 360725"/>
                  <a:gd name="connsiteY2" fmla="*/ 1705177 h 1760590"/>
                  <a:gd name="connsiteX3" fmla="*/ 0 w 360725"/>
                  <a:gd name="connsiteY3" fmla="*/ 1691782 h 1760590"/>
                  <a:gd name="connsiteX4" fmla="*/ 0 w 360725"/>
                  <a:gd name="connsiteY4" fmla="*/ 0 h 176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725" h="1760590">
                    <a:moveTo>
                      <a:pt x="0" y="0"/>
                    </a:moveTo>
                    <a:lnTo>
                      <a:pt x="360040" y="0"/>
                    </a:lnTo>
                    <a:lnTo>
                      <a:pt x="360040" y="1705177"/>
                    </a:lnTo>
                    <a:cubicBezTo>
                      <a:pt x="376233" y="1695041"/>
                      <a:pt x="100933" y="1843776"/>
                      <a:pt x="0" y="169178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30" name="Ellipse 34"/>
              <p:cNvSpPr/>
              <p:nvPr/>
            </p:nvSpPr>
            <p:spPr>
              <a:xfrm>
                <a:off x="6321639" y="2965788"/>
                <a:ext cx="816994" cy="70788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31" name="Ellipse 35"/>
              <p:cNvSpPr/>
              <p:nvPr/>
            </p:nvSpPr>
            <p:spPr>
              <a:xfrm rot="1800000">
                <a:off x="6335318" y="3027671"/>
                <a:ext cx="646784" cy="59897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pic>
            <p:nvPicPr>
              <p:cNvPr id="13354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 l="23138" t="19901" r="24571" b="27188"/>
              <a:stretch>
                <a:fillRect/>
              </a:stretch>
            </p:blipFill>
            <p:spPr bwMode="auto">
              <a:xfrm rot="-1835306">
                <a:off x="6730137" y="3272369"/>
                <a:ext cx="385960" cy="294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Trapèze 10"/>
              <p:cNvSpPr/>
              <p:nvPr/>
            </p:nvSpPr>
            <p:spPr>
              <a:xfrm>
                <a:off x="6484644" y="2626199"/>
                <a:ext cx="490196" cy="762337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406802"/>
                  <a:gd name="connsiteX1" fmla="*/ 228600 w 914400"/>
                  <a:gd name="connsiteY1" fmla="*/ 0 h 1406802"/>
                  <a:gd name="connsiteX2" fmla="*/ 685800 w 914400"/>
                  <a:gd name="connsiteY2" fmla="*/ 0 h 1406802"/>
                  <a:gd name="connsiteX3" fmla="*/ 914400 w 914400"/>
                  <a:gd name="connsiteY3" fmla="*/ 1216152 h 1406802"/>
                  <a:gd name="connsiteX4" fmla="*/ 0 w 914400"/>
                  <a:gd name="connsiteY4" fmla="*/ 1216152 h 1406802"/>
                  <a:gd name="connsiteX0" fmla="*/ 0 w 914400"/>
                  <a:gd name="connsiteY0" fmla="*/ 1216152 h 1436902"/>
                  <a:gd name="connsiteX1" fmla="*/ 228600 w 914400"/>
                  <a:gd name="connsiteY1" fmla="*/ 0 h 1436902"/>
                  <a:gd name="connsiteX2" fmla="*/ 685800 w 914400"/>
                  <a:gd name="connsiteY2" fmla="*/ 0 h 1436902"/>
                  <a:gd name="connsiteX3" fmla="*/ 914400 w 914400"/>
                  <a:gd name="connsiteY3" fmla="*/ 1216152 h 1436902"/>
                  <a:gd name="connsiteX4" fmla="*/ 0 w 914400"/>
                  <a:gd name="connsiteY4" fmla="*/ 1216152 h 143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400" h="1436902">
                    <a:moveTo>
                      <a:pt x="0" y="1216152"/>
                    </a:moveTo>
                    <a:lnTo>
                      <a:pt x="228600" y="0"/>
                    </a:lnTo>
                    <a:lnTo>
                      <a:pt x="685800" y="0"/>
                    </a:lnTo>
                    <a:lnTo>
                      <a:pt x="914400" y="1216152"/>
                    </a:lnTo>
                    <a:cubicBezTo>
                      <a:pt x="737539" y="1517152"/>
                      <a:pt x="167923" y="1503746"/>
                      <a:pt x="0" y="121615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34" name="Ellipse 38"/>
              <p:cNvSpPr/>
              <p:nvPr/>
            </p:nvSpPr>
            <p:spPr>
              <a:xfrm>
                <a:off x="6437919" y="2381094"/>
                <a:ext cx="578706" cy="503687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35" name="Ellipse 39"/>
              <p:cNvSpPr/>
              <p:nvPr/>
            </p:nvSpPr>
            <p:spPr>
              <a:xfrm>
                <a:off x="6414560" y="2371843"/>
                <a:ext cx="571896" cy="42881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</p:grpSp>
        <p:grpSp>
          <p:nvGrpSpPr>
            <p:cNvPr id="13333" name="原创设计师QQ69613753    _10"/>
            <p:cNvGrpSpPr>
              <a:grpSpLocks/>
            </p:cNvGrpSpPr>
            <p:nvPr/>
          </p:nvGrpSpPr>
          <p:grpSpPr bwMode="auto">
            <a:xfrm rot="682902">
              <a:off x="9956838" y="1970088"/>
              <a:ext cx="284024" cy="658936"/>
              <a:chOff x="6324208" y="2380133"/>
              <a:chExt cx="816093" cy="1892286"/>
            </a:xfrm>
          </p:grpSpPr>
          <p:sp>
            <p:nvSpPr>
              <p:cNvPr id="37" name="Rectangle 11"/>
              <p:cNvSpPr/>
              <p:nvPr/>
            </p:nvSpPr>
            <p:spPr>
              <a:xfrm>
                <a:off x="6648628" y="3320708"/>
                <a:ext cx="108932" cy="939309"/>
              </a:xfrm>
              <a:custGeom>
                <a:avLst/>
                <a:gdLst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891526"/>
                  <a:gd name="connsiteX1" fmla="*/ 360040 w 360040"/>
                  <a:gd name="connsiteY1" fmla="*/ 0 h 1891526"/>
                  <a:gd name="connsiteX2" fmla="*/ 360040 w 360040"/>
                  <a:gd name="connsiteY2" fmla="*/ 1691782 h 1891526"/>
                  <a:gd name="connsiteX3" fmla="*/ 0 w 360040"/>
                  <a:gd name="connsiteY3" fmla="*/ 1691782 h 1891526"/>
                  <a:gd name="connsiteX4" fmla="*/ 0 w 360040"/>
                  <a:gd name="connsiteY4" fmla="*/ 0 h 1891526"/>
                  <a:gd name="connsiteX0" fmla="*/ 0 w 360954"/>
                  <a:gd name="connsiteY0" fmla="*/ 0 h 1800769"/>
                  <a:gd name="connsiteX1" fmla="*/ 360040 w 360954"/>
                  <a:gd name="connsiteY1" fmla="*/ 0 h 1800769"/>
                  <a:gd name="connsiteX2" fmla="*/ 360040 w 360954"/>
                  <a:gd name="connsiteY2" fmla="*/ 1691782 h 1800769"/>
                  <a:gd name="connsiteX3" fmla="*/ 0 w 360954"/>
                  <a:gd name="connsiteY3" fmla="*/ 1691782 h 1800769"/>
                  <a:gd name="connsiteX4" fmla="*/ 0 w 360954"/>
                  <a:gd name="connsiteY4" fmla="*/ 0 h 1800769"/>
                  <a:gd name="connsiteX0" fmla="*/ 0 w 360725"/>
                  <a:gd name="connsiteY0" fmla="*/ 0 h 1757138"/>
                  <a:gd name="connsiteX1" fmla="*/ 360040 w 360725"/>
                  <a:gd name="connsiteY1" fmla="*/ 0 h 1757138"/>
                  <a:gd name="connsiteX2" fmla="*/ 360040 w 360725"/>
                  <a:gd name="connsiteY2" fmla="*/ 1691782 h 1757138"/>
                  <a:gd name="connsiteX3" fmla="*/ 0 w 360725"/>
                  <a:gd name="connsiteY3" fmla="*/ 1691782 h 1757138"/>
                  <a:gd name="connsiteX4" fmla="*/ 0 w 360725"/>
                  <a:gd name="connsiteY4" fmla="*/ 0 h 1757138"/>
                  <a:gd name="connsiteX0" fmla="*/ 0 w 360725"/>
                  <a:gd name="connsiteY0" fmla="*/ 0 h 1760590"/>
                  <a:gd name="connsiteX1" fmla="*/ 360040 w 360725"/>
                  <a:gd name="connsiteY1" fmla="*/ 0 h 1760590"/>
                  <a:gd name="connsiteX2" fmla="*/ 360040 w 360725"/>
                  <a:gd name="connsiteY2" fmla="*/ 1705177 h 1760590"/>
                  <a:gd name="connsiteX3" fmla="*/ 0 w 360725"/>
                  <a:gd name="connsiteY3" fmla="*/ 1691782 h 1760590"/>
                  <a:gd name="connsiteX4" fmla="*/ 0 w 360725"/>
                  <a:gd name="connsiteY4" fmla="*/ 0 h 176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725" h="1760590">
                    <a:moveTo>
                      <a:pt x="0" y="0"/>
                    </a:moveTo>
                    <a:lnTo>
                      <a:pt x="360040" y="0"/>
                    </a:lnTo>
                    <a:lnTo>
                      <a:pt x="360040" y="1705177"/>
                    </a:lnTo>
                    <a:cubicBezTo>
                      <a:pt x="376233" y="1695041"/>
                      <a:pt x="100933" y="1843776"/>
                      <a:pt x="0" y="169178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38" name="Ellipse 34"/>
              <p:cNvSpPr/>
              <p:nvPr/>
            </p:nvSpPr>
            <p:spPr>
              <a:xfrm>
                <a:off x="6324717" y="2965169"/>
                <a:ext cx="816994" cy="70788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39" name="Ellipse 35"/>
              <p:cNvSpPr/>
              <p:nvPr/>
            </p:nvSpPr>
            <p:spPr>
              <a:xfrm rot="1800000">
                <a:off x="6338395" y="3027051"/>
                <a:ext cx="646784" cy="59897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pic>
            <p:nvPicPr>
              <p:cNvPr id="13347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 l="23138" t="19901" r="24571" b="27188"/>
              <a:stretch>
                <a:fillRect/>
              </a:stretch>
            </p:blipFill>
            <p:spPr bwMode="auto">
              <a:xfrm rot="-1835306">
                <a:off x="6730137" y="3272369"/>
                <a:ext cx="385960" cy="294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" name="Trapèze 10"/>
              <p:cNvSpPr/>
              <p:nvPr/>
            </p:nvSpPr>
            <p:spPr>
              <a:xfrm>
                <a:off x="6487722" y="2625579"/>
                <a:ext cx="490196" cy="762337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406802"/>
                  <a:gd name="connsiteX1" fmla="*/ 228600 w 914400"/>
                  <a:gd name="connsiteY1" fmla="*/ 0 h 1406802"/>
                  <a:gd name="connsiteX2" fmla="*/ 685800 w 914400"/>
                  <a:gd name="connsiteY2" fmla="*/ 0 h 1406802"/>
                  <a:gd name="connsiteX3" fmla="*/ 914400 w 914400"/>
                  <a:gd name="connsiteY3" fmla="*/ 1216152 h 1406802"/>
                  <a:gd name="connsiteX4" fmla="*/ 0 w 914400"/>
                  <a:gd name="connsiteY4" fmla="*/ 1216152 h 1406802"/>
                  <a:gd name="connsiteX0" fmla="*/ 0 w 914400"/>
                  <a:gd name="connsiteY0" fmla="*/ 1216152 h 1436902"/>
                  <a:gd name="connsiteX1" fmla="*/ 228600 w 914400"/>
                  <a:gd name="connsiteY1" fmla="*/ 0 h 1436902"/>
                  <a:gd name="connsiteX2" fmla="*/ 685800 w 914400"/>
                  <a:gd name="connsiteY2" fmla="*/ 0 h 1436902"/>
                  <a:gd name="connsiteX3" fmla="*/ 914400 w 914400"/>
                  <a:gd name="connsiteY3" fmla="*/ 1216152 h 1436902"/>
                  <a:gd name="connsiteX4" fmla="*/ 0 w 914400"/>
                  <a:gd name="connsiteY4" fmla="*/ 1216152 h 143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400" h="1436902">
                    <a:moveTo>
                      <a:pt x="0" y="1216152"/>
                    </a:moveTo>
                    <a:lnTo>
                      <a:pt x="228600" y="0"/>
                    </a:lnTo>
                    <a:lnTo>
                      <a:pt x="685800" y="0"/>
                    </a:lnTo>
                    <a:lnTo>
                      <a:pt x="914400" y="1216152"/>
                    </a:lnTo>
                    <a:cubicBezTo>
                      <a:pt x="737539" y="1517152"/>
                      <a:pt x="167923" y="1503746"/>
                      <a:pt x="0" y="121615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42" name="Ellipse 38"/>
              <p:cNvSpPr/>
              <p:nvPr/>
            </p:nvSpPr>
            <p:spPr>
              <a:xfrm>
                <a:off x="6440996" y="2380475"/>
                <a:ext cx="578706" cy="503687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43" name="Ellipse 39"/>
              <p:cNvSpPr/>
              <p:nvPr/>
            </p:nvSpPr>
            <p:spPr>
              <a:xfrm>
                <a:off x="6417637" y="2371224"/>
                <a:ext cx="571896" cy="42881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</p:grpSp>
        <p:sp>
          <p:nvSpPr>
            <p:cNvPr id="44" name="原创设计师QQ69613753    _11"/>
            <p:cNvSpPr/>
            <p:nvPr/>
          </p:nvSpPr>
          <p:spPr>
            <a:xfrm>
              <a:off x="1169125" y="2190516"/>
              <a:ext cx="1954816" cy="3818398"/>
            </a:xfrm>
            <a:custGeom>
              <a:avLst/>
              <a:gdLst>
                <a:gd name="connsiteX0" fmla="*/ 495242 w 1638688"/>
                <a:gd name="connsiteY0" fmla="*/ 3158802 h 3202290"/>
                <a:gd name="connsiteX1" fmla="*/ 496136 w 1638688"/>
                <a:gd name="connsiteY1" fmla="*/ 3159001 h 3202290"/>
                <a:gd name="connsiteX2" fmla="*/ 496213 w 1638688"/>
                <a:gd name="connsiteY2" fmla="*/ 3159024 h 3202290"/>
                <a:gd name="connsiteX3" fmla="*/ 325316 w 1638688"/>
                <a:gd name="connsiteY3" fmla="*/ 3000745 h 3202290"/>
                <a:gd name="connsiteX4" fmla="*/ 327203 w 1638688"/>
                <a:gd name="connsiteY4" fmla="*/ 3003430 h 3202290"/>
                <a:gd name="connsiteX5" fmla="*/ 327126 w 1638688"/>
                <a:gd name="connsiteY5" fmla="*/ 3003354 h 3202290"/>
                <a:gd name="connsiteX6" fmla="*/ 325316 w 1638688"/>
                <a:gd name="connsiteY6" fmla="*/ 3000745 h 3202290"/>
                <a:gd name="connsiteX7" fmla="*/ 0 w 1638688"/>
                <a:gd name="connsiteY7" fmla="*/ 0 h 3202290"/>
                <a:gd name="connsiteX8" fmla="*/ 1638688 w 1638688"/>
                <a:gd name="connsiteY8" fmla="*/ 0 h 3202290"/>
                <a:gd name="connsiteX9" fmla="*/ 1638688 w 1638688"/>
                <a:gd name="connsiteY9" fmla="*/ 2946769 h 3202290"/>
                <a:gd name="connsiteX10" fmla="*/ 1625270 w 1638688"/>
                <a:gd name="connsiteY10" fmla="*/ 2942296 h 3202290"/>
                <a:gd name="connsiteX11" fmla="*/ 1566334 w 1638688"/>
                <a:gd name="connsiteY11" fmla="*/ 2922651 h 3202290"/>
                <a:gd name="connsiteX12" fmla="*/ 1540934 w 1638688"/>
                <a:gd name="connsiteY12" fmla="*/ 2931118 h 3202290"/>
                <a:gd name="connsiteX13" fmla="*/ 1532467 w 1638688"/>
                <a:gd name="connsiteY13" fmla="*/ 2956518 h 3202290"/>
                <a:gd name="connsiteX14" fmla="*/ 1507067 w 1638688"/>
                <a:gd name="connsiteY14" fmla="*/ 2964984 h 3202290"/>
                <a:gd name="connsiteX15" fmla="*/ 1481667 w 1638688"/>
                <a:gd name="connsiteY15" fmla="*/ 2973451 h 3202290"/>
                <a:gd name="connsiteX16" fmla="*/ 1430867 w 1638688"/>
                <a:gd name="connsiteY16" fmla="*/ 2990384 h 3202290"/>
                <a:gd name="connsiteX17" fmla="*/ 1388534 w 1638688"/>
                <a:gd name="connsiteY17" fmla="*/ 3041184 h 3202290"/>
                <a:gd name="connsiteX18" fmla="*/ 1329267 w 1638688"/>
                <a:gd name="connsiteY18" fmla="*/ 3049651 h 3202290"/>
                <a:gd name="connsiteX19" fmla="*/ 1270000 w 1638688"/>
                <a:gd name="connsiteY19" fmla="*/ 3032718 h 3202290"/>
                <a:gd name="connsiteX20" fmla="*/ 1210734 w 1638688"/>
                <a:gd name="connsiteY20" fmla="*/ 3024251 h 3202290"/>
                <a:gd name="connsiteX21" fmla="*/ 1185334 w 1638688"/>
                <a:gd name="connsiteY21" fmla="*/ 3007318 h 3202290"/>
                <a:gd name="connsiteX22" fmla="*/ 1159934 w 1638688"/>
                <a:gd name="connsiteY22" fmla="*/ 2998851 h 3202290"/>
                <a:gd name="connsiteX23" fmla="*/ 1134534 w 1638688"/>
                <a:gd name="connsiteY23" fmla="*/ 2981918 h 3202290"/>
                <a:gd name="connsiteX24" fmla="*/ 1109134 w 1638688"/>
                <a:gd name="connsiteY24" fmla="*/ 2973451 h 3202290"/>
                <a:gd name="connsiteX25" fmla="*/ 1066800 w 1638688"/>
                <a:gd name="connsiteY25" fmla="*/ 2939584 h 3202290"/>
                <a:gd name="connsiteX26" fmla="*/ 1058334 w 1638688"/>
                <a:gd name="connsiteY26" fmla="*/ 2905718 h 3202290"/>
                <a:gd name="connsiteX27" fmla="*/ 1041400 w 1638688"/>
                <a:gd name="connsiteY27" fmla="*/ 2888784 h 3202290"/>
                <a:gd name="connsiteX28" fmla="*/ 1032934 w 1638688"/>
                <a:gd name="connsiteY28" fmla="*/ 2854918 h 3202290"/>
                <a:gd name="connsiteX29" fmla="*/ 982134 w 1638688"/>
                <a:gd name="connsiteY29" fmla="*/ 2846451 h 3202290"/>
                <a:gd name="connsiteX30" fmla="*/ 956734 w 1638688"/>
                <a:gd name="connsiteY30" fmla="*/ 2854918 h 3202290"/>
                <a:gd name="connsiteX31" fmla="*/ 880534 w 1638688"/>
                <a:gd name="connsiteY31" fmla="*/ 2880318 h 3202290"/>
                <a:gd name="connsiteX32" fmla="*/ 838200 w 1638688"/>
                <a:gd name="connsiteY32" fmla="*/ 2914184 h 3202290"/>
                <a:gd name="connsiteX33" fmla="*/ 821267 w 1638688"/>
                <a:gd name="connsiteY33" fmla="*/ 2939584 h 3202290"/>
                <a:gd name="connsiteX34" fmla="*/ 778934 w 1638688"/>
                <a:gd name="connsiteY34" fmla="*/ 2990384 h 3202290"/>
                <a:gd name="connsiteX35" fmla="*/ 728134 w 1638688"/>
                <a:gd name="connsiteY35" fmla="*/ 3024251 h 3202290"/>
                <a:gd name="connsiteX36" fmla="*/ 677334 w 1638688"/>
                <a:gd name="connsiteY36" fmla="*/ 3049651 h 3202290"/>
                <a:gd name="connsiteX37" fmla="*/ 635000 w 1638688"/>
                <a:gd name="connsiteY37" fmla="*/ 3100451 h 3202290"/>
                <a:gd name="connsiteX38" fmla="*/ 626534 w 1638688"/>
                <a:gd name="connsiteY38" fmla="*/ 3142784 h 3202290"/>
                <a:gd name="connsiteX39" fmla="*/ 609600 w 1638688"/>
                <a:gd name="connsiteY39" fmla="*/ 3168184 h 3202290"/>
                <a:gd name="connsiteX40" fmla="*/ 601134 w 1638688"/>
                <a:gd name="connsiteY40" fmla="*/ 3193584 h 3202290"/>
                <a:gd name="connsiteX41" fmla="*/ 567267 w 1638688"/>
                <a:gd name="connsiteY41" fmla="*/ 3202051 h 3202290"/>
                <a:gd name="connsiteX42" fmla="*/ 524934 w 1638688"/>
                <a:gd name="connsiteY42" fmla="*/ 3168184 h 3202290"/>
                <a:gd name="connsiteX43" fmla="*/ 504840 w 1638688"/>
                <a:gd name="connsiteY43" fmla="*/ 3161637 h 3202290"/>
                <a:gd name="connsiteX44" fmla="*/ 496213 w 1638688"/>
                <a:gd name="connsiteY44" fmla="*/ 3159024 h 3202290"/>
                <a:gd name="connsiteX45" fmla="*/ 498576 w 1638688"/>
                <a:gd name="connsiteY45" fmla="*/ 3159566 h 3202290"/>
                <a:gd name="connsiteX46" fmla="*/ 482600 w 1638688"/>
                <a:gd name="connsiteY46" fmla="*/ 3142784 h 3202290"/>
                <a:gd name="connsiteX47" fmla="*/ 457200 w 1638688"/>
                <a:gd name="connsiteY47" fmla="*/ 3134318 h 3202290"/>
                <a:gd name="connsiteX48" fmla="*/ 423334 w 1638688"/>
                <a:gd name="connsiteY48" fmla="*/ 3108918 h 3202290"/>
                <a:gd name="connsiteX49" fmla="*/ 397934 w 1638688"/>
                <a:gd name="connsiteY49" fmla="*/ 3100451 h 3202290"/>
                <a:gd name="connsiteX50" fmla="*/ 364067 w 1638688"/>
                <a:gd name="connsiteY50" fmla="*/ 3058118 h 3202290"/>
                <a:gd name="connsiteX51" fmla="*/ 328502 w 1638688"/>
                <a:gd name="connsiteY51" fmla="*/ 3005277 h 3202290"/>
                <a:gd name="connsiteX52" fmla="*/ 327203 w 1638688"/>
                <a:gd name="connsiteY52" fmla="*/ 3003430 h 3202290"/>
                <a:gd name="connsiteX53" fmla="*/ 331520 w 1638688"/>
                <a:gd name="connsiteY53" fmla="*/ 3007646 h 3202290"/>
                <a:gd name="connsiteX54" fmla="*/ 313267 w 1638688"/>
                <a:gd name="connsiteY54" fmla="*/ 2973451 h 3202290"/>
                <a:gd name="connsiteX55" fmla="*/ 296334 w 1638688"/>
                <a:gd name="connsiteY55" fmla="*/ 2948051 h 3202290"/>
                <a:gd name="connsiteX56" fmla="*/ 279400 w 1638688"/>
                <a:gd name="connsiteY56" fmla="*/ 2880318 h 3202290"/>
                <a:gd name="connsiteX57" fmla="*/ 262467 w 1638688"/>
                <a:gd name="connsiteY57" fmla="*/ 2854918 h 3202290"/>
                <a:gd name="connsiteX58" fmla="*/ 237067 w 1638688"/>
                <a:gd name="connsiteY58" fmla="*/ 2812584 h 3202290"/>
                <a:gd name="connsiteX59" fmla="*/ 177800 w 1638688"/>
                <a:gd name="connsiteY59" fmla="*/ 2804118 h 3202290"/>
                <a:gd name="connsiteX60" fmla="*/ 152400 w 1638688"/>
                <a:gd name="connsiteY60" fmla="*/ 2812584 h 3202290"/>
                <a:gd name="connsiteX61" fmla="*/ 127000 w 1638688"/>
                <a:gd name="connsiteY61" fmla="*/ 2821051 h 3202290"/>
                <a:gd name="connsiteX62" fmla="*/ 59267 w 1638688"/>
                <a:gd name="connsiteY62" fmla="*/ 2854918 h 3202290"/>
                <a:gd name="connsiteX63" fmla="*/ 33867 w 1638688"/>
                <a:gd name="connsiteY63" fmla="*/ 2863384 h 3202290"/>
                <a:gd name="connsiteX64" fmla="*/ 5213 w 1638688"/>
                <a:gd name="connsiteY64" fmla="*/ 2895431 h 3202290"/>
                <a:gd name="connsiteX65" fmla="*/ 0 w 1638688"/>
                <a:gd name="connsiteY65" fmla="*/ 2912257 h 320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638688" h="3202290">
                  <a:moveTo>
                    <a:pt x="495242" y="3158802"/>
                  </a:moveTo>
                  <a:cubicBezTo>
                    <a:pt x="494636" y="3158626"/>
                    <a:pt x="494736" y="3158610"/>
                    <a:pt x="496136" y="3159001"/>
                  </a:cubicBezTo>
                  <a:lnTo>
                    <a:pt x="496213" y="3159024"/>
                  </a:lnTo>
                  <a:close/>
                  <a:moveTo>
                    <a:pt x="325316" y="3000745"/>
                  </a:moveTo>
                  <a:lnTo>
                    <a:pt x="327203" y="3003430"/>
                  </a:lnTo>
                  <a:lnTo>
                    <a:pt x="327126" y="3003354"/>
                  </a:lnTo>
                  <a:cubicBezTo>
                    <a:pt x="326085" y="3001915"/>
                    <a:pt x="325284" y="3000735"/>
                    <a:pt x="325316" y="3000745"/>
                  </a:cubicBezTo>
                  <a:close/>
                  <a:moveTo>
                    <a:pt x="0" y="0"/>
                  </a:moveTo>
                  <a:lnTo>
                    <a:pt x="1638688" y="0"/>
                  </a:lnTo>
                  <a:lnTo>
                    <a:pt x="1638688" y="2946769"/>
                  </a:lnTo>
                  <a:lnTo>
                    <a:pt x="1625270" y="2942296"/>
                  </a:lnTo>
                  <a:cubicBezTo>
                    <a:pt x="1602054" y="2934557"/>
                    <a:pt x="1566338" y="2922652"/>
                    <a:pt x="1566334" y="2922651"/>
                  </a:cubicBezTo>
                  <a:cubicBezTo>
                    <a:pt x="1557464" y="2921666"/>
                    <a:pt x="1547245" y="2924807"/>
                    <a:pt x="1540934" y="2931118"/>
                  </a:cubicBezTo>
                  <a:cubicBezTo>
                    <a:pt x="1534623" y="2937429"/>
                    <a:pt x="1535289" y="2948051"/>
                    <a:pt x="1532467" y="2956518"/>
                  </a:cubicBezTo>
                  <a:lnTo>
                    <a:pt x="1507067" y="2964984"/>
                  </a:lnTo>
                  <a:lnTo>
                    <a:pt x="1481667" y="2973451"/>
                  </a:lnTo>
                  <a:cubicBezTo>
                    <a:pt x="1464734" y="2979095"/>
                    <a:pt x="1446003" y="2980924"/>
                    <a:pt x="1430867" y="2990384"/>
                  </a:cubicBezTo>
                  <a:cubicBezTo>
                    <a:pt x="1389477" y="3016253"/>
                    <a:pt x="1442093" y="3019760"/>
                    <a:pt x="1388534" y="3041184"/>
                  </a:cubicBezTo>
                  <a:cubicBezTo>
                    <a:pt x="1370005" y="3048596"/>
                    <a:pt x="1349023" y="3046829"/>
                    <a:pt x="1329267" y="3049651"/>
                  </a:cubicBezTo>
                  <a:cubicBezTo>
                    <a:pt x="1307499" y="3042395"/>
                    <a:pt x="1293396" y="3036972"/>
                    <a:pt x="1270000" y="3032718"/>
                  </a:cubicBezTo>
                  <a:cubicBezTo>
                    <a:pt x="1250366" y="3029148"/>
                    <a:pt x="1229848" y="3029985"/>
                    <a:pt x="1210734" y="3024251"/>
                  </a:cubicBezTo>
                  <a:cubicBezTo>
                    <a:pt x="1200988" y="3021327"/>
                    <a:pt x="1194435" y="3011869"/>
                    <a:pt x="1185334" y="3007318"/>
                  </a:cubicBezTo>
                  <a:cubicBezTo>
                    <a:pt x="1177352" y="3003327"/>
                    <a:pt x="1167916" y="3002842"/>
                    <a:pt x="1159934" y="2998851"/>
                  </a:cubicBezTo>
                  <a:cubicBezTo>
                    <a:pt x="1150833" y="2994300"/>
                    <a:pt x="1143635" y="2986469"/>
                    <a:pt x="1134534" y="2981918"/>
                  </a:cubicBezTo>
                  <a:cubicBezTo>
                    <a:pt x="1126552" y="2977927"/>
                    <a:pt x="1117116" y="2977442"/>
                    <a:pt x="1109134" y="2973451"/>
                  </a:cubicBezTo>
                  <a:cubicBezTo>
                    <a:pt x="1101157" y="2969462"/>
                    <a:pt x="1072050" y="2950085"/>
                    <a:pt x="1066800" y="2939584"/>
                  </a:cubicBezTo>
                  <a:cubicBezTo>
                    <a:pt x="1061596" y="2929176"/>
                    <a:pt x="1061156" y="2917007"/>
                    <a:pt x="1058334" y="2905718"/>
                  </a:cubicBezTo>
                  <a:cubicBezTo>
                    <a:pt x="1052689" y="2900073"/>
                    <a:pt x="1044970" y="2895924"/>
                    <a:pt x="1041400" y="2888784"/>
                  </a:cubicBezTo>
                  <a:cubicBezTo>
                    <a:pt x="1036196" y="2878376"/>
                    <a:pt x="1042403" y="2861681"/>
                    <a:pt x="1032934" y="2854918"/>
                  </a:cubicBezTo>
                  <a:cubicBezTo>
                    <a:pt x="1018965" y="2844940"/>
                    <a:pt x="999067" y="2849273"/>
                    <a:pt x="982134" y="2846451"/>
                  </a:cubicBezTo>
                  <a:lnTo>
                    <a:pt x="956734" y="2854918"/>
                  </a:lnTo>
                  <a:cubicBezTo>
                    <a:pt x="944021" y="2859156"/>
                    <a:pt x="880559" y="2880307"/>
                    <a:pt x="880534" y="2880318"/>
                  </a:cubicBezTo>
                  <a:cubicBezTo>
                    <a:pt x="866878" y="2886387"/>
                    <a:pt x="847906" y="2902052"/>
                    <a:pt x="838200" y="2914184"/>
                  </a:cubicBezTo>
                  <a:cubicBezTo>
                    <a:pt x="831843" y="2922130"/>
                    <a:pt x="827781" y="2931767"/>
                    <a:pt x="821267" y="2939584"/>
                  </a:cubicBezTo>
                  <a:cubicBezTo>
                    <a:pt x="766942" y="3004774"/>
                    <a:pt x="820975" y="2927321"/>
                    <a:pt x="778934" y="2990384"/>
                  </a:cubicBezTo>
                  <a:cubicBezTo>
                    <a:pt x="778934" y="2990384"/>
                    <a:pt x="745924" y="3014367"/>
                    <a:pt x="728134" y="3024251"/>
                  </a:cubicBezTo>
                  <a:cubicBezTo>
                    <a:pt x="682313" y="3049708"/>
                    <a:pt x="722437" y="3012066"/>
                    <a:pt x="677334" y="3049651"/>
                  </a:cubicBezTo>
                  <a:cubicBezTo>
                    <a:pt x="665356" y="3059632"/>
                    <a:pt x="641054" y="3084307"/>
                    <a:pt x="635000" y="3100451"/>
                  </a:cubicBezTo>
                  <a:cubicBezTo>
                    <a:pt x="629947" y="3113925"/>
                    <a:pt x="631587" y="3129310"/>
                    <a:pt x="626534" y="3142784"/>
                  </a:cubicBezTo>
                  <a:cubicBezTo>
                    <a:pt x="622961" y="3152312"/>
                    <a:pt x="614151" y="3159082"/>
                    <a:pt x="609600" y="3168184"/>
                  </a:cubicBezTo>
                  <a:cubicBezTo>
                    <a:pt x="605609" y="3176166"/>
                    <a:pt x="603956" y="3185117"/>
                    <a:pt x="601134" y="3193584"/>
                  </a:cubicBezTo>
                  <a:cubicBezTo>
                    <a:pt x="589845" y="3196406"/>
                    <a:pt x="578787" y="3203697"/>
                    <a:pt x="567267" y="3202051"/>
                  </a:cubicBezTo>
                  <a:cubicBezTo>
                    <a:pt x="554805" y="3200271"/>
                    <a:pt x="533702" y="3176953"/>
                    <a:pt x="524934" y="3168184"/>
                  </a:cubicBezTo>
                  <a:cubicBezTo>
                    <a:pt x="515940" y="3165186"/>
                    <a:pt x="509441" y="3163086"/>
                    <a:pt x="504840" y="3161637"/>
                  </a:cubicBezTo>
                  <a:lnTo>
                    <a:pt x="496213" y="3159024"/>
                  </a:lnTo>
                  <a:lnTo>
                    <a:pt x="498576" y="3159566"/>
                  </a:lnTo>
                  <a:cubicBezTo>
                    <a:pt x="504251" y="3160572"/>
                    <a:pt x="511655" y="3160217"/>
                    <a:pt x="482600" y="3142784"/>
                  </a:cubicBezTo>
                  <a:cubicBezTo>
                    <a:pt x="474947" y="3138192"/>
                    <a:pt x="464949" y="3138746"/>
                    <a:pt x="457200" y="3134318"/>
                  </a:cubicBezTo>
                  <a:cubicBezTo>
                    <a:pt x="444948" y="3127317"/>
                    <a:pt x="434623" y="3117385"/>
                    <a:pt x="423334" y="3108918"/>
                  </a:cubicBezTo>
                  <a:cubicBezTo>
                    <a:pt x="414867" y="3106096"/>
                    <a:pt x="405587" y="3105043"/>
                    <a:pt x="397934" y="3100451"/>
                  </a:cubicBezTo>
                  <a:cubicBezTo>
                    <a:pt x="384527" y="3092407"/>
                    <a:pt x="371760" y="3069657"/>
                    <a:pt x="364067" y="3058118"/>
                  </a:cubicBezTo>
                  <a:cubicBezTo>
                    <a:pt x="343356" y="3027051"/>
                    <a:pt x="333080" y="3011921"/>
                    <a:pt x="328502" y="3005277"/>
                  </a:cubicBezTo>
                  <a:lnTo>
                    <a:pt x="327203" y="3003430"/>
                  </a:lnTo>
                  <a:lnTo>
                    <a:pt x="331520" y="3007646"/>
                  </a:lnTo>
                  <a:cubicBezTo>
                    <a:pt x="330790" y="3005146"/>
                    <a:pt x="326284" y="2996231"/>
                    <a:pt x="313267" y="2973451"/>
                  </a:cubicBezTo>
                  <a:cubicBezTo>
                    <a:pt x="308219" y="2964616"/>
                    <a:pt x="300885" y="2957152"/>
                    <a:pt x="296334" y="2948051"/>
                  </a:cubicBezTo>
                  <a:cubicBezTo>
                    <a:pt x="287655" y="2930694"/>
                    <a:pt x="282621" y="2896421"/>
                    <a:pt x="279400" y="2880318"/>
                  </a:cubicBezTo>
                  <a:cubicBezTo>
                    <a:pt x="273756" y="2871851"/>
                    <a:pt x="267018" y="2864019"/>
                    <a:pt x="262467" y="2854918"/>
                  </a:cubicBezTo>
                  <a:cubicBezTo>
                    <a:pt x="255277" y="2840538"/>
                    <a:pt x="256910" y="2819198"/>
                    <a:pt x="237067" y="2812584"/>
                  </a:cubicBezTo>
                  <a:cubicBezTo>
                    <a:pt x="218135" y="2806273"/>
                    <a:pt x="197556" y="2806940"/>
                    <a:pt x="177800" y="2804118"/>
                  </a:cubicBezTo>
                  <a:lnTo>
                    <a:pt x="152400" y="2812584"/>
                  </a:lnTo>
                  <a:lnTo>
                    <a:pt x="127000" y="2821051"/>
                  </a:lnTo>
                  <a:cubicBezTo>
                    <a:pt x="68627" y="2840509"/>
                    <a:pt x="88821" y="2825362"/>
                    <a:pt x="59267" y="2854918"/>
                  </a:cubicBezTo>
                  <a:cubicBezTo>
                    <a:pt x="50800" y="2857740"/>
                    <a:pt x="41293" y="2858434"/>
                    <a:pt x="33867" y="2863384"/>
                  </a:cubicBezTo>
                  <a:cubicBezTo>
                    <a:pt x="17572" y="2874247"/>
                    <a:pt x="10144" y="2883830"/>
                    <a:pt x="5213" y="2895431"/>
                  </a:cubicBezTo>
                  <a:lnTo>
                    <a:pt x="0" y="2912257"/>
                  </a:ln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45" name="原创设计师QQ69613753    _12"/>
            <p:cNvSpPr/>
            <p:nvPr/>
          </p:nvSpPr>
          <p:spPr>
            <a:xfrm>
              <a:off x="1169125" y="5404511"/>
              <a:ext cx="1954816" cy="604403"/>
            </a:xfrm>
            <a:custGeom>
              <a:avLst/>
              <a:gdLst>
                <a:gd name="connsiteX0" fmla="*/ 495242 w 1638688"/>
                <a:gd name="connsiteY0" fmla="*/ 463800 h 507288"/>
                <a:gd name="connsiteX1" fmla="*/ 496136 w 1638688"/>
                <a:gd name="connsiteY1" fmla="*/ 463999 h 507288"/>
                <a:gd name="connsiteX2" fmla="*/ 496213 w 1638688"/>
                <a:gd name="connsiteY2" fmla="*/ 464022 h 507288"/>
                <a:gd name="connsiteX3" fmla="*/ 325316 w 1638688"/>
                <a:gd name="connsiteY3" fmla="*/ 305743 h 507288"/>
                <a:gd name="connsiteX4" fmla="*/ 327203 w 1638688"/>
                <a:gd name="connsiteY4" fmla="*/ 308428 h 507288"/>
                <a:gd name="connsiteX5" fmla="*/ 327126 w 1638688"/>
                <a:gd name="connsiteY5" fmla="*/ 308352 h 507288"/>
                <a:gd name="connsiteX6" fmla="*/ 325316 w 1638688"/>
                <a:gd name="connsiteY6" fmla="*/ 305743 h 507288"/>
                <a:gd name="connsiteX7" fmla="*/ 177800 w 1638688"/>
                <a:gd name="connsiteY7" fmla="*/ 0 h 507288"/>
                <a:gd name="connsiteX8" fmla="*/ 237067 w 1638688"/>
                <a:gd name="connsiteY8" fmla="*/ 8466 h 507288"/>
                <a:gd name="connsiteX9" fmla="*/ 262467 w 1638688"/>
                <a:gd name="connsiteY9" fmla="*/ 50800 h 507288"/>
                <a:gd name="connsiteX10" fmla="*/ 279400 w 1638688"/>
                <a:gd name="connsiteY10" fmla="*/ 76200 h 507288"/>
                <a:gd name="connsiteX11" fmla="*/ 296334 w 1638688"/>
                <a:gd name="connsiteY11" fmla="*/ 143933 h 507288"/>
                <a:gd name="connsiteX12" fmla="*/ 313267 w 1638688"/>
                <a:gd name="connsiteY12" fmla="*/ 169333 h 507288"/>
                <a:gd name="connsiteX13" fmla="*/ 331520 w 1638688"/>
                <a:gd name="connsiteY13" fmla="*/ 203528 h 507288"/>
                <a:gd name="connsiteX14" fmla="*/ 327203 w 1638688"/>
                <a:gd name="connsiteY14" fmla="*/ 199312 h 507288"/>
                <a:gd name="connsiteX15" fmla="*/ 325316 w 1638688"/>
                <a:gd name="connsiteY15" fmla="*/ 196627 h 507288"/>
                <a:gd name="connsiteX16" fmla="*/ 327126 w 1638688"/>
                <a:gd name="connsiteY16" fmla="*/ 199236 h 507288"/>
                <a:gd name="connsiteX17" fmla="*/ 327203 w 1638688"/>
                <a:gd name="connsiteY17" fmla="*/ 199312 h 507288"/>
                <a:gd name="connsiteX18" fmla="*/ 328502 w 1638688"/>
                <a:gd name="connsiteY18" fmla="*/ 201159 h 507288"/>
                <a:gd name="connsiteX19" fmla="*/ 364067 w 1638688"/>
                <a:gd name="connsiteY19" fmla="*/ 254000 h 507288"/>
                <a:gd name="connsiteX20" fmla="*/ 397934 w 1638688"/>
                <a:gd name="connsiteY20" fmla="*/ 296333 h 507288"/>
                <a:gd name="connsiteX21" fmla="*/ 423334 w 1638688"/>
                <a:gd name="connsiteY21" fmla="*/ 304800 h 507288"/>
                <a:gd name="connsiteX22" fmla="*/ 457200 w 1638688"/>
                <a:gd name="connsiteY22" fmla="*/ 330200 h 507288"/>
                <a:gd name="connsiteX23" fmla="*/ 482600 w 1638688"/>
                <a:gd name="connsiteY23" fmla="*/ 338666 h 507288"/>
                <a:gd name="connsiteX24" fmla="*/ 498576 w 1638688"/>
                <a:gd name="connsiteY24" fmla="*/ 355448 h 507288"/>
                <a:gd name="connsiteX25" fmla="*/ 496213 w 1638688"/>
                <a:gd name="connsiteY25" fmla="*/ 354906 h 507288"/>
                <a:gd name="connsiteX26" fmla="*/ 496136 w 1638688"/>
                <a:gd name="connsiteY26" fmla="*/ 354883 h 507288"/>
                <a:gd name="connsiteX27" fmla="*/ 495242 w 1638688"/>
                <a:gd name="connsiteY27" fmla="*/ 354684 h 507288"/>
                <a:gd name="connsiteX28" fmla="*/ 496213 w 1638688"/>
                <a:gd name="connsiteY28" fmla="*/ 354906 h 507288"/>
                <a:gd name="connsiteX29" fmla="*/ 504840 w 1638688"/>
                <a:gd name="connsiteY29" fmla="*/ 357519 h 507288"/>
                <a:gd name="connsiteX30" fmla="*/ 524934 w 1638688"/>
                <a:gd name="connsiteY30" fmla="*/ 364066 h 507288"/>
                <a:gd name="connsiteX31" fmla="*/ 567267 w 1638688"/>
                <a:gd name="connsiteY31" fmla="*/ 397933 h 507288"/>
                <a:gd name="connsiteX32" fmla="*/ 601134 w 1638688"/>
                <a:gd name="connsiteY32" fmla="*/ 389466 h 507288"/>
                <a:gd name="connsiteX33" fmla="*/ 609600 w 1638688"/>
                <a:gd name="connsiteY33" fmla="*/ 364066 h 507288"/>
                <a:gd name="connsiteX34" fmla="*/ 626534 w 1638688"/>
                <a:gd name="connsiteY34" fmla="*/ 338666 h 507288"/>
                <a:gd name="connsiteX35" fmla="*/ 635000 w 1638688"/>
                <a:gd name="connsiteY35" fmla="*/ 296333 h 507288"/>
                <a:gd name="connsiteX36" fmla="*/ 677334 w 1638688"/>
                <a:gd name="connsiteY36" fmla="*/ 245533 h 507288"/>
                <a:gd name="connsiteX37" fmla="*/ 728134 w 1638688"/>
                <a:gd name="connsiteY37" fmla="*/ 220133 h 507288"/>
                <a:gd name="connsiteX38" fmla="*/ 778934 w 1638688"/>
                <a:gd name="connsiteY38" fmla="*/ 186266 h 507288"/>
                <a:gd name="connsiteX39" fmla="*/ 821267 w 1638688"/>
                <a:gd name="connsiteY39" fmla="*/ 135466 h 507288"/>
                <a:gd name="connsiteX40" fmla="*/ 838200 w 1638688"/>
                <a:gd name="connsiteY40" fmla="*/ 110066 h 507288"/>
                <a:gd name="connsiteX41" fmla="*/ 880534 w 1638688"/>
                <a:gd name="connsiteY41" fmla="*/ 76200 h 507288"/>
                <a:gd name="connsiteX42" fmla="*/ 956734 w 1638688"/>
                <a:gd name="connsiteY42" fmla="*/ 50800 h 507288"/>
                <a:gd name="connsiteX43" fmla="*/ 982134 w 1638688"/>
                <a:gd name="connsiteY43" fmla="*/ 42333 h 507288"/>
                <a:gd name="connsiteX44" fmla="*/ 1032934 w 1638688"/>
                <a:gd name="connsiteY44" fmla="*/ 50800 h 507288"/>
                <a:gd name="connsiteX45" fmla="*/ 1041400 w 1638688"/>
                <a:gd name="connsiteY45" fmla="*/ 84666 h 507288"/>
                <a:gd name="connsiteX46" fmla="*/ 1058334 w 1638688"/>
                <a:gd name="connsiteY46" fmla="*/ 101600 h 507288"/>
                <a:gd name="connsiteX47" fmla="*/ 1066800 w 1638688"/>
                <a:gd name="connsiteY47" fmla="*/ 135466 h 507288"/>
                <a:gd name="connsiteX48" fmla="*/ 1109134 w 1638688"/>
                <a:gd name="connsiteY48" fmla="*/ 169333 h 507288"/>
                <a:gd name="connsiteX49" fmla="*/ 1134534 w 1638688"/>
                <a:gd name="connsiteY49" fmla="*/ 177800 h 507288"/>
                <a:gd name="connsiteX50" fmla="*/ 1159934 w 1638688"/>
                <a:gd name="connsiteY50" fmla="*/ 194733 h 507288"/>
                <a:gd name="connsiteX51" fmla="*/ 1185334 w 1638688"/>
                <a:gd name="connsiteY51" fmla="*/ 203200 h 507288"/>
                <a:gd name="connsiteX52" fmla="*/ 1210734 w 1638688"/>
                <a:gd name="connsiteY52" fmla="*/ 220133 h 507288"/>
                <a:gd name="connsiteX53" fmla="*/ 1270000 w 1638688"/>
                <a:gd name="connsiteY53" fmla="*/ 228600 h 507288"/>
                <a:gd name="connsiteX54" fmla="*/ 1329267 w 1638688"/>
                <a:gd name="connsiteY54" fmla="*/ 245533 h 507288"/>
                <a:gd name="connsiteX55" fmla="*/ 1388534 w 1638688"/>
                <a:gd name="connsiteY55" fmla="*/ 237066 h 507288"/>
                <a:gd name="connsiteX56" fmla="*/ 1430867 w 1638688"/>
                <a:gd name="connsiteY56" fmla="*/ 186266 h 507288"/>
                <a:gd name="connsiteX57" fmla="*/ 1481667 w 1638688"/>
                <a:gd name="connsiteY57" fmla="*/ 169333 h 507288"/>
                <a:gd name="connsiteX58" fmla="*/ 1507067 w 1638688"/>
                <a:gd name="connsiteY58" fmla="*/ 160866 h 507288"/>
                <a:gd name="connsiteX59" fmla="*/ 1532467 w 1638688"/>
                <a:gd name="connsiteY59" fmla="*/ 152400 h 507288"/>
                <a:gd name="connsiteX60" fmla="*/ 1540934 w 1638688"/>
                <a:gd name="connsiteY60" fmla="*/ 127000 h 507288"/>
                <a:gd name="connsiteX61" fmla="*/ 1566334 w 1638688"/>
                <a:gd name="connsiteY61" fmla="*/ 118533 h 507288"/>
                <a:gd name="connsiteX62" fmla="*/ 1625270 w 1638688"/>
                <a:gd name="connsiteY62" fmla="*/ 138178 h 507288"/>
                <a:gd name="connsiteX63" fmla="*/ 1638688 w 1638688"/>
                <a:gd name="connsiteY63" fmla="*/ 142651 h 507288"/>
                <a:gd name="connsiteX64" fmla="*/ 1638688 w 1638688"/>
                <a:gd name="connsiteY64" fmla="*/ 251767 h 507288"/>
                <a:gd name="connsiteX65" fmla="*/ 1625270 w 1638688"/>
                <a:gd name="connsiteY65" fmla="*/ 247294 h 507288"/>
                <a:gd name="connsiteX66" fmla="*/ 1566334 w 1638688"/>
                <a:gd name="connsiteY66" fmla="*/ 227649 h 507288"/>
                <a:gd name="connsiteX67" fmla="*/ 1540934 w 1638688"/>
                <a:gd name="connsiteY67" fmla="*/ 236116 h 507288"/>
                <a:gd name="connsiteX68" fmla="*/ 1532467 w 1638688"/>
                <a:gd name="connsiteY68" fmla="*/ 261516 h 507288"/>
                <a:gd name="connsiteX69" fmla="*/ 1507067 w 1638688"/>
                <a:gd name="connsiteY69" fmla="*/ 269982 h 507288"/>
                <a:gd name="connsiteX70" fmla="*/ 1481667 w 1638688"/>
                <a:gd name="connsiteY70" fmla="*/ 278449 h 507288"/>
                <a:gd name="connsiteX71" fmla="*/ 1430867 w 1638688"/>
                <a:gd name="connsiteY71" fmla="*/ 295382 h 507288"/>
                <a:gd name="connsiteX72" fmla="*/ 1388534 w 1638688"/>
                <a:gd name="connsiteY72" fmla="*/ 346182 h 507288"/>
                <a:gd name="connsiteX73" fmla="*/ 1329267 w 1638688"/>
                <a:gd name="connsiteY73" fmla="*/ 354649 h 507288"/>
                <a:gd name="connsiteX74" fmla="*/ 1270000 w 1638688"/>
                <a:gd name="connsiteY74" fmla="*/ 337716 h 507288"/>
                <a:gd name="connsiteX75" fmla="*/ 1210734 w 1638688"/>
                <a:gd name="connsiteY75" fmla="*/ 329249 h 507288"/>
                <a:gd name="connsiteX76" fmla="*/ 1185334 w 1638688"/>
                <a:gd name="connsiteY76" fmla="*/ 312316 h 507288"/>
                <a:gd name="connsiteX77" fmla="*/ 1159934 w 1638688"/>
                <a:gd name="connsiteY77" fmla="*/ 303849 h 507288"/>
                <a:gd name="connsiteX78" fmla="*/ 1134534 w 1638688"/>
                <a:gd name="connsiteY78" fmla="*/ 286916 h 507288"/>
                <a:gd name="connsiteX79" fmla="*/ 1109134 w 1638688"/>
                <a:gd name="connsiteY79" fmla="*/ 278449 h 507288"/>
                <a:gd name="connsiteX80" fmla="*/ 1066800 w 1638688"/>
                <a:gd name="connsiteY80" fmla="*/ 244582 h 507288"/>
                <a:gd name="connsiteX81" fmla="*/ 1058334 w 1638688"/>
                <a:gd name="connsiteY81" fmla="*/ 210716 h 507288"/>
                <a:gd name="connsiteX82" fmla="*/ 1041400 w 1638688"/>
                <a:gd name="connsiteY82" fmla="*/ 193782 h 507288"/>
                <a:gd name="connsiteX83" fmla="*/ 1032934 w 1638688"/>
                <a:gd name="connsiteY83" fmla="*/ 159916 h 507288"/>
                <a:gd name="connsiteX84" fmla="*/ 982134 w 1638688"/>
                <a:gd name="connsiteY84" fmla="*/ 151449 h 507288"/>
                <a:gd name="connsiteX85" fmla="*/ 956734 w 1638688"/>
                <a:gd name="connsiteY85" fmla="*/ 159916 h 507288"/>
                <a:gd name="connsiteX86" fmla="*/ 880534 w 1638688"/>
                <a:gd name="connsiteY86" fmla="*/ 185316 h 507288"/>
                <a:gd name="connsiteX87" fmla="*/ 838200 w 1638688"/>
                <a:gd name="connsiteY87" fmla="*/ 219182 h 507288"/>
                <a:gd name="connsiteX88" fmla="*/ 821267 w 1638688"/>
                <a:gd name="connsiteY88" fmla="*/ 244582 h 507288"/>
                <a:gd name="connsiteX89" fmla="*/ 778934 w 1638688"/>
                <a:gd name="connsiteY89" fmla="*/ 295382 h 507288"/>
                <a:gd name="connsiteX90" fmla="*/ 728134 w 1638688"/>
                <a:gd name="connsiteY90" fmla="*/ 329249 h 507288"/>
                <a:gd name="connsiteX91" fmla="*/ 677334 w 1638688"/>
                <a:gd name="connsiteY91" fmla="*/ 354649 h 507288"/>
                <a:gd name="connsiteX92" fmla="*/ 635000 w 1638688"/>
                <a:gd name="connsiteY92" fmla="*/ 405449 h 507288"/>
                <a:gd name="connsiteX93" fmla="*/ 626534 w 1638688"/>
                <a:gd name="connsiteY93" fmla="*/ 447782 h 507288"/>
                <a:gd name="connsiteX94" fmla="*/ 609600 w 1638688"/>
                <a:gd name="connsiteY94" fmla="*/ 473182 h 507288"/>
                <a:gd name="connsiteX95" fmla="*/ 601134 w 1638688"/>
                <a:gd name="connsiteY95" fmla="*/ 498582 h 507288"/>
                <a:gd name="connsiteX96" fmla="*/ 567267 w 1638688"/>
                <a:gd name="connsiteY96" fmla="*/ 507049 h 507288"/>
                <a:gd name="connsiteX97" fmla="*/ 524934 w 1638688"/>
                <a:gd name="connsiteY97" fmla="*/ 473182 h 507288"/>
                <a:gd name="connsiteX98" fmla="*/ 504840 w 1638688"/>
                <a:gd name="connsiteY98" fmla="*/ 466635 h 507288"/>
                <a:gd name="connsiteX99" fmla="*/ 496213 w 1638688"/>
                <a:gd name="connsiteY99" fmla="*/ 464022 h 507288"/>
                <a:gd name="connsiteX100" fmla="*/ 498576 w 1638688"/>
                <a:gd name="connsiteY100" fmla="*/ 464564 h 507288"/>
                <a:gd name="connsiteX101" fmla="*/ 482600 w 1638688"/>
                <a:gd name="connsiteY101" fmla="*/ 447782 h 507288"/>
                <a:gd name="connsiteX102" fmla="*/ 457200 w 1638688"/>
                <a:gd name="connsiteY102" fmla="*/ 439316 h 507288"/>
                <a:gd name="connsiteX103" fmla="*/ 423334 w 1638688"/>
                <a:gd name="connsiteY103" fmla="*/ 413916 h 507288"/>
                <a:gd name="connsiteX104" fmla="*/ 397934 w 1638688"/>
                <a:gd name="connsiteY104" fmla="*/ 405449 h 507288"/>
                <a:gd name="connsiteX105" fmla="*/ 364067 w 1638688"/>
                <a:gd name="connsiteY105" fmla="*/ 363116 h 507288"/>
                <a:gd name="connsiteX106" fmla="*/ 328502 w 1638688"/>
                <a:gd name="connsiteY106" fmla="*/ 310275 h 507288"/>
                <a:gd name="connsiteX107" fmla="*/ 327203 w 1638688"/>
                <a:gd name="connsiteY107" fmla="*/ 308428 h 507288"/>
                <a:gd name="connsiteX108" fmla="*/ 331520 w 1638688"/>
                <a:gd name="connsiteY108" fmla="*/ 312644 h 507288"/>
                <a:gd name="connsiteX109" fmla="*/ 313267 w 1638688"/>
                <a:gd name="connsiteY109" fmla="*/ 278449 h 507288"/>
                <a:gd name="connsiteX110" fmla="*/ 296334 w 1638688"/>
                <a:gd name="connsiteY110" fmla="*/ 253049 h 507288"/>
                <a:gd name="connsiteX111" fmla="*/ 279400 w 1638688"/>
                <a:gd name="connsiteY111" fmla="*/ 185316 h 507288"/>
                <a:gd name="connsiteX112" fmla="*/ 262467 w 1638688"/>
                <a:gd name="connsiteY112" fmla="*/ 159916 h 507288"/>
                <a:gd name="connsiteX113" fmla="*/ 237067 w 1638688"/>
                <a:gd name="connsiteY113" fmla="*/ 117582 h 507288"/>
                <a:gd name="connsiteX114" fmla="*/ 177800 w 1638688"/>
                <a:gd name="connsiteY114" fmla="*/ 109116 h 507288"/>
                <a:gd name="connsiteX115" fmla="*/ 152400 w 1638688"/>
                <a:gd name="connsiteY115" fmla="*/ 117582 h 507288"/>
                <a:gd name="connsiteX116" fmla="*/ 127000 w 1638688"/>
                <a:gd name="connsiteY116" fmla="*/ 126049 h 507288"/>
                <a:gd name="connsiteX117" fmla="*/ 59267 w 1638688"/>
                <a:gd name="connsiteY117" fmla="*/ 159916 h 507288"/>
                <a:gd name="connsiteX118" fmla="*/ 33867 w 1638688"/>
                <a:gd name="connsiteY118" fmla="*/ 168382 h 507288"/>
                <a:gd name="connsiteX119" fmla="*/ 5213 w 1638688"/>
                <a:gd name="connsiteY119" fmla="*/ 200429 h 507288"/>
                <a:gd name="connsiteX120" fmla="*/ 0 w 1638688"/>
                <a:gd name="connsiteY120" fmla="*/ 217255 h 507288"/>
                <a:gd name="connsiteX121" fmla="*/ 0 w 1638688"/>
                <a:gd name="connsiteY121" fmla="*/ 108139 h 507288"/>
                <a:gd name="connsiteX122" fmla="*/ 5213 w 1638688"/>
                <a:gd name="connsiteY122" fmla="*/ 91313 h 507288"/>
                <a:gd name="connsiteX123" fmla="*/ 33867 w 1638688"/>
                <a:gd name="connsiteY123" fmla="*/ 59266 h 507288"/>
                <a:gd name="connsiteX124" fmla="*/ 59267 w 1638688"/>
                <a:gd name="connsiteY124" fmla="*/ 50800 h 507288"/>
                <a:gd name="connsiteX125" fmla="*/ 127000 w 1638688"/>
                <a:gd name="connsiteY125" fmla="*/ 16933 h 507288"/>
                <a:gd name="connsiteX126" fmla="*/ 152400 w 1638688"/>
                <a:gd name="connsiteY126" fmla="*/ 8466 h 50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1638688" h="507288">
                  <a:moveTo>
                    <a:pt x="495242" y="463800"/>
                  </a:moveTo>
                  <a:cubicBezTo>
                    <a:pt x="494636" y="463624"/>
                    <a:pt x="494736" y="463608"/>
                    <a:pt x="496136" y="463999"/>
                  </a:cubicBezTo>
                  <a:lnTo>
                    <a:pt x="496213" y="464022"/>
                  </a:lnTo>
                  <a:close/>
                  <a:moveTo>
                    <a:pt x="325316" y="305743"/>
                  </a:moveTo>
                  <a:lnTo>
                    <a:pt x="327203" y="308428"/>
                  </a:lnTo>
                  <a:lnTo>
                    <a:pt x="327126" y="308352"/>
                  </a:lnTo>
                  <a:cubicBezTo>
                    <a:pt x="326085" y="306913"/>
                    <a:pt x="325284" y="305733"/>
                    <a:pt x="325316" y="305743"/>
                  </a:cubicBezTo>
                  <a:close/>
                  <a:moveTo>
                    <a:pt x="177800" y="0"/>
                  </a:moveTo>
                  <a:cubicBezTo>
                    <a:pt x="197556" y="2822"/>
                    <a:pt x="218135" y="2155"/>
                    <a:pt x="237067" y="8466"/>
                  </a:cubicBezTo>
                  <a:cubicBezTo>
                    <a:pt x="256910" y="15080"/>
                    <a:pt x="255277" y="36420"/>
                    <a:pt x="262467" y="50800"/>
                  </a:cubicBezTo>
                  <a:cubicBezTo>
                    <a:pt x="267018" y="59901"/>
                    <a:pt x="273756" y="67733"/>
                    <a:pt x="279400" y="76200"/>
                  </a:cubicBezTo>
                  <a:cubicBezTo>
                    <a:pt x="282621" y="92303"/>
                    <a:pt x="287655" y="126576"/>
                    <a:pt x="296334" y="143933"/>
                  </a:cubicBezTo>
                  <a:cubicBezTo>
                    <a:pt x="300885" y="153034"/>
                    <a:pt x="308219" y="160498"/>
                    <a:pt x="313267" y="169333"/>
                  </a:cubicBezTo>
                  <a:cubicBezTo>
                    <a:pt x="326284" y="192113"/>
                    <a:pt x="330790" y="201028"/>
                    <a:pt x="331520" y="203528"/>
                  </a:cubicBezTo>
                  <a:lnTo>
                    <a:pt x="327203" y="199312"/>
                  </a:lnTo>
                  <a:lnTo>
                    <a:pt x="325316" y="196627"/>
                  </a:lnTo>
                  <a:cubicBezTo>
                    <a:pt x="325284" y="196617"/>
                    <a:pt x="326085" y="197797"/>
                    <a:pt x="327126" y="199236"/>
                  </a:cubicBezTo>
                  <a:lnTo>
                    <a:pt x="327203" y="199312"/>
                  </a:lnTo>
                  <a:lnTo>
                    <a:pt x="328502" y="201159"/>
                  </a:lnTo>
                  <a:cubicBezTo>
                    <a:pt x="333080" y="207803"/>
                    <a:pt x="343356" y="222933"/>
                    <a:pt x="364067" y="254000"/>
                  </a:cubicBezTo>
                  <a:cubicBezTo>
                    <a:pt x="371760" y="265539"/>
                    <a:pt x="384527" y="288289"/>
                    <a:pt x="397934" y="296333"/>
                  </a:cubicBezTo>
                  <a:cubicBezTo>
                    <a:pt x="405587" y="300925"/>
                    <a:pt x="414867" y="301978"/>
                    <a:pt x="423334" y="304800"/>
                  </a:cubicBezTo>
                  <a:cubicBezTo>
                    <a:pt x="434623" y="313267"/>
                    <a:pt x="444948" y="323199"/>
                    <a:pt x="457200" y="330200"/>
                  </a:cubicBezTo>
                  <a:cubicBezTo>
                    <a:pt x="464949" y="334628"/>
                    <a:pt x="474947" y="334074"/>
                    <a:pt x="482600" y="338666"/>
                  </a:cubicBezTo>
                  <a:cubicBezTo>
                    <a:pt x="511655" y="356099"/>
                    <a:pt x="504251" y="356454"/>
                    <a:pt x="498576" y="355448"/>
                  </a:cubicBezTo>
                  <a:lnTo>
                    <a:pt x="496213" y="354906"/>
                  </a:lnTo>
                  <a:lnTo>
                    <a:pt x="496136" y="354883"/>
                  </a:lnTo>
                  <a:cubicBezTo>
                    <a:pt x="494736" y="354492"/>
                    <a:pt x="494636" y="354508"/>
                    <a:pt x="495242" y="354684"/>
                  </a:cubicBezTo>
                  <a:lnTo>
                    <a:pt x="496213" y="354906"/>
                  </a:lnTo>
                  <a:lnTo>
                    <a:pt x="504840" y="357519"/>
                  </a:lnTo>
                  <a:cubicBezTo>
                    <a:pt x="509441" y="358968"/>
                    <a:pt x="515940" y="361068"/>
                    <a:pt x="524934" y="364066"/>
                  </a:cubicBezTo>
                  <a:cubicBezTo>
                    <a:pt x="533702" y="372835"/>
                    <a:pt x="554805" y="396153"/>
                    <a:pt x="567267" y="397933"/>
                  </a:cubicBezTo>
                  <a:cubicBezTo>
                    <a:pt x="578787" y="399579"/>
                    <a:pt x="589845" y="392288"/>
                    <a:pt x="601134" y="389466"/>
                  </a:cubicBezTo>
                  <a:cubicBezTo>
                    <a:pt x="603956" y="380999"/>
                    <a:pt x="605609" y="372048"/>
                    <a:pt x="609600" y="364066"/>
                  </a:cubicBezTo>
                  <a:cubicBezTo>
                    <a:pt x="614151" y="354964"/>
                    <a:pt x="622961" y="348194"/>
                    <a:pt x="626534" y="338666"/>
                  </a:cubicBezTo>
                  <a:cubicBezTo>
                    <a:pt x="631587" y="325192"/>
                    <a:pt x="629947" y="309807"/>
                    <a:pt x="635000" y="296333"/>
                  </a:cubicBezTo>
                  <a:cubicBezTo>
                    <a:pt x="641054" y="280189"/>
                    <a:pt x="665356" y="255514"/>
                    <a:pt x="677334" y="245533"/>
                  </a:cubicBezTo>
                  <a:cubicBezTo>
                    <a:pt x="722437" y="207948"/>
                    <a:pt x="682313" y="245590"/>
                    <a:pt x="728134" y="220133"/>
                  </a:cubicBezTo>
                  <a:cubicBezTo>
                    <a:pt x="745924" y="210249"/>
                    <a:pt x="778934" y="186266"/>
                    <a:pt x="778934" y="186266"/>
                  </a:cubicBezTo>
                  <a:cubicBezTo>
                    <a:pt x="820975" y="123203"/>
                    <a:pt x="766942" y="200656"/>
                    <a:pt x="821267" y="135466"/>
                  </a:cubicBezTo>
                  <a:cubicBezTo>
                    <a:pt x="827781" y="127649"/>
                    <a:pt x="831843" y="118012"/>
                    <a:pt x="838200" y="110066"/>
                  </a:cubicBezTo>
                  <a:cubicBezTo>
                    <a:pt x="847906" y="97934"/>
                    <a:pt x="866878" y="82269"/>
                    <a:pt x="880534" y="76200"/>
                  </a:cubicBezTo>
                  <a:cubicBezTo>
                    <a:pt x="880559" y="76189"/>
                    <a:pt x="944021" y="55038"/>
                    <a:pt x="956734" y="50800"/>
                  </a:cubicBezTo>
                  <a:lnTo>
                    <a:pt x="982134" y="42333"/>
                  </a:lnTo>
                  <a:cubicBezTo>
                    <a:pt x="999067" y="45155"/>
                    <a:pt x="1018965" y="40822"/>
                    <a:pt x="1032934" y="50800"/>
                  </a:cubicBezTo>
                  <a:cubicBezTo>
                    <a:pt x="1042403" y="57563"/>
                    <a:pt x="1036196" y="74258"/>
                    <a:pt x="1041400" y="84666"/>
                  </a:cubicBezTo>
                  <a:cubicBezTo>
                    <a:pt x="1044970" y="91806"/>
                    <a:pt x="1052689" y="95955"/>
                    <a:pt x="1058334" y="101600"/>
                  </a:cubicBezTo>
                  <a:cubicBezTo>
                    <a:pt x="1061156" y="112889"/>
                    <a:pt x="1061596" y="125058"/>
                    <a:pt x="1066800" y="135466"/>
                  </a:cubicBezTo>
                  <a:cubicBezTo>
                    <a:pt x="1072050" y="145967"/>
                    <a:pt x="1101157" y="165344"/>
                    <a:pt x="1109134" y="169333"/>
                  </a:cubicBezTo>
                  <a:cubicBezTo>
                    <a:pt x="1117116" y="173324"/>
                    <a:pt x="1126552" y="173809"/>
                    <a:pt x="1134534" y="177800"/>
                  </a:cubicBezTo>
                  <a:cubicBezTo>
                    <a:pt x="1143635" y="182351"/>
                    <a:pt x="1150833" y="190182"/>
                    <a:pt x="1159934" y="194733"/>
                  </a:cubicBezTo>
                  <a:cubicBezTo>
                    <a:pt x="1167916" y="198724"/>
                    <a:pt x="1177352" y="199209"/>
                    <a:pt x="1185334" y="203200"/>
                  </a:cubicBezTo>
                  <a:cubicBezTo>
                    <a:pt x="1194435" y="207751"/>
                    <a:pt x="1200988" y="217209"/>
                    <a:pt x="1210734" y="220133"/>
                  </a:cubicBezTo>
                  <a:cubicBezTo>
                    <a:pt x="1229848" y="225867"/>
                    <a:pt x="1250366" y="225030"/>
                    <a:pt x="1270000" y="228600"/>
                  </a:cubicBezTo>
                  <a:cubicBezTo>
                    <a:pt x="1293396" y="232854"/>
                    <a:pt x="1307499" y="238277"/>
                    <a:pt x="1329267" y="245533"/>
                  </a:cubicBezTo>
                  <a:cubicBezTo>
                    <a:pt x="1349023" y="242711"/>
                    <a:pt x="1370005" y="244478"/>
                    <a:pt x="1388534" y="237066"/>
                  </a:cubicBezTo>
                  <a:cubicBezTo>
                    <a:pt x="1442093" y="215642"/>
                    <a:pt x="1389477" y="212135"/>
                    <a:pt x="1430867" y="186266"/>
                  </a:cubicBezTo>
                  <a:cubicBezTo>
                    <a:pt x="1446003" y="176806"/>
                    <a:pt x="1464734" y="174977"/>
                    <a:pt x="1481667" y="169333"/>
                  </a:cubicBezTo>
                  <a:lnTo>
                    <a:pt x="1507067" y="160866"/>
                  </a:lnTo>
                  <a:lnTo>
                    <a:pt x="1532467" y="152400"/>
                  </a:lnTo>
                  <a:cubicBezTo>
                    <a:pt x="1535289" y="143933"/>
                    <a:pt x="1534623" y="133311"/>
                    <a:pt x="1540934" y="127000"/>
                  </a:cubicBezTo>
                  <a:cubicBezTo>
                    <a:pt x="1547245" y="120689"/>
                    <a:pt x="1557464" y="117548"/>
                    <a:pt x="1566334" y="118533"/>
                  </a:cubicBezTo>
                  <a:cubicBezTo>
                    <a:pt x="1566338" y="118534"/>
                    <a:pt x="1602054" y="130439"/>
                    <a:pt x="1625270" y="138178"/>
                  </a:cubicBezTo>
                  <a:lnTo>
                    <a:pt x="1638688" y="142651"/>
                  </a:lnTo>
                  <a:lnTo>
                    <a:pt x="1638688" y="251767"/>
                  </a:lnTo>
                  <a:lnTo>
                    <a:pt x="1625270" y="247294"/>
                  </a:lnTo>
                  <a:cubicBezTo>
                    <a:pt x="1602054" y="239555"/>
                    <a:pt x="1566338" y="227650"/>
                    <a:pt x="1566334" y="227649"/>
                  </a:cubicBezTo>
                  <a:cubicBezTo>
                    <a:pt x="1557464" y="226664"/>
                    <a:pt x="1547245" y="229805"/>
                    <a:pt x="1540934" y="236116"/>
                  </a:cubicBezTo>
                  <a:cubicBezTo>
                    <a:pt x="1534623" y="242427"/>
                    <a:pt x="1535289" y="253049"/>
                    <a:pt x="1532467" y="261516"/>
                  </a:cubicBezTo>
                  <a:lnTo>
                    <a:pt x="1507067" y="269982"/>
                  </a:lnTo>
                  <a:lnTo>
                    <a:pt x="1481667" y="278449"/>
                  </a:lnTo>
                  <a:cubicBezTo>
                    <a:pt x="1464734" y="284093"/>
                    <a:pt x="1446003" y="285922"/>
                    <a:pt x="1430867" y="295382"/>
                  </a:cubicBezTo>
                  <a:cubicBezTo>
                    <a:pt x="1389477" y="321251"/>
                    <a:pt x="1442093" y="324758"/>
                    <a:pt x="1388534" y="346182"/>
                  </a:cubicBezTo>
                  <a:cubicBezTo>
                    <a:pt x="1370005" y="353594"/>
                    <a:pt x="1349023" y="351827"/>
                    <a:pt x="1329267" y="354649"/>
                  </a:cubicBezTo>
                  <a:cubicBezTo>
                    <a:pt x="1307499" y="347393"/>
                    <a:pt x="1293396" y="341970"/>
                    <a:pt x="1270000" y="337716"/>
                  </a:cubicBezTo>
                  <a:cubicBezTo>
                    <a:pt x="1250366" y="334146"/>
                    <a:pt x="1229848" y="334983"/>
                    <a:pt x="1210734" y="329249"/>
                  </a:cubicBezTo>
                  <a:cubicBezTo>
                    <a:pt x="1200988" y="326325"/>
                    <a:pt x="1194435" y="316867"/>
                    <a:pt x="1185334" y="312316"/>
                  </a:cubicBezTo>
                  <a:cubicBezTo>
                    <a:pt x="1177352" y="308325"/>
                    <a:pt x="1167916" y="307840"/>
                    <a:pt x="1159934" y="303849"/>
                  </a:cubicBezTo>
                  <a:cubicBezTo>
                    <a:pt x="1150833" y="299298"/>
                    <a:pt x="1143635" y="291467"/>
                    <a:pt x="1134534" y="286916"/>
                  </a:cubicBezTo>
                  <a:cubicBezTo>
                    <a:pt x="1126552" y="282925"/>
                    <a:pt x="1117116" y="282440"/>
                    <a:pt x="1109134" y="278449"/>
                  </a:cubicBezTo>
                  <a:cubicBezTo>
                    <a:pt x="1101157" y="274460"/>
                    <a:pt x="1072050" y="255083"/>
                    <a:pt x="1066800" y="244582"/>
                  </a:cubicBezTo>
                  <a:cubicBezTo>
                    <a:pt x="1061596" y="234174"/>
                    <a:pt x="1061156" y="222005"/>
                    <a:pt x="1058334" y="210716"/>
                  </a:cubicBezTo>
                  <a:cubicBezTo>
                    <a:pt x="1052689" y="205071"/>
                    <a:pt x="1044970" y="200922"/>
                    <a:pt x="1041400" y="193782"/>
                  </a:cubicBezTo>
                  <a:cubicBezTo>
                    <a:pt x="1036196" y="183374"/>
                    <a:pt x="1042403" y="166679"/>
                    <a:pt x="1032934" y="159916"/>
                  </a:cubicBezTo>
                  <a:cubicBezTo>
                    <a:pt x="1018965" y="149938"/>
                    <a:pt x="999067" y="154271"/>
                    <a:pt x="982134" y="151449"/>
                  </a:cubicBezTo>
                  <a:lnTo>
                    <a:pt x="956734" y="159916"/>
                  </a:lnTo>
                  <a:cubicBezTo>
                    <a:pt x="944021" y="164154"/>
                    <a:pt x="880559" y="185305"/>
                    <a:pt x="880534" y="185316"/>
                  </a:cubicBezTo>
                  <a:cubicBezTo>
                    <a:pt x="866878" y="191385"/>
                    <a:pt x="847906" y="207050"/>
                    <a:pt x="838200" y="219182"/>
                  </a:cubicBezTo>
                  <a:cubicBezTo>
                    <a:pt x="831843" y="227128"/>
                    <a:pt x="827781" y="236765"/>
                    <a:pt x="821267" y="244582"/>
                  </a:cubicBezTo>
                  <a:cubicBezTo>
                    <a:pt x="766942" y="309772"/>
                    <a:pt x="820975" y="232319"/>
                    <a:pt x="778934" y="295382"/>
                  </a:cubicBezTo>
                  <a:cubicBezTo>
                    <a:pt x="778934" y="295382"/>
                    <a:pt x="745924" y="319365"/>
                    <a:pt x="728134" y="329249"/>
                  </a:cubicBezTo>
                  <a:cubicBezTo>
                    <a:pt x="682313" y="354706"/>
                    <a:pt x="722437" y="317064"/>
                    <a:pt x="677334" y="354649"/>
                  </a:cubicBezTo>
                  <a:cubicBezTo>
                    <a:pt x="665356" y="364630"/>
                    <a:pt x="641054" y="389305"/>
                    <a:pt x="635000" y="405449"/>
                  </a:cubicBezTo>
                  <a:cubicBezTo>
                    <a:pt x="629947" y="418923"/>
                    <a:pt x="631587" y="434308"/>
                    <a:pt x="626534" y="447782"/>
                  </a:cubicBezTo>
                  <a:cubicBezTo>
                    <a:pt x="622961" y="457310"/>
                    <a:pt x="614151" y="464080"/>
                    <a:pt x="609600" y="473182"/>
                  </a:cubicBezTo>
                  <a:cubicBezTo>
                    <a:pt x="605609" y="481164"/>
                    <a:pt x="603956" y="490115"/>
                    <a:pt x="601134" y="498582"/>
                  </a:cubicBezTo>
                  <a:cubicBezTo>
                    <a:pt x="589845" y="501404"/>
                    <a:pt x="578787" y="508695"/>
                    <a:pt x="567267" y="507049"/>
                  </a:cubicBezTo>
                  <a:cubicBezTo>
                    <a:pt x="554805" y="505269"/>
                    <a:pt x="533702" y="481951"/>
                    <a:pt x="524934" y="473182"/>
                  </a:cubicBezTo>
                  <a:cubicBezTo>
                    <a:pt x="515940" y="470184"/>
                    <a:pt x="509441" y="468084"/>
                    <a:pt x="504840" y="466635"/>
                  </a:cubicBezTo>
                  <a:lnTo>
                    <a:pt x="496213" y="464022"/>
                  </a:lnTo>
                  <a:lnTo>
                    <a:pt x="498576" y="464564"/>
                  </a:lnTo>
                  <a:cubicBezTo>
                    <a:pt x="504251" y="465570"/>
                    <a:pt x="511655" y="465215"/>
                    <a:pt x="482600" y="447782"/>
                  </a:cubicBezTo>
                  <a:cubicBezTo>
                    <a:pt x="474947" y="443190"/>
                    <a:pt x="464949" y="443744"/>
                    <a:pt x="457200" y="439316"/>
                  </a:cubicBezTo>
                  <a:cubicBezTo>
                    <a:pt x="444948" y="432315"/>
                    <a:pt x="434623" y="422383"/>
                    <a:pt x="423334" y="413916"/>
                  </a:cubicBezTo>
                  <a:cubicBezTo>
                    <a:pt x="414867" y="411094"/>
                    <a:pt x="405587" y="410041"/>
                    <a:pt x="397934" y="405449"/>
                  </a:cubicBezTo>
                  <a:cubicBezTo>
                    <a:pt x="384527" y="397405"/>
                    <a:pt x="371760" y="374655"/>
                    <a:pt x="364067" y="363116"/>
                  </a:cubicBezTo>
                  <a:cubicBezTo>
                    <a:pt x="343356" y="332049"/>
                    <a:pt x="333080" y="316919"/>
                    <a:pt x="328502" y="310275"/>
                  </a:cubicBezTo>
                  <a:lnTo>
                    <a:pt x="327203" y="308428"/>
                  </a:lnTo>
                  <a:lnTo>
                    <a:pt x="331520" y="312644"/>
                  </a:lnTo>
                  <a:cubicBezTo>
                    <a:pt x="330790" y="310144"/>
                    <a:pt x="326284" y="301229"/>
                    <a:pt x="313267" y="278449"/>
                  </a:cubicBezTo>
                  <a:cubicBezTo>
                    <a:pt x="308219" y="269614"/>
                    <a:pt x="300885" y="262150"/>
                    <a:pt x="296334" y="253049"/>
                  </a:cubicBezTo>
                  <a:cubicBezTo>
                    <a:pt x="287655" y="235692"/>
                    <a:pt x="282621" y="201419"/>
                    <a:pt x="279400" y="185316"/>
                  </a:cubicBezTo>
                  <a:cubicBezTo>
                    <a:pt x="273756" y="176849"/>
                    <a:pt x="267018" y="169017"/>
                    <a:pt x="262467" y="159916"/>
                  </a:cubicBezTo>
                  <a:cubicBezTo>
                    <a:pt x="255277" y="145536"/>
                    <a:pt x="256910" y="124196"/>
                    <a:pt x="237067" y="117582"/>
                  </a:cubicBezTo>
                  <a:cubicBezTo>
                    <a:pt x="218135" y="111271"/>
                    <a:pt x="197556" y="111938"/>
                    <a:pt x="177800" y="109116"/>
                  </a:cubicBezTo>
                  <a:lnTo>
                    <a:pt x="152400" y="117582"/>
                  </a:lnTo>
                  <a:lnTo>
                    <a:pt x="127000" y="126049"/>
                  </a:lnTo>
                  <a:cubicBezTo>
                    <a:pt x="68627" y="145507"/>
                    <a:pt x="88821" y="130360"/>
                    <a:pt x="59267" y="159916"/>
                  </a:cubicBezTo>
                  <a:cubicBezTo>
                    <a:pt x="50800" y="162738"/>
                    <a:pt x="41293" y="163432"/>
                    <a:pt x="33867" y="168382"/>
                  </a:cubicBezTo>
                  <a:cubicBezTo>
                    <a:pt x="17572" y="179245"/>
                    <a:pt x="10144" y="188828"/>
                    <a:pt x="5213" y="200429"/>
                  </a:cubicBezTo>
                  <a:lnTo>
                    <a:pt x="0" y="217255"/>
                  </a:lnTo>
                  <a:lnTo>
                    <a:pt x="0" y="108139"/>
                  </a:lnTo>
                  <a:lnTo>
                    <a:pt x="5213" y="91313"/>
                  </a:lnTo>
                  <a:cubicBezTo>
                    <a:pt x="10144" y="79712"/>
                    <a:pt x="17572" y="70129"/>
                    <a:pt x="33867" y="59266"/>
                  </a:cubicBezTo>
                  <a:cubicBezTo>
                    <a:pt x="41293" y="54316"/>
                    <a:pt x="50800" y="53622"/>
                    <a:pt x="59267" y="50800"/>
                  </a:cubicBezTo>
                  <a:cubicBezTo>
                    <a:pt x="88821" y="21244"/>
                    <a:pt x="68627" y="36391"/>
                    <a:pt x="127000" y="16933"/>
                  </a:cubicBezTo>
                  <a:lnTo>
                    <a:pt x="152400" y="8466"/>
                  </a:lnTo>
                  <a:close/>
                </a:path>
              </a:pathLst>
            </a:custGeom>
            <a:solidFill>
              <a:srgbClr val="94634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宋体" charset="-122"/>
              </a:endParaRPr>
            </a:p>
          </p:txBody>
        </p:sp>
        <p:grpSp>
          <p:nvGrpSpPr>
            <p:cNvPr id="13336" name="原创设计师QQ69613753    _13"/>
            <p:cNvGrpSpPr>
              <a:grpSpLocks/>
            </p:cNvGrpSpPr>
            <p:nvPr/>
          </p:nvGrpSpPr>
          <p:grpSpPr bwMode="auto">
            <a:xfrm rot="682902">
              <a:off x="2004158" y="1970088"/>
              <a:ext cx="284024" cy="658936"/>
              <a:chOff x="6324208" y="2380133"/>
              <a:chExt cx="816093" cy="1892286"/>
            </a:xfrm>
          </p:grpSpPr>
          <p:sp>
            <p:nvSpPr>
              <p:cNvPr id="47" name="Rectangle 11"/>
              <p:cNvSpPr/>
              <p:nvPr/>
            </p:nvSpPr>
            <p:spPr>
              <a:xfrm>
                <a:off x="6644003" y="3321639"/>
                <a:ext cx="108932" cy="939309"/>
              </a:xfrm>
              <a:custGeom>
                <a:avLst/>
                <a:gdLst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691782"/>
                  <a:gd name="connsiteX1" fmla="*/ 360040 w 360040"/>
                  <a:gd name="connsiteY1" fmla="*/ 0 h 1691782"/>
                  <a:gd name="connsiteX2" fmla="*/ 360040 w 360040"/>
                  <a:gd name="connsiteY2" fmla="*/ 1691782 h 1691782"/>
                  <a:gd name="connsiteX3" fmla="*/ 0 w 360040"/>
                  <a:gd name="connsiteY3" fmla="*/ 1691782 h 1691782"/>
                  <a:gd name="connsiteX4" fmla="*/ 0 w 360040"/>
                  <a:gd name="connsiteY4" fmla="*/ 0 h 1691782"/>
                  <a:gd name="connsiteX0" fmla="*/ 0 w 360040"/>
                  <a:gd name="connsiteY0" fmla="*/ 0 h 1891526"/>
                  <a:gd name="connsiteX1" fmla="*/ 360040 w 360040"/>
                  <a:gd name="connsiteY1" fmla="*/ 0 h 1891526"/>
                  <a:gd name="connsiteX2" fmla="*/ 360040 w 360040"/>
                  <a:gd name="connsiteY2" fmla="*/ 1691782 h 1891526"/>
                  <a:gd name="connsiteX3" fmla="*/ 0 w 360040"/>
                  <a:gd name="connsiteY3" fmla="*/ 1691782 h 1891526"/>
                  <a:gd name="connsiteX4" fmla="*/ 0 w 360040"/>
                  <a:gd name="connsiteY4" fmla="*/ 0 h 1891526"/>
                  <a:gd name="connsiteX0" fmla="*/ 0 w 360954"/>
                  <a:gd name="connsiteY0" fmla="*/ 0 h 1800769"/>
                  <a:gd name="connsiteX1" fmla="*/ 360040 w 360954"/>
                  <a:gd name="connsiteY1" fmla="*/ 0 h 1800769"/>
                  <a:gd name="connsiteX2" fmla="*/ 360040 w 360954"/>
                  <a:gd name="connsiteY2" fmla="*/ 1691782 h 1800769"/>
                  <a:gd name="connsiteX3" fmla="*/ 0 w 360954"/>
                  <a:gd name="connsiteY3" fmla="*/ 1691782 h 1800769"/>
                  <a:gd name="connsiteX4" fmla="*/ 0 w 360954"/>
                  <a:gd name="connsiteY4" fmla="*/ 0 h 1800769"/>
                  <a:gd name="connsiteX0" fmla="*/ 0 w 360725"/>
                  <a:gd name="connsiteY0" fmla="*/ 0 h 1757138"/>
                  <a:gd name="connsiteX1" fmla="*/ 360040 w 360725"/>
                  <a:gd name="connsiteY1" fmla="*/ 0 h 1757138"/>
                  <a:gd name="connsiteX2" fmla="*/ 360040 w 360725"/>
                  <a:gd name="connsiteY2" fmla="*/ 1691782 h 1757138"/>
                  <a:gd name="connsiteX3" fmla="*/ 0 w 360725"/>
                  <a:gd name="connsiteY3" fmla="*/ 1691782 h 1757138"/>
                  <a:gd name="connsiteX4" fmla="*/ 0 w 360725"/>
                  <a:gd name="connsiteY4" fmla="*/ 0 h 1757138"/>
                  <a:gd name="connsiteX0" fmla="*/ 0 w 360725"/>
                  <a:gd name="connsiteY0" fmla="*/ 0 h 1760590"/>
                  <a:gd name="connsiteX1" fmla="*/ 360040 w 360725"/>
                  <a:gd name="connsiteY1" fmla="*/ 0 h 1760590"/>
                  <a:gd name="connsiteX2" fmla="*/ 360040 w 360725"/>
                  <a:gd name="connsiteY2" fmla="*/ 1705177 h 1760590"/>
                  <a:gd name="connsiteX3" fmla="*/ 0 w 360725"/>
                  <a:gd name="connsiteY3" fmla="*/ 1691782 h 1760590"/>
                  <a:gd name="connsiteX4" fmla="*/ 0 w 360725"/>
                  <a:gd name="connsiteY4" fmla="*/ 0 h 1760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725" h="1760590">
                    <a:moveTo>
                      <a:pt x="0" y="0"/>
                    </a:moveTo>
                    <a:lnTo>
                      <a:pt x="360040" y="0"/>
                    </a:lnTo>
                    <a:lnTo>
                      <a:pt x="360040" y="1705177"/>
                    </a:lnTo>
                    <a:cubicBezTo>
                      <a:pt x="376233" y="1695041"/>
                      <a:pt x="100933" y="1843776"/>
                      <a:pt x="0" y="169178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08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48" name="Ellipse 34"/>
              <p:cNvSpPr/>
              <p:nvPr/>
            </p:nvSpPr>
            <p:spPr>
              <a:xfrm>
                <a:off x="6320092" y="2966100"/>
                <a:ext cx="816994" cy="707885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49" name="Ellipse 35"/>
              <p:cNvSpPr/>
              <p:nvPr/>
            </p:nvSpPr>
            <p:spPr>
              <a:xfrm rot="1800000">
                <a:off x="6333770" y="3027981"/>
                <a:ext cx="646789" cy="59897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pic>
            <p:nvPicPr>
              <p:cNvPr id="13340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 l="23138" t="19901" r="24571" b="27188"/>
              <a:stretch>
                <a:fillRect/>
              </a:stretch>
            </p:blipFill>
            <p:spPr bwMode="auto">
              <a:xfrm rot="-1835306">
                <a:off x="6730137" y="3272369"/>
                <a:ext cx="385960" cy="294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" name="Trapèze 10"/>
              <p:cNvSpPr/>
              <p:nvPr/>
            </p:nvSpPr>
            <p:spPr>
              <a:xfrm>
                <a:off x="6483101" y="2626509"/>
                <a:ext cx="490196" cy="762337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16152 h 1406802"/>
                  <a:gd name="connsiteX1" fmla="*/ 228600 w 914400"/>
                  <a:gd name="connsiteY1" fmla="*/ 0 h 1406802"/>
                  <a:gd name="connsiteX2" fmla="*/ 685800 w 914400"/>
                  <a:gd name="connsiteY2" fmla="*/ 0 h 1406802"/>
                  <a:gd name="connsiteX3" fmla="*/ 914400 w 914400"/>
                  <a:gd name="connsiteY3" fmla="*/ 1216152 h 1406802"/>
                  <a:gd name="connsiteX4" fmla="*/ 0 w 914400"/>
                  <a:gd name="connsiteY4" fmla="*/ 1216152 h 1406802"/>
                  <a:gd name="connsiteX0" fmla="*/ 0 w 914400"/>
                  <a:gd name="connsiteY0" fmla="*/ 1216152 h 1436902"/>
                  <a:gd name="connsiteX1" fmla="*/ 228600 w 914400"/>
                  <a:gd name="connsiteY1" fmla="*/ 0 h 1436902"/>
                  <a:gd name="connsiteX2" fmla="*/ 685800 w 914400"/>
                  <a:gd name="connsiteY2" fmla="*/ 0 h 1436902"/>
                  <a:gd name="connsiteX3" fmla="*/ 914400 w 914400"/>
                  <a:gd name="connsiteY3" fmla="*/ 1216152 h 1436902"/>
                  <a:gd name="connsiteX4" fmla="*/ 0 w 914400"/>
                  <a:gd name="connsiteY4" fmla="*/ 1216152 h 143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400" h="1436902">
                    <a:moveTo>
                      <a:pt x="0" y="1216152"/>
                    </a:moveTo>
                    <a:lnTo>
                      <a:pt x="228600" y="0"/>
                    </a:lnTo>
                    <a:lnTo>
                      <a:pt x="685800" y="0"/>
                    </a:lnTo>
                    <a:lnTo>
                      <a:pt x="914400" y="1216152"/>
                    </a:lnTo>
                    <a:cubicBezTo>
                      <a:pt x="737539" y="1517152"/>
                      <a:pt x="167923" y="1503746"/>
                      <a:pt x="0" y="121615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52" name="Ellipse 38"/>
              <p:cNvSpPr/>
              <p:nvPr/>
            </p:nvSpPr>
            <p:spPr>
              <a:xfrm>
                <a:off x="6436376" y="2381405"/>
                <a:ext cx="578702" cy="503687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  <p:sp>
            <p:nvSpPr>
              <p:cNvPr id="53" name="Ellipse 39"/>
              <p:cNvSpPr/>
              <p:nvPr/>
            </p:nvSpPr>
            <p:spPr>
              <a:xfrm>
                <a:off x="6413017" y="2372154"/>
                <a:ext cx="571896" cy="42881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fr-FR" kern="0">
                  <a:solidFill>
                    <a:srgbClr val="FFFFFF"/>
                  </a:solidFill>
                  <a:latin typeface="Calibri" panose="020F0502020204030204"/>
                  <a:ea typeface="宋体" charset="-122"/>
                </a:endParaRPr>
              </a:p>
            </p:txBody>
          </p:sp>
        </p:grpSp>
      </p:grpSp>
      <p:sp>
        <p:nvSpPr>
          <p:cNvPr id="1331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3320" name="矩形 14"/>
          <p:cNvSpPr>
            <a:spLocks noChangeArrowheads="1"/>
          </p:cNvSpPr>
          <p:nvPr/>
        </p:nvSpPr>
        <p:spPr bwMode="auto">
          <a:xfrm>
            <a:off x="50006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21" name="矩形 15"/>
          <p:cNvSpPr>
            <a:spLocks noChangeArrowheads="1"/>
          </p:cNvSpPr>
          <p:nvPr/>
        </p:nvSpPr>
        <p:spPr bwMode="auto">
          <a:xfrm>
            <a:off x="13573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13322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3740150" y="1714500"/>
            <a:ext cx="2474913" cy="655638"/>
          </a:xfrm>
          <a:prstGeom prst="roundRect">
            <a:avLst/>
          </a:prstGeom>
          <a:solidFill>
            <a:srgbClr val="C31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316413" y="1774825"/>
            <a:ext cx="0" cy="5461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3740150" y="2487613"/>
            <a:ext cx="2474913" cy="655637"/>
          </a:xfrm>
          <a:prstGeom prst="roundRect">
            <a:avLst/>
          </a:prstGeom>
          <a:solidFill>
            <a:srgbClr val="DBB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4316413" y="2546350"/>
            <a:ext cx="0" cy="5476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3740150" y="3286125"/>
            <a:ext cx="2474913" cy="655638"/>
          </a:xfrm>
          <a:prstGeom prst="roundRect">
            <a:avLst/>
          </a:prstGeom>
          <a:solidFill>
            <a:srgbClr val="C31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4316413" y="3346450"/>
            <a:ext cx="0" cy="5461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3740150" y="4059238"/>
            <a:ext cx="2474913" cy="655637"/>
          </a:xfrm>
          <a:prstGeom prst="roundRect">
            <a:avLst/>
          </a:prstGeom>
          <a:solidFill>
            <a:srgbClr val="DBB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4316413" y="4117975"/>
            <a:ext cx="0" cy="5476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6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7" name="矩形 20"/>
          <p:cNvSpPr>
            <a:spLocks noChangeArrowheads="1"/>
          </p:cNvSpPr>
          <p:nvPr/>
        </p:nvSpPr>
        <p:spPr bwMode="auto">
          <a:xfrm>
            <a:off x="450056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8" name="矩形 21"/>
          <p:cNvSpPr>
            <a:spLocks noChangeArrowheads="1"/>
          </p:cNvSpPr>
          <p:nvPr/>
        </p:nvSpPr>
        <p:spPr bwMode="auto">
          <a:xfrm>
            <a:off x="4429125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9" name="矩形 22"/>
          <p:cNvSpPr>
            <a:spLocks noChangeArrowheads="1"/>
          </p:cNvSpPr>
          <p:nvPr/>
        </p:nvSpPr>
        <p:spPr bwMode="auto">
          <a:xfrm>
            <a:off x="450056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3090" name="组合 15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3" name="矩形 12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91" name="矩形 21"/>
          <p:cNvSpPr>
            <a:spLocks noChangeArrowheads="1"/>
          </p:cNvSpPr>
          <p:nvPr/>
        </p:nvSpPr>
        <p:spPr bwMode="auto">
          <a:xfrm>
            <a:off x="450056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原创设计师QQ69613753    _2"/>
          <p:cNvSpPr/>
          <p:nvPr/>
        </p:nvSpPr>
        <p:spPr>
          <a:xfrm>
            <a:off x="5172075" y="1857375"/>
            <a:ext cx="3971925" cy="3395663"/>
          </a:xfrm>
          <a:custGeom>
            <a:avLst/>
            <a:gdLst>
              <a:gd name="connsiteX0" fmla="*/ 0 w 5974185"/>
              <a:gd name="connsiteY0" fmla="*/ 0 h 3423760"/>
              <a:gd name="connsiteX1" fmla="*/ 3768023 w 5974185"/>
              <a:gd name="connsiteY1" fmla="*/ 0 h 3423760"/>
              <a:gd name="connsiteX2" fmla="*/ 5974185 w 5974185"/>
              <a:gd name="connsiteY2" fmla="*/ 3423760 h 3423760"/>
              <a:gd name="connsiteX3" fmla="*/ 0 w 5974185"/>
              <a:gd name="connsiteY3" fmla="*/ 3423760 h 342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4185" h="3423760">
                <a:moveTo>
                  <a:pt x="0" y="0"/>
                </a:moveTo>
                <a:lnTo>
                  <a:pt x="3768023" y="0"/>
                </a:lnTo>
                <a:lnTo>
                  <a:pt x="5974185" y="3423760"/>
                </a:lnTo>
                <a:lnTo>
                  <a:pt x="0" y="3423760"/>
                </a:lnTo>
                <a:close/>
              </a:path>
            </a:pathLst>
          </a:custGeom>
          <a:solidFill>
            <a:srgbClr val="DBB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4" name="矩形 13"/>
          <p:cNvSpPr>
            <a:spLocks noChangeArrowheads="1"/>
          </p:cNvSpPr>
          <p:nvPr/>
        </p:nvSpPr>
        <p:spPr bwMode="auto">
          <a:xfrm>
            <a:off x="564356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14"/>
          <p:cNvSpPr>
            <a:spLocks noChangeArrowheads="1"/>
          </p:cNvSpPr>
          <p:nvPr/>
        </p:nvSpPr>
        <p:spPr bwMode="auto">
          <a:xfrm>
            <a:off x="62150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4106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4107" name="图片 17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3622675"/>
            <a:ext cx="249237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图片 18" descr="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75"/>
            <a:ext cx="5083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图片 19" descr="c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3"/>
            <a:ext cx="249237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5127" name="组合 10"/>
          <p:cNvGrpSpPr>
            <a:grpSpLocks/>
          </p:cNvGrpSpPr>
          <p:nvPr/>
        </p:nvGrpSpPr>
        <p:grpSpPr bwMode="auto">
          <a:xfrm>
            <a:off x="0" y="357188"/>
            <a:ext cx="9144000" cy="6643687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128" name="组合 29"/>
          <p:cNvGrpSpPr>
            <a:grpSpLocks/>
          </p:cNvGrpSpPr>
          <p:nvPr/>
        </p:nvGrpSpPr>
        <p:grpSpPr bwMode="auto">
          <a:xfrm>
            <a:off x="1000125" y="1571625"/>
            <a:ext cx="7470775" cy="3714750"/>
            <a:chOff x="14276" y="1500174"/>
            <a:chExt cx="9050200" cy="4500594"/>
          </a:xfrm>
        </p:grpSpPr>
        <p:sp>
          <p:nvSpPr>
            <p:cNvPr id="18" name="矩形 17"/>
            <p:cNvSpPr/>
            <p:nvPr/>
          </p:nvSpPr>
          <p:spPr>
            <a:xfrm>
              <a:off x="2302788" y="1527101"/>
              <a:ext cx="2230819" cy="2221448"/>
            </a:xfrm>
            <a:prstGeom prst="rect">
              <a:avLst/>
            </a:prstGeom>
            <a:solidFill>
              <a:srgbClr val="DBB8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302788" y="3748548"/>
              <a:ext cx="2230819" cy="2221446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833657" y="1527101"/>
              <a:ext cx="2230819" cy="222144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833657" y="3748548"/>
              <a:ext cx="2230819" cy="2221446"/>
            </a:xfrm>
            <a:prstGeom prst="rect">
              <a:avLst/>
            </a:prstGeom>
            <a:solidFill>
              <a:srgbClr val="DBB8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33" name="矩形 12"/>
            <p:cNvSpPr>
              <a:spLocks noChangeArrowheads="1"/>
            </p:cNvSpPr>
            <p:nvPr/>
          </p:nvSpPr>
          <p:spPr bwMode="auto">
            <a:xfrm>
              <a:off x="2714612" y="4714884"/>
              <a:ext cx="15700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5134" name="矩形 13"/>
            <p:cNvSpPr>
              <a:spLocks noChangeArrowheads="1"/>
            </p:cNvSpPr>
            <p:nvPr/>
          </p:nvSpPr>
          <p:spPr bwMode="auto">
            <a:xfrm>
              <a:off x="7072330" y="4714884"/>
              <a:ext cx="15700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5135" name="矩形 14"/>
            <p:cNvSpPr>
              <a:spLocks noChangeArrowheads="1"/>
            </p:cNvSpPr>
            <p:nvPr/>
          </p:nvSpPr>
          <p:spPr bwMode="auto">
            <a:xfrm>
              <a:off x="7072330" y="2428868"/>
              <a:ext cx="15700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5136" name="矩形 15"/>
            <p:cNvSpPr>
              <a:spLocks noChangeArrowheads="1"/>
            </p:cNvSpPr>
            <p:nvPr/>
          </p:nvSpPr>
          <p:spPr bwMode="auto">
            <a:xfrm>
              <a:off x="2643174" y="2500306"/>
              <a:ext cx="15700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  <p:pic>
          <p:nvPicPr>
            <p:cNvPr id="5137" name="图片 22" descr="图片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0" y="1500174"/>
              <a:ext cx="2243143" cy="2237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8" name="图片 26" descr="图片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43435" y="3714752"/>
              <a:ext cx="2243143" cy="2237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9" name="图片 27" descr="图片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41" y="1549143"/>
              <a:ext cx="2243143" cy="2237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0" name="图片 28" descr="图片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276" y="3763721"/>
              <a:ext cx="2243143" cy="2237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8"/>
          <p:cNvGrpSpPr>
            <a:grpSpLocks/>
          </p:cNvGrpSpPr>
          <p:nvPr/>
        </p:nvGrpSpPr>
        <p:grpSpPr bwMode="auto">
          <a:xfrm>
            <a:off x="0" y="2071688"/>
            <a:ext cx="9144000" cy="2782887"/>
            <a:chOff x="-380520" y="1785926"/>
            <a:chExt cx="10318787" cy="3140770"/>
          </a:xfrm>
        </p:grpSpPr>
        <p:sp>
          <p:nvSpPr>
            <p:cNvPr id="14" name="矩形 13"/>
            <p:cNvSpPr/>
            <p:nvPr/>
          </p:nvSpPr>
          <p:spPr>
            <a:xfrm>
              <a:off x="-380520" y="1785926"/>
              <a:ext cx="5205971" cy="1571281"/>
            </a:xfrm>
            <a:prstGeom prst="rect">
              <a:avLst/>
            </a:prstGeom>
            <a:solidFill>
              <a:srgbClr val="DBB8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-380520" y="3357207"/>
              <a:ext cx="5205971" cy="1569489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825451" y="1785926"/>
              <a:ext cx="5112816" cy="1569489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825451" y="3355415"/>
              <a:ext cx="5112816" cy="1571281"/>
            </a:xfrm>
            <a:prstGeom prst="rect">
              <a:avLst/>
            </a:prstGeom>
            <a:solidFill>
              <a:srgbClr val="DBB8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3275842" y="1789509"/>
              <a:ext cx="3127882" cy="3126437"/>
            </a:xfrm>
            <a:prstGeom prst="ellipse">
              <a:avLst/>
            </a:prstGeom>
            <a:solidFill>
              <a:schemeClr val="bg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2" name="矩形 12"/>
          <p:cNvSpPr>
            <a:spLocks noChangeArrowheads="1"/>
          </p:cNvSpPr>
          <p:nvPr/>
        </p:nvSpPr>
        <p:spPr bwMode="auto">
          <a:xfrm>
            <a:off x="857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3"/>
          <p:cNvSpPr>
            <a:spLocks noChangeArrowheads="1"/>
          </p:cNvSpPr>
          <p:nvPr/>
        </p:nvSpPr>
        <p:spPr bwMode="auto">
          <a:xfrm>
            <a:off x="62865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4"/>
          <p:cNvSpPr>
            <a:spLocks noChangeArrowheads="1"/>
          </p:cNvSpPr>
          <p:nvPr/>
        </p:nvSpPr>
        <p:spPr bwMode="auto">
          <a:xfrm>
            <a:off x="628650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15"/>
          <p:cNvSpPr>
            <a:spLocks noChangeArrowheads="1"/>
          </p:cNvSpPr>
          <p:nvPr/>
        </p:nvSpPr>
        <p:spPr bwMode="auto">
          <a:xfrm>
            <a:off x="7143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6156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原创设计师QQ69613753    _2"/>
          <p:cNvSpPr>
            <a:spLocks noChangeAspect="1"/>
          </p:cNvSpPr>
          <p:nvPr/>
        </p:nvSpPr>
        <p:spPr>
          <a:xfrm>
            <a:off x="2803525" y="3924300"/>
            <a:ext cx="2159000" cy="1862138"/>
          </a:xfrm>
          <a:custGeom>
            <a:avLst/>
            <a:gdLst>
              <a:gd name="connsiteX0" fmla="*/ 1080000 w 2160000"/>
              <a:gd name="connsiteY0" fmla="*/ 0 h 1862069"/>
              <a:gd name="connsiteX1" fmla="*/ 2160000 w 2160000"/>
              <a:gd name="connsiteY1" fmla="*/ 1862069 h 1862069"/>
              <a:gd name="connsiteX2" fmla="*/ 1620000 w 2160000"/>
              <a:gd name="connsiteY2" fmla="*/ 931035 h 1862069"/>
              <a:gd name="connsiteX3" fmla="*/ 1080000 w 2160000"/>
              <a:gd name="connsiteY3" fmla="*/ 1862069 h 1862069"/>
              <a:gd name="connsiteX4" fmla="*/ 0 w 2160000"/>
              <a:gd name="connsiteY4" fmla="*/ 1862069 h 1862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1862069">
                <a:moveTo>
                  <a:pt x="1080000" y="0"/>
                </a:moveTo>
                <a:lnTo>
                  <a:pt x="2160000" y="1862069"/>
                </a:lnTo>
                <a:lnTo>
                  <a:pt x="1620000" y="931035"/>
                </a:lnTo>
                <a:lnTo>
                  <a:pt x="1080000" y="1862069"/>
                </a:lnTo>
                <a:lnTo>
                  <a:pt x="0" y="1862069"/>
                </a:lnTo>
                <a:close/>
              </a:path>
            </a:pathLst>
          </a:custGeom>
          <a:solidFill>
            <a:srgbClr val="C318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原创设计师QQ69613753    _3"/>
          <p:cNvSpPr>
            <a:spLocks noChangeAspect="1"/>
          </p:cNvSpPr>
          <p:nvPr/>
        </p:nvSpPr>
        <p:spPr>
          <a:xfrm>
            <a:off x="642938" y="2062163"/>
            <a:ext cx="2700337" cy="3724275"/>
          </a:xfrm>
          <a:custGeom>
            <a:avLst/>
            <a:gdLst>
              <a:gd name="connsiteX0" fmla="*/ 2160000 w 2700611"/>
              <a:gd name="connsiteY0" fmla="*/ 0 h 3724138"/>
              <a:gd name="connsiteX1" fmla="*/ 2700611 w 2700611"/>
              <a:gd name="connsiteY1" fmla="*/ 932089 h 3724138"/>
              <a:gd name="connsiteX2" fmla="*/ 1081223 w 2700611"/>
              <a:gd name="connsiteY2" fmla="*/ 3724138 h 3724138"/>
              <a:gd name="connsiteX3" fmla="*/ 0 w 2700611"/>
              <a:gd name="connsiteY3" fmla="*/ 3724138 h 372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611" h="3724138">
                <a:moveTo>
                  <a:pt x="2160000" y="0"/>
                </a:moveTo>
                <a:lnTo>
                  <a:pt x="2700611" y="932089"/>
                </a:lnTo>
                <a:lnTo>
                  <a:pt x="1081223" y="3724138"/>
                </a:lnTo>
                <a:lnTo>
                  <a:pt x="0" y="3724138"/>
                </a:lnTo>
                <a:close/>
              </a:path>
            </a:pathLst>
          </a:custGeom>
          <a:solidFill>
            <a:srgbClr val="C318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原创设计师QQ69613753    _4"/>
          <p:cNvSpPr>
            <a:spLocks noChangeAspect="1"/>
          </p:cNvSpPr>
          <p:nvPr/>
        </p:nvSpPr>
        <p:spPr>
          <a:xfrm>
            <a:off x="1722438" y="2994025"/>
            <a:ext cx="3240087" cy="2792413"/>
          </a:xfrm>
          <a:custGeom>
            <a:avLst/>
            <a:gdLst>
              <a:gd name="connsiteX0" fmla="*/ 1620000 w 3240000"/>
              <a:gd name="connsiteY0" fmla="*/ 0 h 2793104"/>
              <a:gd name="connsiteX1" fmla="*/ 3240000 w 3240000"/>
              <a:gd name="connsiteY1" fmla="*/ 2793104 h 2793104"/>
              <a:gd name="connsiteX2" fmla="*/ 2160000 w 3240000"/>
              <a:gd name="connsiteY2" fmla="*/ 931035 h 2793104"/>
              <a:gd name="connsiteX3" fmla="*/ 1080000 w 3240000"/>
              <a:gd name="connsiteY3" fmla="*/ 2793104 h 2793104"/>
              <a:gd name="connsiteX4" fmla="*/ 0 w 3240000"/>
              <a:gd name="connsiteY4" fmla="*/ 2793104 h 2793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0000" h="2793104">
                <a:moveTo>
                  <a:pt x="1620000" y="0"/>
                </a:moveTo>
                <a:lnTo>
                  <a:pt x="3240000" y="2793104"/>
                </a:lnTo>
                <a:lnTo>
                  <a:pt x="2160000" y="931035"/>
                </a:lnTo>
                <a:lnTo>
                  <a:pt x="1080000" y="2793104"/>
                </a:lnTo>
                <a:lnTo>
                  <a:pt x="0" y="2793104"/>
                </a:lnTo>
                <a:close/>
              </a:path>
            </a:pathLst>
          </a:custGeom>
          <a:solidFill>
            <a:srgbClr val="DBB8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原创设计师QQ69613753    _5"/>
          <p:cNvSpPr>
            <a:spLocks noChangeAspect="1"/>
          </p:cNvSpPr>
          <p:nvPr/>
        </p:nvSpPr>
        <p:spPr>
          <a:xfrm>
            <a:off x="3883025" y="4856163"/>
            <a:ext cx="1079500" cy="930275"/>
          </a:xfrm>
          <a:prstGeom prst="triangle">
            <a:avLst/>
          </a:prstGeom>
          <a:solidFill>
            <a:srgbClr val="DBB8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原创设计师QQ69613753    _6"/>
          <p:cNvCxnSpPr/>
          <p:nvPr/>
        </p:nvCxnSpPr>
        <p:spPr>
          <a:xfrm rot="5400000" flipH="1" flipV="1">
            <a:off x="4236244" y="183356"/>
            <a:ext cx="446088" cy="3311525"/>
          </a:xfrm>
          <a:prstGeom prst="bentConnector2">
            <a:avLst/>
          </a:prstGeom>
          <a:ln w="19050">
            <a:solidFill>
              <a:srgbClr val="C3182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原创设计师QQ69613753    _7"/>
          <p:cNvCxnSpPr/>
          <p:nvPr/>
        </p:nvCxnSpPr>
        <p:spPr>
          <a:xfrm rot="5400000" flipH="1" flipV="1">
            <a:off x="4512469" y="1391444"/>
            <a:ext cx="433387" cy="2771775"/>
          </a:xfrm>
          <a:prstGeom prst="bentConnector2">
            <a:avLst/>
          </a:prstGeom>
          <a:ln w="19050">
            <a:solidFill>
              <a:srgbClr val="DBB86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原创设计师QQ69613753    _8"/>
          <p:cNvCxnSpPr/>
          <p:nvPr/>
        </p:nvCxnSpPr>
        <p:spPr>
          <a:xfrm rot="5400000" flipH="1" flipV="1">
            <a:off x="4788694" y="2597944"/>
            <a:ext cx="420687" cy="2232025"/>
          </a:xfrm>
          <a:prstGeom prst="bentConnector2">
            <a:avLst/>
          </a:prstGeom>
          <a:ln w="19050">
            <a:solidFill>
              <a:srgbClr val="C3182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原创设计师QQ69613753    _9"/>
          <p:cNvCxnSpPr/>
          <p:nvPr/>
        </p:nvCxnSpPr>
        <p:spPr>
          <a:xfrm rot="5400000" flipH="1" flipV="1">
            <a:off x="5064125" y="3805238"/>
            <a:ext cx="409575" cy="1692275"/>
          </a:xfrm>
          <a:prstGeom prst="bentConnector2">
            <a:avLst/>
          </a:prstGeom>
          <a:ln w="19050">
            <a:solidFill>
              <a:srgbClr val="DBB86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原创设计师QQ69613753    _10"/>
          <p:cNvSpPr>
            <a:spLocks noChangeAspect="1" noEditPoints="1"/>
          </p:cNvSpPr>
          <p:nvPr/>
        </p:nvSpPr>
        <p:spPr bwMode="auto">
          <a:xfrm>
            <a:off x="3211513" y="3649663"/>
            <a:ext cx="390525" cy="395287"/>
          </a:xfrm>
          <a:custGeom>
            <a:avLst/>
            <a:gdLst>
              <a:gd name="T0" fmla="*/ 152787 w 125"/>
              <a:gd name="T1" fmla="*/ 49890 h 127"/>
              <a:gd name="T2" fmla="*/ 112252 w 125"/>
              <a:gd name="T3" fmla="*/ 56126 h 127"/>
              <a:gd name="T4" fmla="*/ 77953 w 125"/>
              <a:gd name="T5" fmla="*/ 81071 h 127"/>
              <a:gd name="T6" fmla="*/ 56126 w 125"/>
              <a:gd name="T7" fmla="*/ 115370 h 127"/>
              <a:gd name="T8" fmla="*/ 46772 w 125"/>
              <a:gd name="T9" fmla="*/ 155906 h 127"/>
              <a:gd name="T10" fmla="*/ 56126 w 125"/>
              <a:gd name="T11" fmla="*/ 199559 h 127"/>
              <a:gd name="T12" fmla="*/ 77953 w 125"/>
              <a:gd name="T13" fmla="*/ 233858 h 127"/>
              <a:gd name="T14" fmla="*/ 112252 w 125"/>
              <a:gd name="T15" fmla="*/ 252567 h 127"/>
              <a:gd name="T16" fmla="*/ 152787 w 125"/>
              <a:gd name="T17" fmla="*/ 265039 h 127"/>
              <a:gd name="T18" fmla="*/ 196441 w 125"/>
              <a:gd name="T19" fmla="*/ 252567 h 127"/>
              <a:gd name="T20" fmla="*/ 227622 w 125"/>
              <a:gd name="T21" fmla="*/ 233858 h 127"/>
              <a:gd name="T22" fmla="*/ 252567 w 125"/>
              <a:gd name="T23" fmla="*/ 199559 h 127"/>
              <a:gd name="T24" fmla="*/ 261921 w 125"/>
              <a:gd name="T25" fmla="*/ 155906 h 127"/>
              <a:gd name="T26" fmla="*/ 252567 w 125"/>
              <a:gd name="T27" fmla="*/ 115370 h 127"/>
              <a:gd name="T28" fmla="*/ 227622 w 125"/>
              <a:gd name="T29" fmla="*/ 81071 h 127"/>
              <a:gd name="T30" fmla="*/ 196441 w 125"/>
              <a:gd name="T31" fmla="*/ 56126 h 127"/>
              <a:gd name="T32" fmla="*/ 152787 w 125"/>
              <a:gd name="T33" fmla="*/ 49890 h 127"/>
              <a:gd name="T34" fmla="*/ 152787 w 125"/>
              <a:gd name="T35" fmla="*/ 0 h 127"/>
              <a:gd name="T36" fmla="*/ 212032 w 125"/>
              <a:gd name="T37" fmla="*/ 12472 h 127"/>
              <a:gd name="T38" fmla="*/ 265040 w 125"/>
              <a:gd name="T39" fmla="*/ 49890 h 127"/>
              <a:gd name="T40" fmla="*/ 296221 w 125"/>
              <a:gd name="T41" fmla="*/ 96661 h 127"/>
              <a:gd name="T42" fmla="*/ 308693 w 125"/>
              <a:gd name="T43" fmla="*/ 155906 h 127"/>
              <a:gd name="T44" fmla="*/ 302457 w 125"/>
              <a:gd name="T45" fmla="*/ 199559 h 127"/>
              <a:gd name="T46" fmla="*/ 283748 w 125"/>
              <a:gd name="T47" fmla="*/ 240095 h 127"/>
              <a:gd name="T48" fmla="*/ 283748 w 125"/>
              <a:gd name="T49" fmla="*/ 243213 h 127"/>
              <a:gd name="T50" fmla="*/ 380410 w 125"/>
              <a:gd name="T51" fmla="*/ 339874 h 127"/>
              <a:gd name="T52" fmla="*/ 386646 w 125"/>
              <a:gd name="T53" fmla="*/ 352346 h 127"/>
              <a:gd name="T54" fmla="*/ 389764 w 125"/>
              <a:gd name="T55" fmla="*/ 361701 h 127"/>
              <a:gd name="T56" fmla="*/ 386646 w 125"/>
              <a:gd name="T57" fmla="*/ 374173 h 127"/>
              <a:gd name="T58" fmla="*/ 380410 w 125"/>
              <a:gd name="T59" fmla="*/ 383528 h 127"/>
              <a:gd name="T60" fmla="*/ 371055 w 125"/>
              <a:gd name="T61" fmla="*/ 392882 h 127"/>
              <a:gd name="T62" fmla="*/ 358583 w 125"/>
              <a:gd name="T63" fmla="*/ 396000 h 127"/>
              <a:gd name="T64" fmla="*/ 346110 w 125"/>
              <a:gd name="T65" fmla="*/ 392882 h 127"/>
              <a:gd name="T66" fmla="*/ 333638 w 125"/>
              <a:gd name="T67" fmla="*/ 383528 h 127"/>
              <a:gd name="T68" fmla="*/ 240095 w 125"/>
              <a:gd name="T69" fmla="*/ 289984 h 127"/>
              <a:gd name="T70" fmla="*/ 236977 w 125"/>
              <a:gd name="T71" fmla="*/ 286866 h 127"/>
              <a:gd name="T72" fmla="*/ 199559 w 125"/>
              <a:gd name="T73" fmla="*/ 305575 h 127"/>
              <a:gd name="T74" fmla="*/ 152787 w 125"/>
              <a:gd name="T75" fmla="*/ 314929 h 127"/>
              <a:gd name="T76" fmla="*/ 93543 w 125"/>
              <a:gd name="T77" fmla="*/ 302457 h 127"/>
              <a:gd name="T78" fmla="*/ 43654 w 125"/>
              <a:gd name="T79" fmla="*/ 265039 h 127"/>
              <a:gd name="T80" fmla="*/ 12472 w 125"/>
              <a:gd name="T81" fmla="*/ 215150 h 127"/>
              <a:gd name="T82" fmla="*/ 0 w 125"/>
              <a:gd name="T83" fmla="*/ 155906 h 127"/>
              <a:gd name="T84" fmla="*/ 12472 w 125"/>
              <a:gd name="T85" fmla="*/ 96661 h 127"/>
              <a:gd name="T86" fmla="*/ 43654 w 125"/>
              <a:gd name="T87" fmla="*/ 49890 h 127"/>
              <a:gd name="T88" fmla="*/ 93543 w 125"/>
              <a:gd name="T89" fmla="*/ 12472 h 127"/>
              <a:gd name="T90" fmla="*/ 152787 w 125"/>
              <a:gd name="T91" fmla="*/ 0 h 12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25"/>
              <a:gd name="T139" fmla="*/ 0 h 127"/>
              <a:gd name="T140" fmla="*/ 125 w 125"/>
              <a:gd name="T141" fmla="*/ 127 h 12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rgbClr val="FDFDFD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9" name="原创设计师QQ69613753    _11"/>
          <p:cNvSpPr>
            <a:spLocks noChangeAspect="1" noEditPoints="1"/>
          </p:cNvSpPr>
          <p:nvPr/>
        </p:nvSpPr>
        <p:spPr bwMode="auto">
          <a:xfrm>
            <a:off x="2578100" y="2790825"/>
            <a:ext cx="376238" cy="396875"/>
          </a:xfrm>
          <a:custGeom>
            <a:avLst/>
            <a:gdLst>
              <a:gd name="T0" fmla="*/ 196390 w 117"/>
              <a:gd name="T1" fmla="*/ 122341 h 123"/>
              <a:gd name="T2" fmla="*/ 231805 w 117"/>
              <a:gd name="T3" fmla="*/ 138439 h 123"/>
              <a:gd name="T4" fmla="*/ 244683 w 117"/>
              <a:gd name="T5" fmla="*/ 151317 h 123"/>
              <a:gd name="T6" fmla="*/ 202829 w 117"/>
              <a:gd name="T7" fmla="*/ 199610 h 123"/>
              <a:gd name="T8" fmla="*/ 196390 w 117"/>
              <a:gd name="T9" fmla="*/ 189951 h 123"/>
              <a:gd name="T10" fmla="*/ 173854 w 117"/>
              <a:gd name="T11" fmla="*/ 183512 h 123"/>
              <a:gd name="T12" fmla="*/ 157756 w 117"/>
              <a:gd name="T13" fmla="*/ 189951 h 123"/>
              <a:gd name="T14" fmla="*/ 77268 w 117"/>
              <a:gd name="T15" fmla="*/ 267220 h 123"/>
              <a:gd name="T16" fmla="*/ 64390 w 117"/>
              <a:gd name="T17" fmla="*/ 283317 h 123"/>
              <a:gd name="T18" fmla="*/ 64390 w 117"/>
              <a:gd name="T19" fmla="*/ 302634 h 123"/>
              <a:gd name="T20" fmla="*/ 77268 w 117"/>
              <a:gd name="T21" fmla="*/ 321951 h 123"/>
              <a:gd name="T22" fmla="*/ 86927 w 117"/>
              <a:gd name="T23" fmla="*/ 328390 h 123"/>
              <a:gd name="T24" fmla="*/ 106244 w 117"/>
              <a:gd name="T25" fmla="*/ 334829 h 123"/>
              <a:gd name="T26" fmla="*/ 122342 w 117"/>
              <a:gd name="T27" fmla="*/ 328390 h 123"/>
              <a:gd name="T28" fmla="*/ 164195 w 117"/>
              <a:gd name="T29" fmla="*/ 292976 h 123"/>
              <a:gd name="T30" fmla="*/ 186732 w 117"/>
              <a:gd name="T31" fmla="*/ 283317 h 123"/>
              <a:gd name="T32" fmla="*/ 209268 w 117"/>
              <a:gd name="T33" fmla="*/ 292976 h 123"/>
              <a:gd name="T34" fmla="*/ 215707 w 117"/>
              <a:gd name="T35" fmla="*/ 312293 h 123"/>
              <a:gd name="T36" fmla="*/ 209268 w 117"/>
              <a:gd name="T37" fmla="*/ 334829 h 123"/>
              <a:gd name="T38" fmla="*/ 144878 w 117"/>
              <a:gd name="T39" fmla="*/ 389561 h 123"/>
              <a:gd name="T40" fmla="*/ 106244 w 117"/>
              <a:gd name="T41" fmla="*/ 396000 h 123"/>
              <a:gd name="T42" fmla="*/ 35415 w 117"/>
              <a:gd name="T43" fmla="*/ 367024 h 123"/>
              <a:gd name="T44" fmla="*/ 9659 w 117"/>
              <a:gd name="T45" fmla="*/ 328390 h 123"/>
              <a:gd name="T46" fmla="*/ 9659 w 117"/>
              <a:gd name="T47" fmla="*/ 254341 h 123"/>
              <a:gd name="T48" fmla="*/ 103024 w 117"/>
              <a:gd name="T49" fmla="*/ 151317 h 123"/>
              <a:gd name="T50" fmla="*/ 173854 w 117"/>
              <a:gd name="T51" fmla="*/ 122341 h 123"/>
              <a:gd name="T52" fmla="*/ 312293 w 117"/>
              <a:gd name="T53" fmla="*/ 9659 h 123"/>
              <a:gd name="T54" fmla="*/ 347707 w 117"/>
              <a:gd name="T55" fmla="*/ 28976 h 123"/>
              <a:gd name="T56" fmla="*/ 376683 w 117"/>
              <a:gd name="T57" fmla="*/ 103024 h 123"/>
              <a:gd name="T58" fmla="*/ 347707 w 117"/>
              <a:gd name="T59" fmla="*/ 173854 h 123"/>
              <a:gd name="T60" fmla="*/ 241463 w 117"/>
              <a:gd name="T61" fmla="*/ 267220 h 123"/>
              <a:gd name="T62" fmla="*/ 202829 w 117"/>
              <a:gd name="T63" fmla="*/ 273659 h 123"/>
              <a:gd name="T64" fmla="*/ 135220 w 117"/>
              <a:gd name="T65" fmla="*/ 244683 h 123"/>
              <a:gd name="T66" fmla="*/ 173854 w 117"/>
              <a:gd name="T67" fmla="*/ 199610 h 123"/>
              <a:gd name="T68" fmla="*/ 186732 w 117"/>
              <a:gd name="T69" fmla="*/ 206049 h 123"/>
              <a:gd name="T70" fmla="*/ 202829 w 117"/>
              <a:gd name="T71" fmla="*/ 212488 h 123"/>
              <a:gd name="T72" fmla="*/ 225366 w 117"/>
              <a:gd name="T73" fmla="*/ 206049 h 123"/>
              <a:gd name="T74" fmla="*/ 305854 w 117"/>
              <a:gd name="T75" fmla="*/ 132000 h 123"/>
              <a:gd name="T76" fmla="*/ 312293 w 117"/>
              <a:gd name="T77" fmla="*/ 115902 h 123"/>
              <a:gd name="T78" fmla="*/ 312293 w 117"/>
              <a:gd name="T79" fmla="*/ 93366 h 123"/>
              <a:gd name="T80" fmla="*/ 305854 w 117"/>
              <a:gd name="T81" fmla="*/ 77268 h 123"/>
              <a:gd name="T82" fmla="*/ 292976 w 117"/>
              <a:gd name="T83" fmla="*/ 67610 h 123"/>
              <a:gd name="T84" fmla="*/ 276878 w 117"/>
              <a:gd name="T85" fmla="*/ 61171 h 123"/>
              <a:gd name="T86" fmla="*/ 254342 w 117"/>
              <a:gd name="T87" fmla="*/ 67610 h 123"/>
              <a:gd name="T88" fmla="*/ 215707 w 117"/>
              <a:gd name="T89" fmla="*/ 103024 h 123"/>
              <a:gd name="T90" fmla="*/ 196390 w 117"/>
              <a:gd name="T91" fmla="*/ 109463 h 123"/>
              <a:gd name="T92" fmla="*/ 173854 w 117"/>
              <a:gd name="T93" fmla="*/ 103024 h 123"/>
              <a:gd name="T94" fmla="*/ 164195 w 117"/>
              <a:gd name="T95" fmla="*/ 80488 h 123"/>
              <a:gd name="T96" fmla="*/ 173854 w 117"/>
              <a:gd name="T97" fmla="*/ 61171 h 123"/>
              <a:gd name="T98" fmla="*/ 238244 w 117"/>
              <a:gd name="T99" fmla="*/ 9659 h 12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17"/>
              <a:gd name="T151" fmla="*/ 0 h 123"/>
              <a:gd name="T152" fmla="*/ 117 w 117"/>
              <a:gd name="T153" fmla="*/ 123 h 123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0" name="原创设计师QQ69613753    _12"/>
          <p:cNvSpPr>
            <a:spLocks noChangeAspect="1" noEditPoints="1"/>
          </p:cNvSpPr>
          <p:nvPr/>
        </p:nvSpPr>
        <p:spPr bwMode="auto">
          <a:xfrm>
            <a:off x="3729038" y="4475163"/>
            <a:ext cx="307975" cy="395287"/>
          </a:xfrm>
          <a:custGeom>
            <a:avLst/>
            <a:gdLst>
              <a:gd name="T0" fmla="*/ 152787 w 99"/>
              <a:gd name="T1" fmla="*/ 53008 h 127"/>
              <a:gd name="T2" fmla="*/ 112252 w 99"/>
              <a:gd name="T3" fmla="*/ 65480 h 127"/>
              <a:gd name="T4" fmla="*/ 81071 w 99"/>
              <a:gd name="T5" fmla="*/ 96661 h 127"/>
              <a:gd name="T6" fmla="*/ 68598 w 99"/>
              <a:gd name="T7" fmla="*/ 143433 h 127"/>
              <a:gd name="T8" fmla="*/ 81071 w 99"/>
              <a:gd name="T9" fmla="*/ 187087 h 127"/>
              <a:gd name="T10" fmla="*/ 112252 w 99"/>
              <a:gd name="T11" fmla="*/ 215150 h 127"/>
              <a:gd name="T12" fmla="*/ 152787 w 99"/>
              <a:gd name="T13" fmla="*/ 227622 h 127"/>
              <a:gd name="T14" fmla="*/ 199559 w 99"/>
              <a:gd name="T15" fmla="*/ 215150 h 127"/>
              <a:gd name="T16" fmla="*/ 230740 w 99"/>
              <a:gd name="T17" fmla="*/ 187087 h 127"/>
              <a:gd name="T18" fmla="*/ 243213 w 99"/>
              <a:gd name="T19" fmla="*/ 143433 h 127"/>
              <a:gd name="T20" fmla="*/ 230740 w 99"/>
              <a:gd name="T21" fmla="*/ 96661 h 127"/>
              <a:gd name="T22" fmla="*/ 199559 w 99"/>
              <a:gd name="T23" fmla="*/ 65480 h 127"/>
              <a:gd name="T24" fmla="*/ 152787 w 99"/>
              <a:gd name="T25" fmla="*/ 53008 h 127"/>
              <a:gd name="T26" fmla="*/ 152787 w 99"/>
              <a:gd name="T27" fmla="*/ 0 h 127"/>
              <a:gd name="T28" fmla="*/ 215150 w 99"/>
              <a:gd name="T29" fmla="*/ 12472 h 127"/>
              <a:gd name="T30" fmla="*/ 265039 w 99"/>
              <a:gd name="T31" fmla="*/ 43654 h 127"/>
              <a:gd name="T32" fmla="*/ 296221 w 99"/>
              <a:gd name="T33" fmla="*/ 93543 h 127"/>
              <a:gd name="T34" fmla="*/ 308693 w 99"/>
              <a:gd name="T35" fmla="*/ 155906 h 127"/>
              <a:gd name="T36" fmla="*/ 308693 w 99"/>
              <a:gd name="T37" fmla="*/ 171496 h 127"/>
              <a:gd name="T38" fmla="*/ 302457 w 99"/>
              <a:gd name="T39" fmla="*/ 224504 h 127"/>
              <a:gd name="T40" fmla="*/ 277512 w 99"/>
              <a:gd name="T41" fmla="*/ 277512 h 127"/>
              <a:gd name="T42" fmla="*/ 249449 w 99"/>
              <a:gd name="T43" fmla="*/ 318047 h 127"/>
              <a:gd name="T44" fmla="*/ 215150 w 99"/>
              <a:gd name="T45" fmla="*/ 352346 h 127"/>
              <a:gd name="T46" fmla="*/ 187087 w 99"/>
              <a:gd name="T47" fmla="*/ 374173 h 127"/>
              <a:gd name="T48" fmla="*/ 165260 w 99"/>
              <a:gd name="T49" fmla="*/ 392882 h 127"/>
              <a:gd name="T50" fmla="*/ 159024 w 99"/>
              <a:gd name="T51" fmla="*/ 396000 h 127"/>
              <a:gd name="T52" fmla="*/ 149669 w 99"/>
              <a:gd name="T53" fmla="*/ 392882 h 127"/>
              <a:gd name="T54" fmla="*/ 134079 w 99"/>
              <a:gd name="T55" fmla="*/ 380409 h 127"/>
              <a:gd name="T56" fmla="*/ 106016 w 99"/>
              <a:gd name="T57" fmla="*/ 358583 h 127"/>
              <a:gd name="T58" fmla="*/ 77953 w 99"/>
              <a:gd name="T59" fmla="*/ 330520 h 127"/>
              <a:gd name="T60" fmla="*/ 46772 w 99"/>
              <a:gd name="T61" fmla="*/ 293102 h 127"/>
              <a:gd name="T62" fmla="*/ 24945 w 99"/>
              <a:gd name="T63" fmla="*/ 249449 h 127"/>
              <a:gd name="T64" fmla="*/ 6236 w 99"/>
              <a:gd name="T65" fmla="*/ 202677 h 127"/>
              <a:gd name="T66" fmla="*/ 3118 w 99"/>
              <a:gd name="T67" fmla="*/ 180850 h 127"/>
              <a:gd name="T68" fmla="*/ 0 w 99"/>
              <a:gd name="T69" fmla="*/ 155906 h 127"/>
              <a:gd name="T70" fmla="*/ 12472 w 99"/>
              <a:gd name="T71" fmla="*/ 93543 h 127"/>
              <a:gd name="T72" fmla="*/ 43654 w 99"/>
              <a:gd name="T73" fmla="*/ 43654 h 127"/>
              <a:gd name="T74" fmla="*/ 93543 w 99"/>
              <a:gd name="T75" fmla="*/ 12472 h 127"/>
              <a:gd name="T76" fmla="*/ 152787 w 99"/>
              <a:gd name="T77" fmla="*/ 0 h 12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99"/>
              <a:gd name="T118" fmla="*/ 0 h 127"/>
              <a:gd name="T119" fmla="*/ 99 w 99"/>
              <a:gd name="T120" fmla="*/ 127 h 12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原创设计师QQ69613753    _13"/>
          <p:cNvSpPr>
            <a:spLocks noChangeAspect="1"/>
          </p:cNvSpPr>
          <p:nvPr/>
        </p:nvSpPr>
        <p:spPr bwMode="auto">
          <a:xfrm>
            <a:off x="4216400" y="5200650"/>
            <a:ext cx="412750" cy="395288"/>
          </a:xfrm>
          <a:custGeom>
            <a:avLst/>
            <a:gdLst>
              <a:gd name="T0" fmla="*/ 202991 w 124"/>
              <a:gd name="T1" fmla="*/ 0 h 119"/>
              <a:gd name="T2" fmla="*/ 272874 w 124"/>
              <a:gd name="T3" fmla="*/ 126454 h 119"/>
              <a:gd name="T4" fmla="*/ 412638 w 124"/>
              <a:gd name="T5" fmla="*/ 149748 h 119"/>
              <a:gd name="T6" fmla="*/ 316134 w 124"/>
              <a:gd name="T7" fmla="*/ 256235 h 119"/>
              <a:gd name="T8" fmla="*/ 336100 w 124"/>
              <a:gd name="T9" fmla="*/ 396000 h 119"/>
              <a:gd name="T10" fmla="*/ 202991 w 124"/>
              <a:gd name="T11" fmla="*/ 332773 h 119"/>
              <a:gd name="T12" fmla="*/ 76538 w 124"/>
              <a:gd name="T13" fmla="*/ 396000 h 119"/>
              <a:gd name="T14" fmla="*/ 96504 w 124"/>
              <a:gd name="T15" fmla="*/ 256235 h 119"/>
              <a:gd name="T16" fmla="*/ 0 w 124"/>
              <a:gd name="T17" fmla="*/ 149748 h 119"/>
              <a:gd name="T18" fmla="*/ 139765 w 124"/>
              <a:gd name="T19" fmla="*/ 126454 h 119"/>
              <a:gd name="T20" fmla="*/ 202991 w 124"/>
              <a:gd name="T21" fmla="*/ 0 h 11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4"/>
              <a:gd name="T34" fmla="*/ 0 h 119"/>
              <a:gd name="T35" fmla="*/ 124 w 124"/>
              <a:gd name="T36" fmla="*/ 119 h 11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rgbClr val="FDFDFD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87" name="矩形 12"/>
          <p:cNvSpPr>
            <a:spLocks noChangeArrowheads="1"/>
          </p:cNvSpPr>
          <p:nvPr/>
        </p:nvSpPr>
        <p:spPr bwMode="auto">
          <a:xfrm>
            <a:off x="62166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8" name="矩形 13"/>
          <p:cNvSpPr>
            <a:spLocks noChangeArrowheads="1"/>
          </p:cNvSpPr>
          <p:nvPr/>
        </p:nvSpPr>
        <p:spPr bwMode="auto">
          <a:xfrm>
            <a:off x="621506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9" name="矩形 14"/>
          <p:cNvSpPr>
            <a:spLocks noChangeArrowheads="1"/>
          </p:cNvSpPr>
          <p:nvPr/>
        </p:nvSpPr>
        <p:spPr bwMode="auto">
          <a:xfrm>
            <a:off x="621665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90" name="矩形 15"/>
          <p:cNvSpPr>
            <a:spLocks noChangeArrowheads="1"/>
          </p:cNvSpPr>
          <p:nvPr/>
        </p:nvSpPr>
        <p:spPr bwMode="auto">
          <a:xfrm>
            <a:off x="6143625" y="1500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7191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7"/>
          <p:cNvGrpSpPr>
            <a:grpSpLocks/>
          </p:cNvGrpSpPr>
          <p:nvPr/>
        </p:nvGrpSpPr>
        <p:grpSpPr bwMode="auto">
          <a:xfrm>
            <a:off x="1192213" y="2233613"/>
            <a:ext cx="6951662" cy="1695450"/>
            <a:chOff x="426076" y="2212001"/>
            <a:chExt cx="8438319" cy="2057400"/>
          </a:xfrm>
        </p:grpSpPr>
        <p:sp>
          <p:nvSpPr>
            <p:cNvPr id="14" name="矩形 13"/>
            <p:cNvSpPr/>
            <p:nvPr/>
          </p:nvSpPr>
          <p:spPr>
            <a:xfrm rot="2679308">
              <a:off x="6806362" y="2212001"/>
              <a:ext cx="2058033" cy="2057400"/>
            </a:xfrm>
            <a:prstGeom prst="rect">
              <a:avLst/>
            </a:prstGeom>
            <a:solidFill>
              <a:srgbClr val="DBB866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 rot="2679308">
              <a:off x="4640418" y="2212001"/>
              <a:ext cx="2058033" cy="2057400"/>
            </a:xfrm>
            <a:prstGeom prst="rect">
              <a:avLst/>
            </a:prstGeom>
            <a:solidFill>
              <a:srgbClr val="C3182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2679308">
              <a:off x="2493743" y="2212001"/>
              <a:ext cx="2058033" cy="2057400"/>
            </a:xfrm>
            <a:prstGeom prst="rect">
              <a:avLst/>
            </a:prstGeom>
            <a:solidFill>
              <a:srgbClr val="DBB866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2679308">
              <a:off x="426076" y="2212001"/>
              <a:ext cx="2058033" cy="2057400"/>
            </a:xfrm>
            <a:prstGeom prst="rect">
              <a:avLst/>
            </a:prstGeom>
            <a:solidFill>
              <a:srgbClr val="C3182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49291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15"/>
          <p:cNvSpPr>
            <a:spLocks noChangeArrowheads="1"/>
          </p:cNvSpPr>
          <p:nvPr/>
        </p:nvSpPr>
        <p:spPr bwMode="auto">
          <a:xfrm>
            <a:off x="107156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8202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 rot="5400000">
            <a:off x="3226594" y="1440657"/>
            <a:ext cx="1658937" cy="1682750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DBB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0800000">
            <a:off x="3238500" y="3171825"/>
            <a:ext cx="1658938" cy="1682750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C31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5400000">
            <a:off x="4966494" y="3159919"/>
            <a:ext cx="1658938" cy="1682750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DBB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0800000">
            <a:off x="4954588" y="1428750"/>
            <a:ext cx="1658937" cy="1682750"/>
          </a:xfrm>
          <a:custGeom>
            <a:avLst/>
            <a:gdLst>
              <a:gd name="connsiteX0" fmla="*/ 0 w 1659836"/>
              <a:gd name="connsiteY0" fmla="*/ 1683026 h 1683026"/>
              <a:gd name="connsiteX1" fmla="*/ 0 w 1659836"/>
              <a:gd name="connsiteY1" fmla="*/ 848139 h 1683026"/>
              <a:gd name="connsiteX2" fmla="*/ 347 w 1659836"/>
              <a:gd name="connsiteY2" fmla="*/ 848486 h 1683026"/>
              <a:gd name="connsiteX3" fmla="*/ 0 w 1659836"/>
              <a:gd name="connsiteY3" fmla="*/ 841513 h 1683026"/>
              <a:gd name="connsiteX4" fmla="*/ 829918 w 1659836"/>
              <a:gd name="connsiteY4" fmla="*/ 0 h 1683026"/>
              <a:gd name="connsiteX5" fmla="*/ 887533 w 1659836"/>
              <a:gd name="connsiteY5" fmla="*/ 2950 h 1683026"/>
              <a:gd name="connsiteX6" fmla="*/ 884583 w 1659836"/>
              <a:gd name="connsiteY6" fmla="*/ 0 h 1683026"/>
              <a:gd name="connsiteX7" fmla="*/ 1659835 w 1659836"/>
              <a:gd name="connsiteY7" fmla="*/ 0 h 1683026"/>
              <a:gd name="connsiteX8" fmla="*/ 1659835 w 1659836"/>
              <a:gd name="connsiteY8" fmla="*/ 775252 h 1683026"/>
              <a:gd name="connsiteX9" fmla="*/ 1656363 w 1659836"/>
              <a:gd name="connsiteY9" fmla="*/ 771780 h 1683026"/>
              <a:gd name="connsiteX10" fmla="*/ 1659836 w 1659836"/>
              <a:gd name="connsiteY10" fmla="*/ 841513 h 1683026"/>
              <a:gd name="connsiteX11" fmla="*/ 914772 w 1659836"/>
              <a:gd name="connsiteY11" fmla="*/ 1678682 h 1683026"/>
              <a:gd name="connsiteX12" fmla="*/ 834645 w 1659836"/>
              <a:gd name="connsiteY12" fmla="*/ 1682784 h 1683026"/>
              <a:gd name="connsiteX13" fmla="*/ 834887 w 1659836"/>
              <a:gd name="connsiteY13" fmla="*/ 1683026 h 1683026"/>
              <a:gd name="connsiteX14" fmla="*/ 829918 w 1659836"/>
              <a:gd name="connsiteY14" fmla="*/ 1683026 h 1683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9836" h="1683026">
                <a:moveTo>
                  <a:pt x="0" y="1683026"/>
                </a:moveTo>
                <a:lnTo>
                  <a:pt x="0" y="848139"/>
                </a:lnTo>
                <a:lnTo>
                  <a:pt x="347" y="848486"/>
                </a:lnTo>
                <a:lnTo>
                  <a:pt x="0" y="841513"/>
                </a:lnTo>
                <a:cubicBezTo>
                  <a:pt x="0" y="376758"/>
                  <a:pt x="371567" y="0"/>
                  <a:pt x="829918" y="0"/>
                </a:cubicBezTo>
                <a:lnTo>
                  <a:pt x="887533" y="2950"/>
                </a:lnTo>
                <a:lnTo>
                  <a:pt x="884583" y="0"/>
                </a:lnTo>
                <a:lnTo>
                  <a:pt x="1659835" y="0"/>
                </a:lnTo>
                <a:lnTo>
                  <a:pt x="1659835" y="775252"/>
                </a:lnTo>
                <a:lnTo>
                  <a:pt x="1656363" y="771780"/>
                </a:lnTo>
                <a:lnTo>
                  <a:pt x="1659836" y="841513"/>
                </a:lnTo>
                <a:cubicBezTo>
                  <a:pt x="1659836" y="1277221"/>
                  <a:pt x="1333264" y="1635588"/>
                  <a:pt x="914772" y="1678682"/>
                </a:cubicBezTo>
                <a:lnTo>
                  <a:pt x="834645" y="1682784"/>
                </a:lnTo>
                <a:lnTo>
                  <a:pt x="834887" y="1683026"/>
                </a:lnTo>
                <a:lnTo>
                  <a:pt x="829918" y="1683026"/>
                </a:lnTo>
                <a:close/>
              </a:path>
            </a:pathLst>
          </a:custGeom>
          <a:solidFill>
            <a:srgbClr val="C31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7" name="矩形 12"/>
          <p:cNvSpPr>
            <a:spLocks noChangeArrowheads="1"/>
          </p:cNvSpPr>
          <p:nvPr/>
        </p:nvSpPr>
        <p:spPr bwMode="auto">
          <a:xfrm>
            <a:off x="2786063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3"/>
          <p:cNvSpPr>
            <a:spLocks noChangeArrowheads="1"/>
          </p:cNvSpPr>
          <p:nvPr/>
        </p:nvSpPr>
        <p:spPr bwMode="auto">
          <a:xfrm>
            <a:off x="542925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9" name="矩形 14"/>
          <p:cNvSpPr>
            <a:spLocks noChangeArrowheads="1"/>
          </p:cNvSpPr>
          <p:nvPr/>
        </p:nvSpPr>
        <p:spPr bwMode="auto">
          <a:xfrm>
            <a:off x="30003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5"/>
          <p:cNvSpPr>
            <a:spLocks noChangeArrowheads="1"/>
          </p:cNvSpPr>
          <p:nvPr/>
        </p:nvSpPr>
        <p:spPr bwMode="auto">
          <a:xfrm>
            <a:off x="542925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9231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7"/>
          <p:cNvGrpSpPr>
            <a:grpSpLocks/>
          </p:cNvGrpSpPr>
          <p:nvPr/>
        </p:nvGrpSpPr>
        <p:grpSpPr bwMode="auto">
          <a:xfrm>
            <a:off x="2857500" y="1214438"/>
            <a:ext cx="4168775" cy="4102100"/>
            <a:chOff x="2172864" y="677090"/>
            <a:chExt cx="5191696" cy="5109473"/>
          </a:xfrm>
        </p:grpSpPr>
        <p:sp>
          <p:nvSpPr>
            <p:cNvPr id="14" name="原创设计师QQ69613753    _2"/>
            <p:cNvSpPr/>
            <p:nvPr/>
          </p:nvSpPr>
          <p:spPr>
            <a:xfrm rot="19800000" flipV="1">
              <a:off x="2172864" y="2516026"/>
              <a:ext cx="2712493" cy="1150818"/>
            </a:xfrm>
            <a:custGeom>
              <a:avLst/>
              <a:gdLst>
                <a:gd name="connsiteX0" fmla="*/ 594000 w 2803875"/>
                <a:gd name="connsiteY0" fmla="*/ 1188000 h 1188000"/>
                <a:gd name="connsiteX1" fmla="*/ 825211 w 2803875"/>
                <a:gd name="connsiteY1" fmla="*/ 1141321 h 1188000"/>
                <a:gd name="connsiteX2" fmla="*/ 912030 w 2803875"/>
                <a:gd name="connsiteY2" fmla="*/ 1094197 h 1188000"/>
                <a:gd name="connsiteX3" fmla="*/ 912018 w 2803875"/>
                <a:gd name="connsiteY3" fmla="*/ 1095825 h 1188000"/>
                <a:gd name="connsiteX4" fmla="*/ 921043 w 2803875"/>
                <a:gd name="connsiteY4" fmla="*/ 1089305 h 1188000"/>
                <a:gd name="connsiteX5" fmla="*/ 926111 w 2803875"/>
                <a:gd name="connsiteY5" fmla="*/ 1086554 h 1188000"/>
                <a:gd name="connsiteX6" fmla="*/ 934987 w 2803875"/>
                <a:gd name="connsiteY6" fmla="*/ 1079231 h 1188000"/>
                <a:gd name="connsiteX7" fmla="*/ 1013785 w 2803875"/>
                <a:gd name="connsiteY7" fmla="*/ 1022303 h 1188000"/>
                <a:gd name="connsiteX8" fmla="*/ 2084107 w 2803875"/>
                <a:gd name="connsiteY8" fmla="*/ 845789 h 1188000"/>
                <a:gd name="connsiteX9" fmla="*/ 2228334 w 2803875"/>
                <a:gd name="connsiteY9" fmla="*/ 914935 h 1188000"/>
                <a:gd name="connsiteX10" fmla="*/ 2278740 w 2803875"/>
                <a:gd name="connsiteY10" fmla="*/ 942295 h 1188000"/>
                <a:gd name="connsiteX11" fmla="*/ 2425875 w 2803875"/>
                <a:gd name="connsiteY11" fmla="*/ 972000 h 1188000"/>
                <a:gd name="connsiteX12" fmla="*/ 2803875 w 2803875"/>
                <a:gd name="connsiteY12" fmla="*/ 594000 h 1188000"/>
                <a:gd name="connsiteX13" fmla="*/ 2425875 w 2803875"/>
                <a:gd name="connsiteY13" fmla="*/ 216000 h 1188000"/>
                <a:gd name="connsiteX14" fmla="*/ 2261996 w 2803875"/>
                <a:gd name="connsiteY14" fmla="*/ 253275 h 1188000"/>
                <a:gd name="connsiteX15" fmla="*/ 2224546 w 2803875"/>
                <a:gd name="connsiteY15" fmla="*/ 274800 h 1188000"/>
                <a:gd name="connsiteX16" fmla="*/ 2073609 w 2803875"/>
                <a:gd name="connsiteY16" fmla="*/ 346660 h 1188000"/>
                <a:gd name="connsiteX17" fmla="*/ 912019 w 2803875"/>
                <a:gd name="connsiteY17" fmla="*/ 92175 h 1188000"/>
                <a:gd name="connsiteX18" fmla="*/ 912034 w 2803875"/>
                <a:gd name="connsiteY18" fmla="*/ 94197 h 1188000"/>
                <a:gd name="connsiteX19" fmla="*/ 889667 w 2803875"/>
                <a:gd name="connsiteY19" fmla="*/ 78698 h 1188000"/>
                <a:gd name="connsiteX20" fmla="*/ 594000 w 2803875"/>
                <a:gd name="connsiteY20" fmla="*/ 0 h 1188000"/>
                <a:gd name="connsiteX21" fmla="*/ 0 w 2803875"/>
                <a:gd name="connsiteY21" fmla="*/ 594000 h 1188000"/>
                <a:gd name="connsiteX22" fmla="*/ 594000 w 2803875"/>
                <a:gd name="connsiteY22" fmla="*/ 1188000 h 11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03875" h="1188000">
                  <a:moveTo>
                    <a:pt x="594000" y="1188000"/>
                  </a:moveTo>
                  <a:cubicBezTo>
                    <a:pt x="676014" y="1188000"/>
                    <a:pt x="754146" y="1171379"/>
                    <a:pt x="825211" y="1141321"/>
                  </a:cubicBezTo>
                  <a:lnTo>
                    <a:pt x="912030" y="1094197"/>
                  </a:lnTo>
                  <a:lnTo>
                    <a:pt x="912018" y="1095825"/>
                  </a:lnTo>
                  <a:lnTo>
                    <a:pt x="921043" y="1089305"/>
                  </a:lnTo>
                  <a:lnTo>
                    <a:pt x="926111" y="1086554"/>
                  </a:lnTo>
                  <a:lnTo>
                    <a:pt x="934987" y="1079231"/>
                  </a:lnTo>
                  <a:lnTo>
                    <a:pt x="1013785" y="1022303"/>
                  </a:lnTo>
                  <a:cubicBezTo>
                    <a:pt x="1446108" y="721218"/>
                    <a:pt x="1715690" y="688231"/>
                    <a:pt x="2084107" y="845789"/>
                  </a:cubicBezTo>
                  <a:lnTo>
                    <a:pt x="2228334" y="914935"/>
                  </a:lnTo>
                  <a:lnTo>
                    <a:pt x="2278740" y="942295"/>
                  </a:lnTo>
                  <a:cubicBezTo>
                    <a:pt x="2323964" y="961423"/>
                    <a:pt x="2373684" y="972000"/>
                    <a:pt x="2425875" y="972000"/>
                  </a:cubicBezTo>
                  <a:cubicBezTo>
                    <a:pt x="2634639" y="972000"/>
                    <a:pt x="2803875" y="802764"/>
                    <a:pt x="2803875" y="594000"/>
                  </a:cubicBezTo>
                  <a:cubicBezTo>
                    <a:pt x="2803875" y="385236"/>
                    <a:pt x="2634639" y="216000"/>
                    <a:pt x="2425875" y="216000"/>
                  </a:cubicBezTo>
                  <a:cubicBezTo>
                    <a:pt x="2367160" y="216000"/>
                    <a:pt x="2311572" y="229387"/>
                    <a:pt x="2261996" y="253275"/>
                  </a:cubicBezTo>
                  <a:lnTo>
                    <a:pt x="2224546" y="274800"/>
                  </a:lnTo>
                  <a:lnTo>
                    <a:pt x="2073609" y="346660"/>
                  </a:lnTo>
                  <a:cubicBezTo>
                    <a:pt x="1682613" y="510843"/>
                    <a:pt x="1401235" y="457389"/>
                    <a:pt x="912019" y="92175"/>
                  </a:cubicBezTo>
                  <a:lnTo>
                    <a:pt x="912034" y="94197"/>
                  </a:lnTo>
                  <a:lnTo>
                    <a:pt x="889667" y="78698"/>
                  </a:lnTo>
                  <a:cubicBezTo>
                    <a:pt x="802600" y="28633"/>
                    <a:pt x="701644" y="0"/>
                    <a:pt x="594000" y="0"/>
                  </a:cubicBezTo>
                  <a:cubicBezTo>
                    <a:pt x="265943" y="0"/>
                    <a:pt x="0" y="265943"/>
                    <a:pt x="0" y="594000"/>
                  </a:cubicBezTo>
                  <a:cubicBezTo>
                    <a:pt x="0" y="922057"/>
                    <a:pt x="265943" y="1188000"/>
                    <a:pt x="594000" y="1188000"/>
                  </a:cubicBez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原创设计师QQ69613753    _3"/>
            <p:cNvSpPr/>
            <p:nvPr/>
          </p:nvSpPr>
          <p:spPr>
            <a:xfrm rot="3600000">
              <a:off x="3533838" y="1459223"/>
              <a:ext cx="2712925" cy="1148658"/>
            </a:xfrm>
            <a:custGeom>
              <a:avLst/>
              <a:gdLst>
                <a:gd name="connsiteX0" fmla="*/ 594000 w 2803875"/>
                <a:gd name="connsiteY0" fmla="*/ 1188000 h 1188000"/>
                <a:gd name="connsiteX1" fmla="*/ 825211 w 2803875"/>
                <a:gd name="connsiteY1" fmla="*/ 1141321 h 1188000"/>
                <a:gd name="connsiteX2" fmla="*/ 912030 w 2803875"/>
                <a:gd name="connsiteY2" fmla="*/ 1094197 h 1188000"/>
                <a:gd name="connsiteX3" fmla="*/ 912018 w 2803875"/>
                <a:gd name="connsiteY3" fmla="*/ 1095825 h 1188000"/>
                <a:gd name="connsiteX4" fmla="*/ 921043 w 2803875"/>
                <a:gd name="connsiteY4" fmla="*/ 1089305 h 1188000"/>
                <a:gd name="connsiteX5" fmla="*/ 926111 w 2803875"/>
                <a:gd name="connsiteY5" fmla="*/ 1086554 h 1188000"/>
                <a:gd name="connsiteX6" fmla="*/ 934987 w 2803875"/>
                <a:gd name="connsiteY6" fmla="*/ 1079231 h 1188000"/>
                <a:gd name="connsiteX7" fmla="*/ 1013785 w 2803875"/>
                <a:gd name="connsiteY7" fmla="*/ 1022303 h 1188000"/>
                <a:gd name="connsiteX8" fmla="*/ 2084107 w 2803875"/>
                <a:gd name="connsiteY8" fmla="*/ 845789 h 1188000"/>
                <a:gd name="connsiteX9" fmla="*/ 2228334 w 2803875"/>
                <a:gd name="connsiteY9" fmla="*/ 914935 h 1188000"/>
                <a:gd name="connsiteX10" fmla="*/ 2278740 w 2803875"/>
                <a:gd name="connsiteY10" fmla="*/ 942295 h 1188000"/>
                <a:gd name="connsiteX11" fmla="*/ 2425875 w 2803875"/>
                <a:gd name="connsiteY11" fmla="*/ 972000 h 1188000"/>
                <a:gd name="connsiteX12" fmla="*/ 2803875 w 2803875"/>
                <a:gd name="connsiteY12" fmla="*/ 594000 h 1188000"/>
                <a:gd name="connsiteX13" fmla="*/ 2425875 w 2803875"/>
                <a:gd name="connsiteY13" fmla="*/ 216000 h 1188000"/>
                <a:gd name="connsiteX14" fmla="*/ 2261996 w 2803875"/>
                <a:gd name="connsiteY14" fmla="*/ 253275 h 1188000"/>
                <a:gd name="connsiteX15" fmla="*/ 2224546 w 2803875"/>
                <a:gd name="connsiteY15" fmla="*/ 274800 h 1188000"/>
                <a:gd name="connsiteX16" fmla="*/ 2073609 w 2803875"/>
                <a:gd name="connsiteY16" fmla="*/ 346660 h 1188000"/>
                <a:gd name="connsiteX17" fmla="*/ 912019 w 2803875"/>
                <a:gd name="connsiteY17" fmla="*/ 92175 h 1188000"/>
                <a:gd name="connsiteX18" fmla="*/ 912034 w 2803875"/>
                <a:gd name="connsiteY18" fmla="*/ 94197 h 1188000"/>
                <a:gd name="connsiteX19" fmla="*/ 889667 w 2803875"/>
                <a:gd name="connsiteY19" fmla="*/ 78698 h 1188000"/>
                <a:gd name="connsiteX20" fmla="*/ 594000 w 2803875"/>
                <a:gd name="connsiteY20" fmla="*/ 0 h 1188000"/>
                <a:gd name="connsiteX21" fmla="*/ 0 w 2803875"/>
                <a:gd name="connsiteY21" fmla="*/ 594000 h 1188000"/>
                <a:gd name="connsiteX22" fmla="*/ 594000 w 2803875"/>
                <a:gd name="connsiteY22" fmla="*/ 1188000 h 11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03875" h="1188000">
                  <a:moveTo>
                    <a:pt x="594000" y="1188000"/>
                  </a:moveTo>
                  <a:cubicBezTo>
                    <a:pt x="676014" y="1188000"/>
                    <a:pt x="754146" y="1171379"/>
                    <a:pt x="825211" y="1141321"/>
                  </a:cubicBezTo>
                  <a:lnTo>
                    <a:pt x="912030" y="1094197"/>
                  </a:lnTo>
                  <a:lnTo>
                    <a:pt x="912018" y="1095825"/>
                  </a:lnTo>
                  <a:lnTo>
                    <a:pt x="921043" y="1089305"/>
                  </a:lnTo>
                  <a:lnTo>
                    <a:pt x="926111" y="1086554"/>
                  </a:lnTo>
                  <a:lnTo>
                    <a:pt x="934987" y="1079231"/>
                  </a:lnTo>
                  <a:lnTo>
                    <a:pt x="1013785" y="1022303"/>
                  </a:lnTo>
                  <a:cubicBezTo>
                    <a:pt x="1446108" y="721218"/>
                    <a:pt x="1715690" y="688231"/>
                    <a:pt x="2084107" y="845789"/>
                  </a:cubicBezTo>
                  <a:lnTo>
                    <a:pt x="2228334" y="914935"/>
                  </a:lnTo>
                  <a:lnTo>
                    <a:pt x="2278740" y="942295"/>
                  </a:lnTo>
                  <a:cubicBezTo>
                    <a:pt x="2323964" y="961423"/>
                    <a:pt x="2373684" y="972000"/>
                    <a:pt x="2425875" y="972000"/>
                  </a:cubicBezTo>
                  <a:cubicBezTo>
                    <a:pt x="2634639" y="972000"/>
                    <a:pt x="2803875" y="802764"/>
                    <a:pt x="2803875" y="594000"/>
                  </a:cubicBezTo>
                  <a:cubicBezTo>
                    <a:pt x="2803875" y="385236"/>
                    <a:pt x="2634639" y="216000"/>
                    <a:pt x="2425875" y="216000"/>
                  </a:cubicBezTo>
                  <a:cubicBezTo>
                    <a:pt x="2367160" y="216000"/>
                    <a:pt x="2311572" y="229387"/>
                    <a:pt x="2261996" y="253275"/>
                  </a:cubicBezTo>
                  <a:lnTo>
                    <a:pt x="2224546" y="274800"/>
                  </a:lnTo>
                  <a:lnTo>
                    <a:pt x="2073609" y="346660"/>
                  </a:lnTo>
                  <a:cubicBezTo>
                    <a:pt x="1682613" y="510843"/>
                    <a:pt x="1401235" y="457389"/>
                    <a:pt x="912019" y="92175"/>
                  </a:cubicBezTo>
                  <a:lnTo>
                    <a:pt x="912034" y="94197"/>
                  </a:lnTo>
                  <a:lnTo>
                    <a:pt x="889667" y="78698"/>
                  </a:lnTo>
                  <a:cubicBezTo>
                    <a:pt x="802600" y="28633"/>
                    <a:pt x="701644" y="0"/>
                    <a:pt x="594000" y="0"/>
                  </a:cubicBezTo>
                  <a:cubicBezTo>
                    <a:pt x="265943" y="0"/>
                    <a:pt x="0" y="265943"/>
                    <a:pt x="0" y="594000"/>
                  </a:cubicBezTo>
                  <a:cubicBezTo>
                    <a:pt x="0" y="922057"/>
                    <a:pt x="265943" y="1188000"/>
                    <a:pt x="594000" y="1188000"/>
                  </a:cubicBez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6" name="原创设计师QQ69613753    _4"/>
            <p:cNvSpPr/>
            <p:nvPr/>
          </p:nvSpPr>
          <p:spPr>
            <a:xfrm rot="3600000" flipH="1" flipV="1">
              <a:off x="3302525" y="3855772"/>
              <a:ext cx="2712925" cy="1148657"/>
            </a:xfrm>
            <a:custGeom>
              <a:avLst/>
              <a:gdLst>
                <a:gd name="connsiteX0" fmla="*/ 594000 w 2803875"/>
                <a:gd name="connsiteY0" fmla="*/ 1188000 h 1188000"/>
                <a:gd name="connsiteX1" fmla="*/ 825211 w 2803875"/>
                <a:gd name="connsiteY1" fmla="*/ 1141321 h 1188000"/>
                <a:gd name="connsiteX2" fmla="*/ 912030 w 2803875"/>
                <a:gd name="connsiteY2" fmla="*/ 1094197 h 1188000"/>
                <a:gd name="connsiteX3" fmla="*/ 912018 w 2803875"/>
                <a:gd name="connsiteY3" fmla="*/ 1095825 h 1188000"/>
                <a:gd name="connsiteX4" fmla="*/ 921043 w 2803875"/>
                <a:gd name="connsiteY4" fmla="*/ 1089305 h 1188000"/>
                <a:gd name="connsiteX5" fmla="*/ 926111 w 2803875"/>
                <a:gd name="connsiteY5" fmla="*/ 1086554 h 1188000"/>
                <a:gd name="connsiteX6" fmla="*/ 934987 w 2803875"/>
                <a:gd name="connsiteY6" fmla="*/ 1079231 h 1188000"/>
                <a:gd name="connsiteX7" fmla="*/ 1013785 w 2803875"/>
                <a:gd name="connsiteY7" fmla="*/ 1022303 h 1188000"/>
                <a:gd name="connsiteX8" fmla="*/ 2084107 w 2803875"/>
                <a:gd name="connsiteY8" fmla="*/ 845789 h 1188000"/>
                <a:gd name="connsiteX9" fmla="*/ 2228334 w 2803875"/>
                <a:gd name="connsiteY9" fmla="*/ 914935 h 1188000"/>
                <a:gd name="connsiteX10" fmla="*/ 2278740 w 2803875"/>
                <a:gd name="connsiteY10" fmla="*/ 942295 h 1188000"/>
                <a:gd name="connsiteX11" fmla="*/ 2425875 w 2803875"/>
                <a:gd name="connsiteY11" fmla="*/ 972000 h 1188000"/>
                <a:gd name="connsiteX12" fmla="*/ 2803875 w 2803875"/>
                <a:gd name="connsiteY12" fmla="*/ 594000 h 1188000"/>
                <a:gd name="connsiteX13" fmla="*/ 2425875 w 2803875"/>
                <a:gd name="connsiteY13" fmla="*/ 216000 h 1188000"/>
                <a:gd name="connsiteX14" fmla="*/ 2261996 w 2803875"/>
                <a:gd name="connsiteY14" fmla="*/ 253275 h 1188000"/>
                <a:gd name="connsiteX15" fmla="*/ 2224546 w 2803875"/>
                <a:gd name="connsiteY15" fmla="*/ 274800 h 1188000"/>
                <a:gd name="connsiteX16" fmla="*/ 2073609 w 2803875"/>
                <a:gd name="connsiteY16" fmla="*/ 346660 h 1188000"/>
                <a:gd name="connsiteX17" fmla="*/ 912019 w 2803875"/>
                <a:gd name="connsiteY17" fmla="*/ 92175 h 1188000"/>
                <a:gd name="connsiteX18" fmla="*/ 912034 w 2803875"/>
                <a:gd name="connsiteY18" fmla="*/ 94197 h 1188000"/>
                <a:gd name="connsiteX19" fmla="*/ 889667 w 2803875"/>
                <a:gd name="connsiteY19" fmla="*/ 78698 h 1188000"/>
                <a:gd name="connsiteX20" fmla="*/ 594000 w 2803875"/>
                <a:gd name="connsiteY20" fmla="*/ 0 h 1188000"/>
                <a:gd name="connsiteX21" fmla="*/ 0 w 2803875"/>
                <a:gd name="connsiteY21" fmla="*/ 594000 h 1188000"/>
                <a:gd name="connsiteX22" fmla="*/ 594000 w 2803875"/>
                <a:gd name="connsiteY22" fmla="*/ 1188000 h 11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03875" h="1188000">
                  <a:moveTo>
                    <a:pt x="594000" y="1188000"/>
                  </a:moveTo>
                  <a:cubicBezTo>
                    <a:pt x="676014" y="1188000"/>
                    <a:pt x="754146" y="1171379"/>
                    <a:pt x="825211" y="1141321"/>
                  </a:cubicBezTo>
                  <a:lnTo>
                    <a:pt x="912030" y="1094197"/>
                  </a:lnTo>
                  <a:lnTo>
                    <a:pt x="912018" y="1095825"/>
                  </a:lnTo>
                  <a:lnTo>
                    <a:pt x="921043" y="1089305"/>
                  </a:lnTo>
                  <a:lnTo>
                    <a:pt x="926111" y="1086554"/>
                  </a:lnTo>
                  <a:lnTo>
                    <a:pt x="934987" y="1079231"/>
                  </a:lnTo>
                  <a:lnTo>
                    <a:pt x="1013785" y="1022303"/>
                  </a:lnTo>
                  <a:cubicBezTo>
                    <a:pt x="1446108" y="721218"/>
                    <a:pt x="1715690" y="688231"/>
                    <a:pt x="2084107" y="845789"/>
                  </a:cubicBezTo>
                  <a:lnTo>
                    <a:pt x="2228334" y="914935"/>
                  </a:lnTo>
                  <a:lnTo>
                    <a:pt x="2278740" y="942295"/>
                  </a:lnTo>
                  <a:cubicBezTo>
                    <a:pt x="2323964" y="961423"/>
                    <a:pt x="2373684" y="972000"/>
                    <a:pt x="2425875" y="972000"/>
                  </a:cubicBezTo>
                  <a:cubicBezTo>
                    <a:pt x="2634639" y="972000"/>
                    <a:pt x="2803875" y="802764"/>
                    <a:pt x="2803875" y="594000"/>
                  </a:cubicBezTo>
                  <a:cubicBezTo>
                    <a:pt x="2803875" y="385236"/>
                    <a:pt x="2634639" y="216000"/>
                    <a:pt x="2425875" y="216000"/>
                  </a:cubicBezTo>
                  <a:cubicBezTo>
                    <a:pt x="2367160" y="216000"/>
                    <a:pt x="2311572" y="229387"/>
                    <a:pt x="2261996" y="253275"/>
                  </a:cubicBezTo>
                  <a:lnTo>
                    <a:pt x="2224546" y="274800"/>
                  </a:lnTo>
                  <a:lnTo>
                    <a:pt x="2073609" y="346660"/>
                  </a:lnTo>
                  <a:cubicBezTo>
                    <a:pt x="1682613" y="510843"/>
                    <a:pt x="1401235" y="457389"/>
                    <a:pt x="912019" y="92175"/>
                  </a:cubicBezTo>
                  <a:lnTo>
                    <a:pt x="912034" y="94197"/>
                  </a:lnTo>
                  <a:lnTo>
                    <a:pt x="889667" y="78698"/>
                  </a:lnTo>
                  <a:cubicBezTo>
                    <a:pt x="802600" y="28633"/>
                    <a:pt x="701644" y="0"/>
                    <a:pt x="594000" y="0"/>
                  </a:cubicBezTo>
                  <a:cubicBezTo>
                    <a:pt x="265943" y="0"/>
                    <a:pt x="0" y="265943"/>
                    <a:pt x="0" y="594000"/>
                  </a:cubicBezTo>
                  <a:cubicBezTo>
                    <a:pt x="0" y="922057"/>
                    <a:pt x="265943" y="1188000"/>
                    <a:pt x="594000" y="1188000"/>
                  </a:cubicBezTo>
                  <a:close/>
                </a:path>
              </a:pathLst>
            </a:cu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原创设计师QQ69613753    _5"/>
            <p:cNvSpPr/>
            <p:nvPr/>
          </p:nvSpPr>
          <p:spPr>
            <a:xfrm rot="19800000" flipH="1">
              <a:off x="4652067" y="2804719"/>
              <a:ext cx="2712493" cy="1148840"/>
            </a:xfrm>
            <a:custGeom>
              <a:avLst/>
              <a:gdLst>
                <a:gd name="connsiteX0" fmla="*/ 594000 w 2803875"/>
                <a:gd name="connsiteY0" fmla="*/ 1188000 h 1188000"/>
                <a:gd name="connsiteX1" fmla="*/ 825211 w 2803875"/>
                <a:gd name="connsiteY1" fmla="*/ 1141321 h 1188000"/>
                <a:gd name="connsiteX2" fmla="*/ 912030 w 2803875"/>
                <a:gd name="connsiteY2" fmla="*/ 1094197 h 1188000"/>
                <a:gd name="connsiteX3" fmla="*/ 912018 w 2803875"/>
                <a:gd name="connsiteY3" fmla="*/ 1095825 h 1188000"/>
                <a:gd name="connsiteX4" fmla="*/ 921043 w 2803875"/>
                <a:gd name="connsiteY4" fmla="*/ 1089305 h 1188000"/>
                <a:gd name="connsiteX5" fmla="*/ 926111 w 2803875"/>
                <a:gd name="connsiteY5" fmla="*/ 1086554 h 1188000"/>
                <a:gd name="connsiteX6" fmla="*/ 934987 w 2803875"/>
                <a:gd name="connsiteY6" fmla="*/ 1079231 h 1188000"/>
                <a:gd name="connsiteX7" fmla="*/ 1013785 w 2803875"/>
                <a:gd name="connsiteY7" fmla="*/ 1022303 h 1188000"/>
                <a:gd name="connsiteX8" fmla="*/ 2084107 w 2803875"/>
                <a:gd name="connsiteY8" fmla="*/ 845789 h 1188000"/>
                <a:gd name="connsiteX9" fmla="*/ 2228334 w 2803875"/>
                <a:gd name="connsiteY9" fmla="*/ 914935 h 1188000"/>
                <a:gd name="connsiteX10" fmla="*/ 2278740 w 2803875"/>
                <a:gd name="connsiteY10" fmla="*/ 942295 h 1188000"/>
                <a:gd name="connsiteX11" fmla="*/ 2425875 w 2803875"/>
                <a:gd name="connsiteY11" fmla="*/ 972000 h 1188000"/>
                <a:gd name="connsiteX12" fmla="*/ 2803875 w 2803875"/>
                <a:gd name="connsiteY12" fmla="*/ 594000 h 1188000"/>
                <a:gd name="connsiteX13" fmla="*/ 2425875 w 2803875"/>
                <a:gd name="connsiteY13" fmla="*/ 216000 h 1188000"/>
                <a:gd name="connsiteX14" fmla="*/ 2261996 w 2803875"/>
                <a:gd name="connsiteY14" fmla="*/ 253275 h 1188000"/>
                <a:gd name="connsiteX15" fmla="*/ 2224546 w 2803875"/>
                <a:gd name="connsiteY15" fmla="*/ 274800 h 1188000"/>
                <a:gd name="connsiteX16" fmla="*/ 2073609 w 2803875"/>
                <a:gd name="connsiteY16" fmla="*/ 346660 h 1188000"/>
                <a:gd name="connsiteX17" fmla="*/ 912019 w 2803875"/>
                <a:gd name="connsiteY17" fmla="*/ 92175 h 1188000"/>
                <a:gd name="connsiteX18" fmla="*/ 912034 w 2803875"/>
                <a:gd name="connsiteY18" fmla="*/ 94197 h 1188000"/>
                <a:gd name="connsiteX19" fmla="*/ 889667 w 2803875"/>
                <a:gd name="connsiteY19" fmla="*/ 78698 h 1188000"/>
                <a:gd name="connsiteX20" fmla="*/ 594000 w 2803875"/>
                <a:gd name="connsiteY20" fmla="*/ 0 h 1188000"/>
                <a:gd name="connsiteX21" fmla="*/ 0 w 2803875"/>
                <a:gd name="connsiteY21" fmla="*/ 594000 h 1188000"/>
                <a:gd name="connsiteX22" fmla="*/ 594000 w 2803875"/>
                <a:gd name="connsiteY22" fmla="*/ 1188000 h 11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03875" h="1188000">
                  <a:moveTo>
                    <a:pt x="594000" y="1188000"/>
                  </a:moveTo>
                  <a:cubicBezTo>
                    <a:pt x="676014" y="1188000"/>
                    <a:pt x="754146" y="1171379"/>
                    <a:pt x="825211" y="1141321"/>
                  </a:cubicBezTo>
                  <a:lnTo>
                    <a:pt x="912030" y="1094197"/>
                  </a:lnTo>
                  <a:lnTo>
                    <a:pt x="912018" y="1095825"/>
                  </a:lnTo>
                  <a:lnTo>
                    <a:pt x="921043" y="1089305"/>
                  </a:lnTo>
                  <a:lnTo>
                    <a:pt x="926111" y="1086554"/>
                  </a:lnTo>
                  <a:lnTo>
                    <a:pt x="934987" y="1079231"/>
                  </a:lnTo>
                  <a:lnTo>
                    <a:pt x="1013785" y="1022303"/>
                  </a:lnTo>
                  <a:cubicBezTo>
                    <a:pt x="1446108" y="721218"/>
                    <a:pt x="1715690" y="688231"/>
                    <a:pt x="2084107" y="845789"/>
                  </a:cubicBezTo>
                  <a:lnTo>
                    <a:pt x="2228334" y="914935"/>
                  </a:lnTo>
                  <a:lnTo>
                    <a:pt x="2278740" y="942295"/>
                  </a:lnTo>
                  <a:cubicBezTo>
                    <a:pt x="2323964" y="961423"/>
                    <a:pt x="2373684" y="972000"/>
                    <a:pt x="2425875" y="972000"/>
                  </a:cubicBezTo>
                  <a:cubicBezTo>
                    <a:pt x="2634639" y="972000"/>
                    <a:pt x="2803875" y="802764"/>
                    <a:pt x="2803875" y="594000"/>
                  </a:cubicBezTo>
                  <a:cubicBezTo>
                    <a:pt x="2803875" y="385236"/>
                    <a:pt x="2634639" y="216000"/>
                    <a:pt x="2425875" y="216000"/>
                  </a:cubicBezTo>
                  <a:cubicBezTo>
                    <a:pt x="2367160" y="216000"/>
                    <a:pt x="2311572" y="229387"/>
                    <a:pt x="2261996" y="253275"/>
                  </a:cubicBezTo>
                  <a:lnTo>
                    <a:pt x="2224546" y="274800"/>
                  </a:lnTo>
                  <a:lnTo>
                    <a:pt x="2073609" y="346660"/>
                  </a:lnTo>
                  <a:cubicBezTo>
                    <a:pt x="1682613" y="510843"/>
                    <a:pt x="1401235" y="457389"/>
                    <a:pt x="912019" y="92175"/>
                  </a:cubicBezTo>
                  <a:lnTo>
                    <a:pt x="912034" y="94197"/>
                  </a:lnTo>
                  <a:lnTo>
                    <a:pt x="889667" y="78698"/>
                  </a:lnTo>
                  <a:cubicBezTo>
                    <a:pt x="802600" y="28633"/>
                    <a:pt x="701644" y="0"/>
                    <a:pt x="594000" y="0"/>
                  </a:cubicBezTo>
                  <a:cubicBezTo>
                    <a:pt x="265943" y="0"/>
                    <a:pt x="0" y="265943"/>
                    <a:pt x="0" y="594000"/>
                  </a:cubicBezTo>
                  <a:cubicBezTo>
                    <a:pt x="0" y="922057"/>
                    <a:pt x="265943" y="1188000"/>
                    <a:pt x="594000" y="1188000"/>
                  </a:cubicBezTo>
                  <a:close/>
                </a:path>
              </a:pathLst>
            </a:custGeom>
            <a:solidFill>
              <a:srgbClr val="DBB8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024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8" name="矩形 12"/>
          <p:cNvSpPr>
            <a:spLocks noChangeArrowheads="1"/>
          </p:cNvSpPr>
          <p:nvPr/>
        </p:nvSpPr>
        <p:spPr bwMode="auto">
          <a:xfrm>
            <a:off x="4071938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13"/>
          <p:cNvSpPr>
            <a:spLocks noChangeArrowheads="1"/>
          </p:cNvSpPr>
          <p:nvPr/>
        </p:nvSpPr>
        <p:spPr bwMode="auto">
          <a:xfrm>
            <a:off x="521493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4"/>
          <p:cNvSpPr>
            <a:spLocks noChangeArrowheads="1"/>
          </p:cNvSpPr>
          <p:nvPr/>
        </p:nvSpPr>
        <p:spPr bwMode="auto">
          <a:xfrm>
            <a:off x="221456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15"/>
          <p:cNvSpPr>
            <a:spLocks noChangeArrowheads="1"/>
          </p:cNvSpPr>
          <p:nvPr/>
        </p:nvSpPr>
        <p:spPr bwMode="auto">
          <a:xfrm>
            <a:off x="61436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10252" name="组合 10"/>
          <p:cNvGrpSpPr>
            <a:grpSpLocks/>
          </p:cNvGrpSpPr>
          <p:nvPr/>
        </p:nvGrpSpPr>
        <p:grpSpPr bwMode="auto">
          <a:xfrm>
            <a:off x="0" y="428625"/>
            <a:ext cx="9144000" cy="6643688"/>
            <a:chOff x="0" y="428604"/>
            <a:chExt cx="9144000" cy="6643734"/>
          </a:xfrm>
        </p:grpSpPr>
        <p:sp>
          <p:nvSpPr>
            <p:cNvPr id="12" name="矩形 11"/>
            <p:cNvSpPr/>
            <p:nvPr/>
          </p:nvSpPr>
          <p:spPr>
            <a:xfrm>
              <a:off x="0" y="428604"/>
              <a:ext cx="285750" cy="714380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6643710"/>
              <a:ext cx="9144000" cy="428628"/>
            </a:xfrm>
            <a:prstGeom prst="rect">
              <a:avLst/>
            </a:prstGeom>
            <a:solidFill>
              <a:srgbClr val="C318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3840</TotalTime>
  <Words>547</Words>
  <Application>Microsoft Office PowerPoint</Application>
  <PresentationFormat>全屏显示(4:3)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Arial</vt:lpstr>
      <vt:lpstr>宋体</vt:lpstr>
      <vt:lpstr>Calibri</vt:lpstr>
      <vt:lpstr>微软雅黑</vt:lpstr>
      <vt:lpstr>华文细黑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292</cp:revision>
  <dcterms:created xsi:type="dcterms:W3CDTF">2013-10-30T09:04:50Z</dcterms:created>
  <dcterms:modified xsi:type="dcterms:W3CDTF">2016-12-12T02:50:43Z</dcterms:modified>
</cp:coreProperties>
</file>