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8" d="100"/>
          <a:sy n="18" d="100"/>
        </p:scale>
        <p:origin x="-18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00983-2215-45B1-95A2-4615D960DAEB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5352C-E781-4281-A994-778F6D9B9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0C295-D031-4A2C-A20C-9D373E271D7B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4F4E8-50AB-4D92-B8F3-B6E7608793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4D98E-54CA-4498-BFC7-E93C913DAC8A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DF9E8-D1EE-4801-8325-6293B4BFC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C452C-D116-449B-B68B-3E75CAD4EC11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8E3D3-DE21-4C10-A9FB-909D7548C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683DC-8371-470E-9E27-53038E5C8C93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45D9-B6A4-459E-9579-36FF7B27E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61BA3-53F3-4C68-AAD0-C18A039C2D6A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F576D-E919-481D-8A42-EBCF656EB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49E4D-5F69-4177-84CF-1D6728137362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9DDC4-4B4E-4236-8972-A6649F992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7D407-B0AF-4DCC-8915-FC718CA90281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B9D45-F031-4C8D-A925-A994F89D5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C942A-A477-4738-B148-3A5383F389A7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FA8BC-7214-4C27-B734-6AED86229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6D5F9-F2F9-4E33-9C16-82ABC5CAFC41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E1621-90F2-4DF7-A825-068B1AAF6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26192-7DD1-4746-8EAA-9BF62D813785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C714A-5228-4EBA-AC3D-5A1DC4246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A01BA8C-89BA-483D-97A8-B0EA3743923F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46B6439-9563-4140-83A9-A05FAF43D5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altLang="zh-CN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/>
  <cp:lastModifiedBy>hehe</cp:lastModifiedBy>
  <cp:revision>4</cp:revision>
  <dcterms:created xsi:type="dcterms:W3CDTF">2010-02-08T19:22:38Z</dcterms:created>
  <dcterms:modified xsi:type="dcterms:W3CDTF">2010-06-24T04:49:53Z</dcterms:modified>
</cp:coreProperties>
</file>