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74" r:id="rId2"/>
    <p:sldId id="277" r:id="rId3"/>
    <p:sldId id="256" r:id="rId4"/>
    <p:sldId id="257" r:id="rId5"/>
    <p:sldId id="260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6" r:id="rId14"/>
    <p:sldId id="275" r:id="rId15"/>
    <p:sldId id="278" r:id="rId16"/>
    <p:sldId id="280" r:id="rId17"/>
    <p:sldId id="279" r:id="rId18"/>
    <p:sldId id="282" r:id="rId19"/>
    <p:sldId id="283" r:id="rId20"/>
    <p:sldId id="284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张海山锐谐体" charset="-122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7">
          <p15:clr>
            <a:srgbClr val="A4A3A4"/>
          </p15:clr>
        </p15:guide>
        <p15:guide id="2" pos="2384">
          <p15:clr>
            <a:srgbClr val="A4A3A4"/>
          </p15:clr>
        </p15:guide>
        <p15:guide id="3" pos="510">
          <p15:clr>
            <a:srgbClr val="A4A3A4"/>
          </p15:clr>
        </p15:guide>
        <p15:guide id="4" pos="52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7AFBF"/>
    <a:srgbClr val="F3921F"/>
    <a:srgbClr val="DAEAEF"/>
    <a:srgbClr val="D3C8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7" autoAdjust="0"/>
    <p:restoredTop sz="92935" autoAdjust="0"/>
  </p:normalViewPr>
  <p:slideViewPr>
    <p:cSldViewPr snapToGrid="0" showGuides="1">
      <p:cViewPr varScale="1">
        <p:scale>
          <a:sx n="142" d="100"/>
          <a:sy n="142" d="100"/>
        </p:scale>
        <p:origin x="-108" y="-96"/>
      </p:cViewPr>
      <p:guideLst>
        <p:guide orient="horz" pos="357"/>
        <p:guide pos="2384"/>
        <p:guide pos="510"/>
        <p:guide pos="5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C24B3-C24F-40F7-A2C0-E5B6A4030CBF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3CDF6-5221-4672-B87F-D653B52F71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430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50881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1074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840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21"/>
          <p:cNvSpPr>
            <a:spLocks/>
          </p:cNvSpPr>
          <p:nvPr userDrawn="1"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122"/>
          <p:cNvSpPr>
            <a:spLocks/>
          </p:cNvSpPr>
          <p:nvPr userDrawn="1"/>
        </p:nvSpPr>
        <p:spPr bwMode="auto">
          <a:xfrm>
            <a:off x="251302" y="207248"/>
            <a:ext cx="899835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23"/>
          <p:cNvSpPr>
            <a:spLocks/>
          </p:cNvSpPr>
          <p:nvPr userDrawn="1"/>
        </p:nvSpPr>
        <p:spPr bwMode="auto">
          <a:xfrm>
            <a:off x="32726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135"/>
          <p:cNvSpPr>
            <a:spLocks/>
          </p:cNvSpPr>
          <p:nvPr userDrawn="1"/>
        </p:nvSpPr>
        <p:spPr bwMode="auto">
          <a:xfrm>
            <a:off x="120664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52"/>
          <p:cNvSpPr>
            <a:spLocks/>
          </p:cNvSpPr>
          <p:nvPr userDrawn="1"/>
        </p:nvSpPr>
        <p:spPr bwMode="auto">
          <a:xfrm>
            <a:off x="7246442" y="4598327"/>
            <a:ext cx="209378" cy="200613"/>
          </a:xfrm>
          <a:custGeom>
            <a:avLst/>
            <a:gdLst>
              <a:gd name="T0" fmla="*/ 215 w 215"/>
              <a:gd name="T1" fmla="*/ 194 h 206"/>
              <a:gd name="T2" fmla="*/ 17 w 215"/>
              <a:gd name="T3" fmla="*/ 194 h 206"/>
              <a:gd name="T4" fmla="*/ 17 w 215"/>
              <a:gd name="T5" fmla="*/ 182 h 206"/>
              <a:gd name="T6" fmla="*/ 194 w 215"/>
              <a:gd name="T7" fmla="*/ 182 h 206"/>
              <a:gd name="T8" fmla="*/ 194 w 215"/>
              <a:gd name="T9" fmla="*/ 187 h 206"/>
              <a:gd name="T10" fmla="*/ 204 w 215"/>
              <a:gd name="T11" fmla="*/ 173 h 206"/>
              <a:gd name="T12" fmla="*/ 215 w 215"/>
              <a:gd name="T13" fmla="*/ 158 h 206"/>
              <a:gd name="T14" fmla="*/ 204 w 215"/>
              <a:gd name="T15" fmla="*/ 144 h 206"/>
              <a:gd name="T16" fmla="*/ 194 w 215"/>
              <a:gd name="T17" fmla="*/ 130 h 206"/>
              <a:gd name="T18" fmla="*/ 194 w 215"/>
              <a:gd name="T19" fmla="*/ 135 h 206"/>
              <a:gd name="T20" fmla="*/ 17 w 215"/>
              <a:gd name="T21" fmla="*/ 135 h 206"/>
              <a:gd name="T22" fmla="*/ 17 w 215"/>
              <a:gd name="T23" fmla="*/ 125 h 206"/>
              <a:gd name="T24" fmla="*/ 152 w 215"/>
              <a:gd name="T25" fmla="*/ 125 h 206"/>
              <a:gd name="T26" fmla="*/ 152 w 215"/>
              <a:gd name="T27" fmla="*/ 130 h 206"/>
              <a:gd name="T28" fmla="*/ 161 w 215"/>
              <a:gd name="T29" fmla="*/ 116 h 206"/>
              <a:gd name="T30" fmla="*/ 171 w 215"/>
              <a:gd name="T31" fmla="*/ 102 h 206"/>
              <a:gd name="T32" fmla="*/ 161 w 215"/>
              <a:gd name="T33" fmla="*/ 88 h 206"/>
              <a:gd name="T34" fmla="*/ 152 w 215"/>
              <a:gd name="T35" fmla="*/ 73 h 206"/>
              <a:gd name="T36" fmla="*/ 152 w 215"/>
              <a:gd name="T37" fmla="*/ 78 h 206"/>
              <a:gd name="T38" fmla="*/ 17 w 215"/>
              <a:gd name="T39" fmla="*/ 78 h 206"/>
              <a:gd name="T40" fmla="*/ 17 w 215"/>
              <a:gd name="T41" fmla="*/ 69 h 206"/>
              <a:gd name="T42" fmla="*/ 178 w 215"/>
              <a:gd name="T43" fmla="*/ 69 h 206"/>
              <a:gd name="T44" fmla="*/ 178 w 215"/>
              <a:gd name="T45" fmla="*/ 73 h 206"/>
              <a:gd name="T46" fmla="*/ 187 w 215"/>
              <a:gd name="T47" fmla="*/ 59 h 206"/>
              <a:gd name="T48" fmla="*/ 197 w 215"/>
              <a:gd name="T49" fmla="*/ 45 h 206"/>
              <a:gd name="T50" fmla="*/ 187 w 215"/>
              <a:gd name="T51" fmla="*/ 31 h 206"/>
              <a:gd name="T52" fmla="*/ 178 w 215"/>
              <a:gd name="T53" fmla="*/ 17 h 206"/>
              <a:gd name="T54" fmla="*/ 178 w 215"/>
              <a:gd name="T55" fmla="*/ 21 h 206"/>
              <a:gd name="T56" fmla="*/ 17 w 215"/>
              <a:gd name="T57" fmla="*/ 21 h 206"/>
              <a:gd name="T58" fmla="*/ 17 w 215"/>
              <a:gd name="T59" fmla="*/ 0 h 206"/>
              <a:gd name="T60" fmla="*/ 10 w 215"/>
              <a:gd name="T61" fmla="*/ 0 h 206"/>
              <a:gd name="T62" fmla="*/ 10 w 215"/>
              <a:gd name="T63" fmla="*/ 194 h 206"/>
              <a:gd name="T64" fmla="*/ 0 w 215"/>
              <a:gd name="T65" fmla="*/ 194 h 206"/>
              <a:gd name="T66" fmla="*/ 0 w 215"/>
              <a:gd name="T67" fmla="*/ 199 h 206"/>
              <a:gd name="T68" fmla="*/ 10 w 215"/>
              <a:gd name="T69" fmla="*/ 199 h 206"/>
              <a:gd name="T70" fmla="*/ 10 w 215"/>
              <a:gd name="T71" fmla="*/ 206 h 206"/>
              <a:gd name="T72" fmla="*/ 17 w 215"/>
              <a:gd name="T73" fmla="*/ 206 h 206"/>
              <a:gd name="T74" fmla="*/ 17 w 215"/>
              <a:gd name="T75" fmla="*/ 199 h 206"/>
              <a:gd name="T76" fmla="*/ 215 w 215"/>
              <a:gd name="T77" fmla="*/ 199 h 206"/>
              <a:gd name="T78" fmla="*/ 215 w 215"/>
              <a:gd name="T79" fmla="*/ 194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5" h="206">
                <a:moveTo>
                  <a:pt x="215" y="194"/>
                </a:moveTo>
                <a:lnTo>
                  <a:pt x="17" y="194"/>
                </a:lnTo>
                <a:lnTo>
                  <a:pt x="17" y="182"/>
                </a:lnTo>
                <a:lnTo>
                  <a:pt x="194" y="182"/>
                </a:lnTo>
                <a:lnTo>
                  <a:pt x="194" y="187"/>
                </a:lnTo>
                <a:lnTo>
                  <a:pt x="204" y="173"/>
                </a:lnTo>
                <a:lnTo>
                  <a:pt x="215" y="158"/>
                </a:lnTo>
                <a:lnTo>
                  <a:pt x="204" y="144"/>
                </a:lnTo>
                <a:lnTo>
                  <a:pt x="194" y="130"/>
                </a:lnTo>
                <a:lnTo>
                  <a:pt x="194" y="135"/>
                </a:lnTo>
                <a:lnTo>
                  <a:pt x="17" y="135"/>
                </a:lnTo>
                <a:lnTo>
                  <a:pt x="17" y="125"/>
                </a:lnTo>
                <a:lnTo>
                  <a:pt x="152" y="125"/>
                </a:lnTo>
                <a:lnTo>
                  <a:pt x="152" y="130"/>
                </a:lnTo>
                <a:lnTo>
                  <a:pt x="161" y="116"/>
                </a:lnTo>
                <a:lnTo>
                  <a:pt x="171" y="102"/>
                </a:lnTo>
                <a:lnTo>
                  <a:pt x="161" y="88"/>
                </a:lnTo>
                <a:lnTo>
                  <a:pt x="152" y="73"/>
                </a:lnTo>
                <a:lnTo>
                  <a:pt x="152" y="78"/>
                </a:lnTo>
                <a:lnTo>
                  <a:pt x="17" y="78"/>
                </a:lnTo>
                <a:lnTo>
                  <a:pt x="17" y="69"/>
                </a:lnTo>
                <a:lnTo>
                  <a:pt x="178" y="69"/>
                </a:lnTo>
                <a:lnTo>
                  <a:pt x="178" y="73"/>
                </a:lnTo>
                <a:lnTo>
                  <a:pt x="187" y="59"/>
                </a:lnTo>
                <a:lnTo>
                  <a:pt x="197" y="45"/>
                </a:lnTo>
                <a:lnTo>
                  <a:pt x="187" y="31"/>
                </a:lnTo>
                <a:lnTo>
                  <a:pt x="178" y="17"/>
                </a:lnTo>
                <a:lnTo>
                  <a:pt x="178" y="21"/>
                </a:lnTo>
                <a:lnTo>
                  <a:pt x="17" y="21"/>
                </a:lnTo>
                <a:lnTo>
                  <a:pt x="17" y="0"/>
                </a:lnTo>
                <a:lnTo>
                  <a:pt x="10" y="0"/>
                </a:lnTo>
                <a:lnTo>
                  <a:pt x="10" y="194"/>
                </a:lnTo>
                <a:lnTo>
                  <a:pt x="0" y="194"/>
                </a:lnTo>
                <a:lnTo>
                  <a:pt x="0" y="199"/>
                </a:lnTo>
                <a:lnTo>
                  <a:pt x="10" y="199"/>
                </a:lnTo>
                <a:lnTo>
                  <a:pt x="10" y="206"/>
                </a:lnTo>
                <a:lnTo>
                  <a:pt x="17" y="206"/>
                </a:lnTo>
                <a:lnTo>
                  <a:pt x="17" y="199"/>
                </a:lnTo>
                <a:lnTo>
                  <a:pt x="215" y="199"/>
                </a:lnTo>
                <a:lnTo>
                  <a:pt x="215" y="194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153"/>
          <p:cNvSpPr>
            <a:spLocks noChangeArrowheads="1"/>
          </p:cNvSpPr>
          <p:nvPr userDrawn="1"/>
        </p:nvSpPr>
        <p:spPr bwMode="auto">
          <a:xfrm>
            <a:off x="8632228" y="4582746"/>
            <a:ext cx="181136" cy="209378"/>
          </a:xfrm>
          <a:custGeom>
            <a:avLst/>
            <a:gdLst/>
            <a:ahLst/>
            <a:cxnLst/>
            <a:rect l="l" t="t" r="r" b="b"/>
            <a:pathLst>
              <a:path w="295275" h="341313">
                <a:moveTo>
                  <a:pt x="104775" y="141288"/>
                </a:moveTo>
                <a:lnTo>
                  <a:pt x="190500" y="141288"/>
                </a:lnTo>
                <a:lnTo>
                  <a:pt x="190500" y="341313"/>
                </a:lnTo>
                <a:lnTo>
                  <a:pt x="104775" y="341313"/>
                </a:lnTo>
                <a:close/>
                <a:moveTo>
                  <a:pt x="0" y="82550"/>
                </a:moveTo>
                <a:lnTo>
                  <a:pt x="85725" y="82550"/>
                </a:lnTo>
                <a:lnTo>
                  <a:pt x="85725" y="341313"/>
                </a:lnTo>
                <a:lnTo>
                  <a:pt x="0" y="341313"/>
                </a:lnTo>
                <a:close/>
                <a:moveTo>
                  <a:pt x="209550" y="0"/>
                </a:moveTo>
                <a:lnTo>
                  <a:pt x="295275" y="0"/>
                </a:lnTo>
                <a:lnTo>
                  <a:pt x="295275" y="341313"/>
                </a:lnTo>
                <a:lnTo>
                  <a:pt x="209550" y="341313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56"/>
          <p:cNvSpPr>
            <a:spLocks/>
          </p:cNvSpPr>
          <p:nvPr userDrawn="1"/>
        </p:nvSpPr>
        <p:spPr bwMode="auto">
          <a:xfrm>
            <a:off x="6563775" y="4571059"/>
            <a:ext cx="223011" cy="227881"/>
          </a:xfrm>
          <a:custGeom>
            <a:avLst/>
            <a:gdLst/>
            <a:ahLst/>
            <a:cxnLst/>
            <a:rect l="l" t="t" r="r" b="b"/>
            <a:pathLst>
              <a:path w="363537" h="371476">
                <a:moveTo>
                  <a:pt x="168781" y="30163"/>
                </a:moveTo>
                <a:cubicBezTo>
                  <a:pt x="183784" y="30163"/>
                  <a:pt x="198787" y="33914"/>
                  <a:pt x="213790" y="37665"/>
                </a:cubicBezTo>
                <a:cubicBezTo>
                  <a:pt x="213790" y="37665"/>
                  <a:pt x="213790" y="37665"/>
                  <a:pt x="168781" y="202695"/>
                </a:cubicBezTo>
                <a:lnTo>
                  <a:pt x="330061" y="142684"/>
                </a:lnTo>
                <a:cubicBezTo>
                  <a:pt x="337562" y="161437"/>
                  <a:pt x="341313" y="180191"/>
                  <a:pt x="341313" y="202695"/>
                </a:cubicBezTo>
                <a:cubicBezTo>
                  <a:pt x="341313" y="296462"/>
                  <a:pt x="262549" y="371476"/>
                  <a:pt x="168781" y="371476"/>
                </a:cubicBezTo>
                <a:cubicBezTo>
                  <a:pt x="75014" y="371476"/>
                  <a:pt x="0" y="296462"/>
                  <a:pt x="0" y="202695"/>
                </a:cubicBezTo>
                <a:cubicBezTo>
                  <a:pt x="0" y="108928"/>
                  <a:pt x="75014" y="30163"/>
                  <a:pt x="168781" y="30163"/>
                </a:cubicBezTo>
                <a:close/>
                <a:moveTo>
                  <a:pt x="246801" y="0"/>
                </a:moveTo>
                <a:cubicBezTo>
                  <a:pt x="299520" y="15009"/>
                  <a:pt x="344709" y="52532"/>
                  <a:pt x="363537" y="105064"/>
                </a:cubicBezTo>
                <a:lnTo>
                  <a:pt x="201612" y="165100"/>
                </a:lnTo>
                <a:cubicBezTo>
                  <a:pt x="201612" y="165100"/>
                  <a:pt x="201612" y="165100"/>
                  <a:pt x="246801" y="0"/>
                </a:cubicBezTo>
                <a:close/>
              </a:path>
            </a:pathLst>
          </a:custGeom>
          <a:solidFill>
            <a:srgbClr val="3E6C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158"/>
          <p:cNvSpPr>
            <a:spLocks/>
          </p:cNvSpPr>
          <p:nvPr userDrawn="1"/>
        </p:nvSpPr>
        <p:spPr bwMode="auto">
          <a:xfrm>
            <a:off x="7939212" y="4598327"/>
            <a:ext cx="199461" cy="200613"/>
          </a:xfrm>
          <a:custGeom>
            <a:avLst/>
            <a:gdLst/>
            <a:ahLst/>
            <a:cxnLst/>
            <a:rect l="l" t="t" r="r" b="b"/>
            <a:pathLst>
              <a:path w="325147" h="327025">
                <a:moveTo>
                  <a:pt x="41962" y="203200"/>
                </a:moveTo>
                <a:cubicBezTo>
                  <a:pt x="41971" y="203202"/>
                  <a:pt x="42646" y="203358"/>
                  <a:pt x="90689" y="214457"/>
                </a:cubicBezTo>
                <a:cubicBezTo>
                  <a:pt x="90689" y="218209"/>
                  <a:pt x="94437" y="221962"/>
                  <a:pt x="98186" y="225714"/>
                </a:cubicBezTo>
                <a:cubicBezTo>
                  <a:pt x="101934" y="229466"/>
                  <a:pt x="101934" y="229466"/>
                  <a:pt x="105682" y="233218"/>
                </a:cubicBezTo>
                <a:cubicBezTo>
                  <a:pt x="109430" y="236971"/>
                  <a:pt x="113179" y="236971"/>
                  <a:pt x="113179" y="240723"/>
                </a:cubicBezTo>
                <a:cubicBezTo>
                  <a:pt x="120675" y="240723"/>
                  <a:pt x="120675" y="244475"/>
                  <a:pt x="124423" y="244475"/>
                </a:cubicBezTo>
                <a:lnTo>
                  <a:pt x="128172" y="248228"/>
                </a:lnTo>
                <a:cubicBezTo>
                  <a:pt x="131920" y="248228"/>
                  <a:pt x="131920" y="248228"/>
                  <a:pt x="135668" y="248228"/>
                </a:cubicBezTo>
                <a:cubicBezTo>
                  <a:pt x="143165" y="251980"/>
                  <a:pt x="146913" y="251980"/>
                  <a:pt x="150661" y="251980"/>
                </a:cubicBezTo>
                <a:cubicBezTo>
                  <a:pt x="154409" y="251980"/>
                  <a:pt x="158158" y="251980"/>
                  <a:pt x="161906" y="251980"/>
                </a:cubicBezTo>
                <a:cubicBezTo>
                  <a:pt x="169403" y="251980"/>
                  <a:pt x="173151" y="251980"/>
                  <a:pt x="176899" y="251980"/>
                </a:cubicBezTo>
                <a:cubicBezTo>
                  <a:pt x="180647" y="251980"/>
                  <a:pt x="180647" y="251980"/>
                  <a:pt x="184396" y="248228"/>
                </a:cubicBezTo>
                <a:cubicBezTo>
                  <a:pt x="191892" y="248228"/>
                  <a:pt x="191892" y="248228"/>
                  <a:pt x="195640" y="248228"/>
                </a:cubicBezTo>
                <a:lnTo>
                  <a:pt x="199389" y="244475"/>
                </a:lnTo>
                <a:lnTo>
                  <a:pt x="206885" y="240723"/>
                </a:lnTo>
                <a:lnTo>
                  <a:pt x="210633" y="236971"/>
                </a:lnTo>
                <a:lnTo>
                  <a:pt x="214382" y="233218"/>
                </a:lnTo>
                <a:lnTo>
                  <a:pt x="221878" y="229466"/>
                </a:lnTo>
                <a:lnTo>
                  <a:pt x="225626" y="221962"/>
                </a:lnTo>
                <a:cubicBezTo>
                  <a:pt x="225629" y="221970"/>
                  <a:pt x="225804" y="222496"/>
                  <a:pt x="236871" y="255732"/>
                </a:cubicBezTo>
                <a:cubicBezTo>
                  <a:pt x="236872" y="255736"/>
                  <a:pt x="236891" y="255831"/>
                  <a:pt x="237340" y="258077"/>
                </a:cubicBezTo>
                <a:lnTo>
                  <a:pt x="240620" y="274493"/>
                </a:lnTo>
                <a:cubicBezTo>
                  <a:pt x="240624" y="274492"/>
                  <a:pt x="240719" y="274473"/>
                  <a:pt x="242962" y="274024"/>
                </a:cubicBezTo>
                <a:lnTo>
                  <a:pt x="259361" y="270741"/>
                </a:lnTo>
                <a:lnTo>
                  <a:pt x="293095" y="263237"/>
                </a:lnTo>
                <a:cubicBezTo>
                  <a:pt x="281850" y="278246"/>
                  <a:pt x="266857" y="293255"/>
                  <a:pt x="248116" y="304512"/>
                </a:cubicBezTo>
                <a:cubicBezTo>
                  <a:pt x="229375" y="315768"/>
                  <a:pt x="210633" y="323273"/>
                  <a:pt x="188144" y="327025"/>
                </a:cubicBezTo>
                <a:lnTo>
                  <a:pt x="173151" y="327025"/>
                </a:lnTo>
                <a:cubicBezTo>
                  <a:pt x="165654" y="327025"/>
                  <a:pt x="161906" y="327025"/>
                  <a:pt x="158158" y="327025"/>
                </a:cubicBezTo>
                <a:cubicBezTo>
                  <a:pt x="154409" y="327025"/>
                  <a:pt x="150661" y="327025"/>
                  <a:pt x="146913" y="327025"/>
                </a:cubicBezTo>
                <a:cubicBezTo>
                  <a:pt x="143165" y="327025"/>
                  <a:pt x="143165" y="327025"/>
                  <a:pt x="139416" y="327025"/>
                </a:cubicBezTo>
                <a:lnTo>
                  <a:pt x="124423" y="323273"/>
                </a:lnTo>
                <a:cubicBezTo>
                  <a:pt x="101934" y="319521"/>
                  <a:pt x="83192" y="312016"/>
                  <a:pt x="64451" y="297007"/>
                </a:cubicBezTo>
                <a:cubicBezTo>
                  <a:pt x="49458" y="285750"/>
                  <a:pt x="34465" y="270741"/>
                  <a:pt x="23220" y="255732"/>
                </a:cubicBezTo>
                <a:cubicBezTo>
                  <a:pt x="23224" y="255722"/>
                  <a:pt x="23484" y="254992"/>
                  <a:pt x="41962" y="203200"/>
                </a:cubicBezTo>
                <a:close/>
                <a:moveTo>
                  <a:pt x="180383" y="0"/>
                </a:moveTo>
                <a:cubicBezTo>
                  <a:pt x="187873" y="0"/>
                  <a:pt x="195363" y="3753"/>
                  <a:pt x="199108" y="3753"/>
                </a:cubicBezTo>
                <a:cubicBezTo>
                  <a:pt x="221577" y="11257"/>
                  <a:pt x="240301" y="18762"/>
                  <a:pt x="255281" y="30018"/>
                </a:cubicBezTo>
                <a:cubicBezTo>
                  <a:pt x="274005" y="41275"/>
                  <a:pt x="288985" y="60037"/>
                  <a:pt x="300219" y="75046"/>
                </a:cubicBezTo>
                <a:cubicBezTo>
                  <a:pt x="311454" y="93807"/>
                  <a:pt x="318943" y="116321"/>
                  <a:pt x="322688" y="138834"/>
                </a:cubicBezTo>
                <a:cubicBezTo>
                  <a:pt x="326433" y="157596"/>
                  <a:pt x="326433" y="180109"/>
                  <a:pt x="318943" y="202623"/>
                </a:cubicBezTo>
                <a:cubicBezTo>
                  <a:pt x="318943" y="213880"/>
                  <a:pt x="311454" y="228889"/>
                  <a:pt x="307709" y="240146"/>
                </a:cubicBezTo>
                <a:cubicBezTo>
                  <a:pt x="307709" y="240146"/>
                  <a:pt x="307709" y="240146"/>
                  <a:pt x="255281" y="247650"/>
                </a:cubicBezTo>
                <a:cubicBezTo>
                  <a:pt x="255281" y="247650"/>
                  <a:pt x="255281" y="247650"/>
                  <a:pt x="240301" y="202623"/>
                </a:cubicBezTo>
                <a:cubicBezTo>
                  <a:pt x="247791" y="183862"/>
                  <a:pt x="251536" y="168853"/>
                  <a:pt x="247791" y="150091"/>
                </a:cubicBezTo>
                <a:cubicBezTo>
                  <a:pt x="240301" y="112568"/>
                  <a:pt x="214087" y="86303"/>
                  <a:pt x="180383" y="78798"/>
                </a:cubicBezTo>
                <a:cubicBezTo>
                  <a:pt x="180383" y="78798"/>
                  <a:pt x="180383" y="78798"/>
                  <a:pt x="202852" y="52532"/>
                </a:cubicBezTo>
                <a:cubicBezTo>
                  <a:pt x="202852" y="52532"/>
                  <a:pt x="202852" y="52532"/>
                  <a:pt x="204257" y="51125"/>
                </a:cubicBezTo>
                <a:lnTo>
                  <a:pt x="214087" y="41275"/>
                </a:lnTo>
                <a:cubicBezTo>
                  <a:pt x="214087" y="41275"/>
                  <a:pt x="214087" y="41275"/>
                  <a:pt x="212683" y="39399"/>
                </a:cubicBezTo>
                <a:lnTo>
                  <a:pt x="202852" y="26266"/>
                </a:lnTo>
                <a:cubicBezTo>
                  <a:pt x="202852" y="26266"/>
                  <a:pt x="202852" y="26266"/>
                  <a:pt x="180383" y="0"/>
                </a:cubicBezTo>
                <a:close/>
                <a:moveTo>
                  <a:pt x="154423" y="0"/>
                </a:moveTo>
                <a:cubicBezTo>
                  <a:pt x="154430" y="8"/>
                  <a:pt x="154899" y="579"/>
                  <a:pt x="188321" y="41223"/>
                </a:cubicBezTo>
                <a:cubicBezTo>
                  <a:pt x="188316" y="41228"/>
                  <a:pt x="187918" y="41625"/>
                  <a:pt x="154423" y="74951"/>
                </a:cubicBezTo>
                <a:cubicBezTo>
                  <a:pt x="150657" y="74951"/>
                  <a:pt x="150657" y="74951"/>
                  <a:pt x="146890" y="78699"/>
                </a:cubicBezTo>
                <a:cubicBezTo>
                  <a:pt x="97927" y="86194"/>
                  <a:pt x="67795" y="131164"/>
                  <a:pt x="75328" y="179882"/>
                </a:cubicBezTo>
                <a:cubicBezTo>
                  <a:pt x="75328" y="183352"/>
                  <a:pt x="75328" y="186822"/>
                  <a:pt x="75328" y="190292"/>
                </a:cubicBezTo>
                <a:cubicBezTo>
                  <a:pt x="71260" y="189392"/>
                  <a:pt x="62798" y="187522"/>
                  <a:pt x="45197" y="183630"/>
                </a:cubicBezTo>
                <a:cubicBezTo>
                  <a:pt x="45193" y="183629"/>
                  <a:pt x="45097" y="183610"/>
                  <a:pt x="42843" y="183161"/>
                </a:cubicBezTo>
                <a:lnTo>
                  <a:pt x="26365" y="179882"/>
                </a:lnTo>
                <a:cubicBezTo>
                  <a:pt x="26364" y="179886"/>
                  <a:pt x="26345" y="179962"/>
                  <a:pt x="25894" y="181756"/>
                </a:cubicBezTo>
                <a:lnTo>
                  <a:pt x="22598" y="194872"/>
                </a:lnTo>
                <a:cubicBezTo>
                  <a:pt x="22595" y="194881"/>
                  <a:pt x="22419" y="195406"/>
                  <a:pt x="11299" y="228600"/>
                </a:cubicBezTo>
                <a:cubicBezTo>
                  <a:pt x="7533" y="224853"/>
                  <a:pt x="7533" y="221105"/>
                  <a:pt x="3766" y="217358"/>
                </a:cubicBezTo>
                <a:lnTo>
                  <a:pt x="0" y="202367"/>
                </a:lnTo>
                <a:cubicBezTo>
                  <a:pt x="0" y="198620"/>
                  <a:pt x="0" y="194872"/>
                  <a:pt x="0" y="191125"/>
                </a:cubicBezTo>
                <a:cubicBezTo>
                  <a:pt x="-3767" y="168640"/>
                  <a:pt x="-3767" y="146154"/>
                  <a:pt x="0" y="123669"/>
                </a:cubicBezTo>
                <a:cubicBezTo>
                  <a:pt x="7533" y="104931"/>
                  <a:pt x="15065" y="86194"/>
                  <a:pt x="26365" y="67456"/>
                </a:cubicBezTo>
                <a:cubicBezTo>
                  <a:pt x="41430" y="52466"/>
                  <a:pt x="56496" y="37476"/>
                  <a:pt x="75328" y="26233"/>
                </a:cubicBezTo>
                <a:cubicBezTo>
                  <a:pt x="90394" y="14990"/>
                  <a:pt x="112993" y="3748"/>
                  <a:pt x="135591" y="3748"/>
                </a:cubicBezTo>
                <a:cubicBezTo>
                  <a:pt x="139358" y="0"/>
                  <a:pt x="146890" y="0"/>
                  <a:pt x="154423" y="0"/>
                </a:cubicBezTo>
                <a:close/>
              </a:path>
            </a:pathLst>
          </a:custGeom>
          <a:solidFill>
            <a:srgbClr val="97AFB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61"/>
          <p:cNvSpPr>
            <a:spLocks/>
          </p:cNvSpPr>
          <p:nvPr userDrawn="1"/>
        </p:nvSpPr>
        <p:spPr bwMode="auto">
          <a:xfrm>
            <a:off x="6452757" y="4865161"/>
            <a:ext cx="430441" cy="71091"/>
          </a:xfrm>
          <a:custGeom>
            <a:avLst/>
            <a:gdLst/>
            <a:ahLst/>
            <a:cxnLst/>
            <a:rect l="l" t="t" r="r" b="b"/>
            <a:pathLst>
              <a:path w="701675" h="115888">
                <a:moveTo>
                  <a:pt x="123825" y="57150"/>
                </a:moveTo>
                <a:lnTo>
                  <a:pt x="111046" y="60325"/>
                </a:lnTo>
                <a:cubicBezTo>
                  <a:pt x="105569" y="60779"/>
                  <a:pt x="105569" y="60779"/>
                  <a:pt x="101917" y="60779"/>
                </a:cubicBezTo>
                <a:cubicBezTo>
                  <a:pt x="98266" y="60779"/>
                  <a:pt x="98266" y="60779"/>
                  <a:pt x="94615" y="60779"/>
                </a:cubicBezTo>
                <a:lnTo>
                  <a:pt x="90963" y="64407"/>
                </a:lnTo>
                <a:lnTo>
                  <a:pt x="87312" y="71665"/>
                </a:lnTo>
                <a:cubicBezTo>
                  <a:pt x="87312" y="75293"/>
                  <a:pt x="87312" y="78922"/>
                  <a:pt x="90963" y="78922"/>
                </a:cubicBezTo>
                <a:cubicBezTo>
                  <a:pt x="94615" y="82550"/>
                  <a:pt x="98266" y="82550"/>
                  <a:pt x="101917" y="82550"/>
                </a:cubicBezTo>
                <a:lnTo>
                  <a:pt x="109220" y="82550"/>
                </a:lnTo>
                <a:cubicBezTo>
                  <a:pt x="112871" y="78922"/>
                  <a:pt x="116523" y="78922"/>
                  <a:pt x="116523" y="75293"/>
                </a:cubicBezTo>
                <a:cubicBezTo>
                  <a:pt x="120174" y="75293"/>
                  <a:pt x="120174" y="71665"/>
                  <a:pt x="123825" y="71665"/>
                </a:cubicBezTo>
                <a:lnTo>
                  <a:pt x="123825" y="64407"/>
                </a:lnTo>
                <a:close/>
                <a:moveTo>
                  <a:pt x="567459" y="33338"/>
                </a:moveTo>
                <a:cubicBezTo>
                  <a:pt x="563707" y="33338"/>
                  <a:pt x="563707" y="33338"/>
                  <a:pt x="559955" y="37148"/>
                </a:cubicBezTo>
                <a:cubicBezTo>
                  <a:pt x="559933" y="37169"/>
                  <a:pt x="556202" y="40969"/>
                  <a:pt x="556202" y="44768"/>
                </a:cubicBezTo>
                <a:cubicBezTo>
                  <a:pt x="552450" y="44768"/>
                  <a:pt x="552450" y="48578"/>
                  <a:pt x="552450" y="52388"/>
                </a:cubicBezTo>
                <a:cubicBezTo>
                  <a:pt x="593725" y="52388"/>
                  <a:pt x="593725" y="52388"/>
                  <a:pt x="593725" y="52388"/>
                </a:cubicBezTo>
                <a:cubicBezTo>
                  <a:pt x="593725" y="48578"/>
                  <a:pt x="593725" y="48578"/>
                  <a:pt x="593725" y="44768"/>
                </a:cubicBezTo>
                <a:cubicBezTo>
                  <a:pt x="589973" y="40958"/>
                  <a:pt x="589973" y="40958"/>
                  <a:pt x="589973" y="37148"/>
                </a:cubicBezTo>
                <a:cubicBezTo>
                  <a:pt x="586221" y="37148"/>
                  <a:pt x="586221" y="33338"/>
                  <a:pt x="582468" y="33338"/>
                </a:cubicBezTo>
                <a:cubicBezTo>
                  <a:pt x="578716" y="33338"/>
                  <a:pt x="578716" y="33338"/>
                  <a:pt x="574964" y="33338"/>
                </a:cubicBezTo>
                <a:close/>
                <a:moveTo>
                  <a:pt x="390842" y="33338"/>
                </a:moveTo>
                <a:cubicBezTo>
                  <a:pt x="387032" y="33338"/>
                  <a:pt x="387032" y="33338"/>
                  <a:pt x="383222" y="37148"/>
                </a:cubicBezTo>
                <a:cubicBezTo>
                  <a:pt x="383222" y="37148"/>
                  <a:pt x="379412" y="40958"/>
                  <a:pt x="379412" y="44768"/>
                </a:cubicBezTo>
                <a:cubicBezTo>
                  <a:pt x="379412" y="44807"/>
                  <a:pt x="379412" y="48598"/>
                  <a:pt x="379412" y="52388"/>
                </a:cubicBezTo>
                <a:cubicBezTo>
                  <a:pt x="417512" y="52388"/>
                  <a:pt x="417512" y="52388"/>
                  <a:pt x="417512" y="52388"/>
                </a:cubicBezTo>
                <a:cubicBezTo>
                  <a:pt x="417512" y="48578"/>
                  <a:pt x="417512" y="48578"/>
                  <a:pt x="417512" y="44768"/>
                </a:cubicBezTo>
                <a:cubicBezTo>
                  <a:pt x="417512" y="40958"/>
                  <a:pt x="413702" y="40958"/>
                  <a:pt x="413702" y="37148"/>
                </a:cubicBezTo>
                <a:cubicBezTo>
                  <a:pt x="413702" y="37148"/>
                  <a:pt x="409892" y="33338"/>
                  <a:pt x="406082" y="33338"/>
                </a:cubicBezTo>
                <a:cubicBezTo>
                  <a:pt x="406043" y="33338"/>
                  <a:pt x="402253" y="33338"/>
                  <a:pt x="398462" y="33338"/>
                </a:cubicBezTo>
                <a:cubicBezTo>
                  <a:pt x="394652" y="33338"/>
                  <a:pt x="394652" y="33338"/>
                  <a:pt x="390842" y="33338"/>
                </a:cubicBezTo>
                <a:close/>
                <a:moveTo>
                  <a:pt x="289069" y="33338"/>
                </a:moveTo>
                <a:cubicBezTo>
                  <a:pt x="289069" y="33338"/>
                  <a:pt x="285317" y="37124"/>
                  <a:pt x="281564" y="37124"/>
                </a:cubicBezTo>
                <a:cubicBezTo>
                  <a:pt x="281564" y="40909"/>
                  <a:pt x="277812" y="40909"/>
                  <a:pt x="277812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77812" y="71194"/>
                </a:cubicBezTo>
                <a:cubicBezTo>
                  <a:pt x="277812" y="74980"/>
                  <a:pt x="281564" y="74980"/>
                  <a:pt x="281564" y="78766"/>
                </a:cubicBezTo>
                <a:cubicBezTo>
                  <a:pt x="285317" y="78766"/>
                  <a:pt x="285317" y="82551"/>
                  <a:pt x="289069" y="82551"/>
                </a:cubicBezTo>
                <a:lnTo>
                  <a:pt x="296573" y="82551"/>
                </a:lnTo>
                <a:cubicBezTo>
                  <a:pt x="304078" y="82551"/>
                  <a:pt x="307830" y="82551"/>
                  <a:pt x="311583" y="78766"/>
                </a:cubicBezTo>
                <a:cubicBezTo>
                  <a:pt x="315335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5335" y="44695"/>
                  <a:pt x="315335" y="40909"/>
                  <a:pt x="315335" y="37124"/>
                </a:cubicBezTo>
                <a:lnTo>
                  <a:pt x="307830" y="33338"/>
                </a:lnTo>
                <a:cubicBezTo>
                  <a:pt x="304078" y="33338"/>
                  <a:pt x="300326" y="33338"/>
                  <a:pt x="296573" y="33338"/>
                </a:cubicBezTo>
                <a:cubicBezTo>
                  <a:pt x="296531" y="33338"/>
                  <a:pt x="292800" y="33338"/>
                  <a:pt x="289069" y="33338"/>
                </a:cubicBezTo>
                <a:close/>
                <a:moveTo>
                  <a:pt x="612775" y="26988"/>
                </a:moveTo>
                <a:lnTo>
                  <a:pt x="619125" y="26988"/>
                </a:lnTo>
                <a:lnTo>
                  <a:pt x="638175" y="52388"/>
                </a:lnTo>
                <a:lnTo>
                  <a:pt x="657226" y="26988"/>
                </a:lnTo>
                <a:lnTo>
                  <a:pt x="665163" y="26988"/>
                </a:lnTo>
                <a:lnTo>
                  <a:pt x="641350" y="57151"/>
                </a:lnTo>
                <a:lnTo>
                  <a:pt x="665163" y="90488"/>
                </a:lnTo>
                <a:lnTo>
                  <a:pt x="657226" y="90488"/>
                </a:lnTo>
                <a:lnTo>
                  <a:pt x="638175" y="63501"/>
                </a:lnTo>
                <a:lnTo>
                  <a:pt x="619125" y="90488"/>
                </a:lnTo>
                <a:lnTo>
                  <a:pt x="612775" y="90488"/>
                </a:lnTo>
                <a:lnTo>
                  <a:pt x="635000" y="57151"/>
                </a:lnTo>
                <a:close/>
                <a:moveTo>
                  <a:pt x="563033" y="26988"/>
                </a:moveTo>
                <a:cubicBezTo>
                  <a:pt x="566737" y="26988"/>
                  <a:pt x="570442" y="26988"/>
                  <a:pt x="574146" y="26988"/>
                </a:cubicBezTo>
                <a:cubicBezTo>
                  <a:pt x="577850" y="26988"/>
                  <a:pt x="581554" y="26988"/>
                  <a:pt x="585258" y="30724"/>
                </a:cubicBezTo>
                <a:cubicBezTo>
                  <a:pt x="588963" y="30724"/>
                  <a:pt x="592667" y="34459"/>
                  <a:pt x="596371" y="34459"/>
                </a:cubicBezTo>
                <a:cubicBezTo>
                  <a:pt x="596371" y="38194"/>
                  <a:pt x="600075" y="41929"/>
                  <a:pt x="600075" y="45665"/>
                </a:cubicBezTo>
                <a:cubicBezTo>
                  <a:pt x="600075" y="49400"/>
                  <a:pt x="600075" y="53135"/>
                  <a:pt x="600075" y="56871"/>
                </a:cubicBezTo>
                <a:lnTo>
                  <a:pt x="551921" y="60606"/>
                </a:lnTo>
                <a:cubicBezTo>
                  <a:pt x="551921" y="64341"/>
                  <a:pt x="551921" y="68076"/>
                  <a:pt x="555625" y="68076"/>
                </a:cubicBezTo>
                <a:cubicBezTo>
                  <a:pt x="555625" y="71812"/>
                  <a:pt x="555625" y="75547"/>
                  <a:pt x="559329" y="79282"/>
                </a:cubicBezTo>
                <a:lnTo>
                  <a:pt x="563033" y="83018"/>
                </a:lnTo>
                <a:cubicBezTo>
                  <a:pt x="566737" y="83018"/>
                  <a:pt x="570442" y="83018"/>
                  <a:pt x="574146" y="83018"/>
                </a:cubicBezTo>
                <a:cubicBezTo>
                  <a:pt x="577850" y="83018"/>
                  <a:pt x="581554" y="83018"/>
                  <a:pt x="585258" y="83018"/>
                </a:cubicBezTo>
                <a:cubicBezTo>
                  <a:pt x="588963" y="79282"/>
                  <a:pt x="592667" y="75547"/>
                  <a:pt x="592667" y="71812"/>
                </a:cubicBezTo>
                <a:lnTo>
                  <a:pt x="599149" y="75080"/>
                </a:lnTo>
                <a:cubicBezTo>
                  <a:pt x="600075" y="75567"/>
                  <a:pt x="600065" y="79282"/>
                  <a:pt x="596371" y="79282"/>
                </a:cubicBezTo>
                <a:cubicBezTo>
                  <a:pt x="596371" y="83018"/>
                  <a:pt x="596371" y="83018"/>
                  <a:pt x="592667" y="86753"/>
                </a:cubicBezTo>
                <a:cubicBezTo>
                  <a:pt x="588963" y="86753"/>
                  <a:pt x="588963" y="86753"/>
                  <a:pt x="585258" y="90488"/>
                </a:cubicBezTo>
                <a:cubicBezTo>
                  <a:pt x="581554" y="90488"/>
                  <a:pt x="577850" y="90488"/>
                  <a:pt x="574146" y="90488"/>
                </a:cubicBezTo>
                <a:cubicBezTo>
                  <a:pt x="570442" y="90488"/>
                  <a:pt x="566737" y="90488"/>
                  <a:pt x="563033" y="90488"/>
                </a:cubicBezTo>
                <a:cubicBezTo>
                  <a:pt x="559329" y="86753"/>
                  <a:pt x="555625" y="86753"/>
                  <a:pt x="551921" y="83018"/>
                </a:cubicBezTo>
                <a:cubicBezTo>
                  <a:pt x="548216" y="79282"/>
                  <a:pt x="548216" y="75547"/>
                  <a:pt x="544512" y="71812"/>
                </a:cubicBezTo>
                <a:cubicBezTo>
                  <a:pt x="544512" y="68076"/>
                  <a:pt x="544512" y="64341"/>
                  <a:pt x="544512" y="56871"/>
                </a:cubicBezTo>
                <a:cubicBezTo>
                  <a:pt x="544512" y="53135"/>
                  <a:pt x="544512" y="45665"/>
                  <a:pt x="548216" y="41929"/>
                </a:cubicBezTo>
                <a:lnTo>
                  <a:pt x="551921" y="34459"/>
                </a:lnTo>
                <a:cubicBezTo>
                  <a:pt x="555625" y="30724"/>
                  <a:pt x="559329" y="30724"/>
                  <a:pt x="563033" y="26988"/>
                </a:cubicBezTo>
                <a:close/>
                <a:moveTo>
                  <a:pt x="387152" y="26988"/>
                </a:moveTo>
                <a:cubicBezTo>
                  <a:pt x="390922" y="26988"/>
                  <a:pt x="394692" y="26988"/>
                  <a:pt x="398463" y="26988"/>
                </a:cubicBezTo>
                <a:cubicBezTo>
                  <a:pt x="402233" y="26988"/>
                  <a:pt x="409774" y="26988"/>
                  <a:pt x="413544" y="30724"/>
                </a:cubicBezTo>
                <a:cubicBezTo>
                  <a:pt x="413571" y="30751"/>
                  <a:pt x="417328" y="34459"/>
                  <a:pt x="421085" y="34459"/>
                </a:cubicBezTo>
                <a:cubicBezTo>
                  <a:pt x="421085" y="38194"/>
                  <a:pt x="424855" y="41929"/>
                  <a:pt x="424855" y="45665"/>
                </a:cubicBezTo>
                <a:cubicBezTo>
                  <a:pt x="428625" y="49400"/>
                  <a:pt x="428625" y="53135"/>
                  <a:pt x="428625" y="56871"/>
                </a:cubicBezTo>
                <a:lnTo>
                  <a:pt x="379611" y="60606"/>
                </a:lnTo>
                <a:lnTo>
                  <a:pt x="379611" y="68076"/>
                </a:lnTo>
                <a:cubicBezTo>
                  <a:pt x="379611" y="71812"/>
                  <a:pt x="379611" y="75547"/>
                  <a:pt x="383381" y="79282"/>
                </a:cubicBezTo>
                <a:cubicBezTo>
                  <a:pt x="383409" y="79309"/>
                  <a:pt x="387165" y="83018"/>
                  <a:pt x="390922" y="83018"/>
                </a:cubicBezTo>
                <a:cubicBezTo>
                  <a:pt x="390963" y="83018"/>
                  <a:pt x="394713" y="83018"/>
                  <a:pt x="398463" y="83018"/>
                </a:cubicBezTo>
                <a:cubicBezTo>
                  <a:pt x="406003" y="83018"/>
                  <a:pt x="409774" y="83018"/>
                  <a:pt x="413544" y="83018"/>
                </a:cubicBezTo>
                <a:cubicBezTo>
                  <a:pt x="413544" y="79282"/>
                  <a:pt x="417314" y="75547"/>
                  <a:pt x="417314" y="71812"/>
                </a:cubicBezTo>
                <a:lnTo>
                  <a:pt x="423912" y="75080"/>
                </a:lnTo>
                <a:cubicBezTo>
                  <a:pt x="421085" y="83018"/>
                  <a:pt x="421085" y="83018"/>
                  <a:pt x="417314" y="86753"/>
                </a:cubicBezTo>
                <a:cubicBezTo>
                  <a:pt x="417275" y="86753"/>
                  <a:pt x="413524" y="86772"/>
                  <a:pt x="409774" y="90488"/>
                </a:cubicBezTo>
                <a:cubicBezTo>
                  <a:pt x="406003" y="90488"/>
                  <a:pt x="402233" y="90488"/>
                  <a:pt x="398463" y="90488"/>
                </a:cubicBezTo>
                <a:cubicBezTo>
                  <a:pt x="394692" y="90488"/>
                  <a:pt x="390922" y="90488"/>
                  <a:pt x="387152" y="90488"/>
                </a:cubicBezTo>
                <a:cubicBezTo>
                  <a:pt x="383381" y="86753"/>
                  <a:pt x="379611" y="86753"/>
                  <a:pt x="375841" y="83018"/>
                </a:cubicBezTo>
                <a:cubicBezTo>
                  <a:pt x="375841" y="79282"/>
                  <a:pt x="372070" y="75547"/>
                  <a:pt x="372070" y="71812"/>
                </a:cubicBezTo>
                <a:cubicBezTo>
                  <a:pt x="368300" y="68076"/>
                  <a:pt x="368300" y="64341"/>
                  <a:pt x="368300" y="56871"/>
                </a:cubicBezTo>
                <a:cubicBezTo>
                  <a:pt x="368300" y="53135"/>
                  <a:pt x="368300" y="45665"/>
                  <a:pt x="372070" y="41929"/>
                </a:cubicBezTo>
                <a:cubicBezTo>
                  <a:pt x="372070" y="38194"/>
                  <a:pt x="375841" y="34459"/>
                  <a:pt x="379611" y="34459"/>
                </a:cubicBezTo>
                <a:cubicBezTo>
                  <a:pt x="379611" y="30724"/>
                  <a:pt x="383381" y="30724"/>
                  <a:pt x="387152" y="26988"/>
                </a:cubicBezTo>
                <a:close/>
                <a:moveTo>
                  <a:pt x="266700" y="26988"/>
                </a:moveTo>
                <a:lnTo>
                  <a:pt x="276597" y="26988"/>
                </a:lnTo>
                <a:cubicBezTo>
                  <a:pt x="278011" y="34397"/>
                  <a:pt x="281781" y="30692"/>
                  <a:pt x="285552" y="30692"/>
                </a:cubicBezTo>
                <a:lnTo>
                  <a:pt x="300633" y="26988"/>
                </a:lnTo>
                <a:cubicBezTo>
                  <a:pt x="304403" y="26988"/>
                  <a:pt x="308174" y="26988"/>
                  <a:pt x="311944" y="30692"/>
                </a:cubicBezTo>
                <a:lnTo>
                  <a:pt x="319485" y="34397"/>
                </a:lnTo>
                <a:cubicBezTo>
                  <a:pt x="323255" y="38101"/>
                  <a:pt x="323255" y="41805"/>
                  <a:pt x="327025" y="45509"/>
                </a:cubicBezTo>
                <a:lnTo>
                  <a:pt x="327025" y="56622"/>
                </a:lnTo>
                <a:cubicBezTo>
                  <a:pt x="327025" y="64030"/>
                  <a:pt x="327025" y="67734"/>
                  <a:pt x="327025" y="71438"/>
                </a:cubicBezTo>
                <a:cubicBezTo>
                  <a:pt x="323255" y="75142"/>
                  <a:pt x="323255" y="78847"/>
                  <a:pt x="319485" y="82551"/>
                </a:cubicBezTo>
                <a:cubicBezTo>
                  <a:pt x="319451" y="82583"/>
                  <a:pt x="315697" y="86255"/>
                  <a:pt x="311944" y="86255"/>
                </a:cubicBezTo>
                <a:cubicBezTo>
                  <a:pt x="308174" y="89959"/>
                  <a:pt x="304403" y="89959"/>
                  <a:pt x="300633" y="89959"/>
                </a:cubicBezTo>
                <a:cubicBezTo>
                  <a:pt x="293092" y="89959"/>
                  <a:pt x="289322" y="89959"/>
                  <a:pt x="285552" y="86255"/>
                </a:cubicBezTo>
                <a:cubicBezTo>
                  <a:pt x="281781" y="86255"/>
                  <a:pt x="278011" y="82551"/>
                  <a:pt x="278011" y="78847"/>
                </a:cubicBezTo>
                <a:cubicBezTo>
                  <a:pt x="278011" y="115888"/>
                  <a:pt x="278011" y="115888"/>
                  <a:pt x="278011" y="115888"/>
                </a:cubicBezTo>
                <a:lnTo>
                  <a:pt x="271413" y="115888"/>
                </a:lnTo>
                <a:cubicBezTo>
                  <a:pt x="270470" y="41805"/>
                  <a:pt x="270470" y="41805"/>
                  <a:pt x="270470" y="41805"/>
                </a:cubicBezTo>
                <a:cubicBezTo>
                  <a:pt x="270470" y="34397"/>
                  <a:pt x="270470" y="34397"/>
                  <a:pt x="270470" y="30692"/>
                </a:cubicBezTo>
                <a:close/>
                <a:moveTo>
                  <a:pt x="153987" y="26988"/>
                </a:moveTo>
                <a:lnTo>
                  <a:pt x="160543" y="26988"/>
                </a:lnTo>
                <a:cubicBezTo>
                  <a:pt x="161480" y="30730"/>
                  <a:pt x="161480" y="30882"/>
                  <a:pt x="161480" y="34459"/>
                </a:cubicBezTo>
                <a:cubicBezTo>
                  <a:pt x="161480" y="34474"/>
                  <a:pt x="161480" y="34706"/>
                  <a:pt x="161480" y="38194"/>
                </a:cubicBezTo>
                <a:cubicBezTo>
                  <a:pt x="165227" y="34459"/>
                  <a:pt x="168973" y="30724"/>
                  <a:pt x="172720" y="30724"/>
                </a:cubicBezTo>
                <a:cubicBezTo>
                  <a:pt x="176466" y="26988"/>
                  <a:pt x="180213" y="26988"/>
                  <a:pt x="183959" y="26988"/>
                </a:cubicBezTo>
                <a:lnTo>
                  <a:pt x="191452" y="26988"/>
                </a:lnTo>
                <a:cubicBezTo>
                  <a:pt x="195199" y="26988"/>
                  <a:pt x="195199" y="30724"/>
                  <a:pt x="198945" y="30724"/>
                </a:cubicBezTo>
                <a:cubicBezTo>
                  <a:pt x="198945" y="30756"/>
                  <a:pt x="198962" y="34459"/>
                  <a:pt x="202692" y="34459"/>
                </a:cubicBezTo>
                <a:cubicBezTo>
                  <a:pt x="202692" y="38194"/>
                  <a:pt x="202692" y="38194"/>
                  <a:pt x="202692" y="41929"/>
                </a:cubicBezTo>
                <a:cubicBezTo>
                  <a:pt x="206438" y="38194"/>
                  <a:pt x="210185" y="34459"/>
                  <a:pt x="213931" y="30724"/>
                </a:cubicBezTo>
                <a:cubicBezTo>
                  <a:pt x="217678" y="26988"/>
                  <a:pt x="221424" y="26988"/>
                  <a:pt x="228918" y="26988"/>
                </a:cubicBezTo>
                <a:cubicBezTo>
                  <a:pt x="232664" y="26988"/>
                  <a:pt x="232664" y="26988"/>
                  <a:pt x="236411" y="26988"/>
                </a:cubicBezTo>
                <a:cubicBezTo>
                  <a:pt x="240157" y="30724"/>
                  <a:pt x="243904" y="30724"/>
                  <a:pt x="243904" y="34459"/>
                </a:cubicBezTo>
                <a:cubicBezTo>
                  <a:pt x="243904" y="34459"/>
                  <a:pt x="247650" y="38194"/>
                  <a:pt x="247650" y="41929"/>
                </a:cubicBezTo>
                <a:cubicBezTo>
                  <a:pt x="247650" y="45665"/>
                  <a:pt x="247650" y="49400"/>
                  <a:pt x="247650" y="53135"/>
                </a:cubicBezTo>
                <a:cubicBezTo>
                  <a:pt x="247650" y="90488"/>
                  <a:pt x="247650" y="90488"/>
                  <a:pt x="247650" y="90488"/>
                </a:cubicBezTo>
                <a:lnTo>
                  <a:pt x="240157" y="90488"/>
                </a:lnTo>
                <a:cubicBezTo>
                  <a:pt x="240157" y="53135"/>
                  <a:pt x="240157" y="53135"/>
                  <a:pt x="240157" y="53135"/>
                </a:cubicBezTo>
                <a:cubicBezTo>
                  <a:pt x="240157" y="49400"/>
                  <a:pt x="240157" y="49400"/>
                  <a:pt x="240157" y="45665"/>
                </a:cubicBezTo>
                <a:cubicBezTo>
                  <a:pt x="240157" y="41929"/>
                  <a:pt x="236411" y="41929"/>
                  <a:pt x="236411" y="38194"/>
                </a:cubicBezTo>
                <a:lnTo>
                  <a:pt x="232664" y="34459"/>
                </a:lnTo>
                <a:cubicBezTo>
                  <a:pt x="228918" y="34459"/>
                  <a:pt x="228918" y="34459"/>
                  <a:pt x="225171" y="34459"/>
                </a:cubicBezTo>
                <a:lnTo>
                  <a:pt x="217678" y="34459"/>
                </a:lnTo>
                <a:cubicBezTo>
                  <a:pt x="213931" y="34459"/>
                  <a:pt x="213931" y="38194"/>
                  <a:pt x="210185" y="38194"/>
                </a:cubicBezTo>
                <a:cubicBezTo>
                  <a:pt x="210185" y="41929"/>
                  <a:pt x="206438" y="41929"/>
                  <a:pt x="206438" y="45665"/>
                </a:cubicBezTo>
                <a:lnTo>
                  <a:pt x="206438" y="53135"/>
                </a:lnTo>
                <a:cubicBezTo>
                  <a:pt x="206438" y="90488"/>
                  <a:pt x="206438" y="90488"/>
                  <a:pt x="206438" y="90488"/>
                </a:cubicBezTo>
                <a:lnTo>
                  <a:pt x="199882" y="90488"/>
                </a:lnTo>
                <a:cubicBezTo>
                  <a:pt x="198945" y="53135"/>
                  <a:pt x="198945" y="53135"/>
                  <a:pt x="198945" y="53135"/>
                </a:cubicBezTo>
                <a:cubicBezTo>
                  <a:pt x="198945" y="49400"/>
                  <a:pt x="195199" y="49400"/>
                  <a:pt x="195199" y="45665"/>
                </a:cubicBezTo>
                <a:cubicBezTo>
                  <a:pt x="195199" y="41929"/>
                  <a:pt x="195199" y="41929"/>
                  <a:pt x="195199" y="38194"/>
                </a:cubicBezTo>
                <a:cubicBezTo>
                  <a:pt x="191452" y="38194"/>
                  <a:pt x="191452" y="34459"/>
                  <a:pt x="187706" y="34459"/>
                </a:cubicBezTo>
                <a:cubicBezTo>
                  <a:pt x="187660" y="34459"/>
                  <a:pt x="183937" y="34459"/>
                  <a:pt x="180213" y="34459"/>
                </a:cubicBezTo>
                <a:cubicBezTo>
                  <a:pt x="180168" y="34459"/>
                  <a:pt x="176443" y="34459"/>
                  <a:pt x="172720" y="34459"/>
                </a:cubicBezTo>
                <a:lnTo>
                  <a:pt x="168973" y="38194"/>
                </a:lnTo>
                <a:cubicBezTo>
                  <a:pt x="165227" y="41929"/>
                  <a:pt x="165227" y="41929"/>
                  <a:pt x="165227" y="45665"/>
                </a:cubicBezTo>
                <a:lnTo>
                  <a:pt x="161480" y="53135"/>
                </a:lnTo>
                <a:cubicBezTo>
                  <a:pt x="161480" y="90488"/>
                  <a:pt x="161480" y="90488"/>
                  <a:pt x="161480" y="90488"/>
                </a:cubicBezTo>
                <a:lnTo>
                  <a:pt x="154924" y="90488"/>
                </a:lnTo>
                <a:cubicBezTo>
                  <a:pt x="153987" y="41929"/>
                  <a:pt x="153987" y="41929"/>
                  <a:pt x="153987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7" y="26988"/>
                </a:cubicBezTo>
                <a:cubicBezTo>
                  <a:pt x="116728" y="26988"/>
                  <a:pt x="120463" y="26988"/>
                  <a:pt x="127934" y="30724"/>
                </a:cubicBezTo>
                <a:cubicBezTo>
                  <a:pt x="131669" y="34459"/>
                  <a:pt x="131669" y="41929"/>
                  <a:pt x="131669" y="49400"/>
                </a:cubicBezTo>
                <a:cubicBezTo>
                  <a:pt x="131669" y="75547"/>
                  <a:pt x="131669" y="75547"/>
                  <a:pt x="131669" y="75547"/>
                </a:cubicBezTo>
                <a:cubicBezTo>
                  <a:pt x="131669" y="75593"/>
                  <a:pt x="131692" y="79305"/>
                  <a:pt x="135405" y="83018"/>
                </a:cubicBezTo>
                <a:cubicBezTo>
                  <a:pt x="135421" y="83018"/>
                  <a:pt x="135652" y="83018"/>
                  <a:pt x="139140" y="83018"/>
                </a:cubicBezTo>
                <a:lnTo>
                  <a:pt x="142875" y="89554"/>
                </a:lnTo>
                <a:lnTo>
                  <a:pt x="135405" y="90488"/>
                </a:lnTo>
                <a:lnTo>
                  <a:pt x="127934" y="86753"/>
                </a:lnTo>
                <a:lnTo>
                  <a:pt x="124199" y="83018"/>
                </a:lnTo>
                <a:cubicBezTo>
                  <a:pt x="124199" y="79282"/>
                  <a:pt x="124199" y="79282"/>
                  <a:pt x="124199" y="75547"/>
                </a:cubicBezTo>
                <a:cubicBezTo>
                  <a:pt x="120463" y="79282"/>
                  <a:pt x="120463" y="83018"/>
                  <a:pt x="112993" y="86753"/>
                </a:cubicBezTo>
                <a:cubicBezTo>
                  <a:pt x="109257" y="90488"/>
                  <a:pt x="105522" y="90488"/>
                  <a:pt x="101787" y="90488"/>
                </a:cubicBezTo>
                <a:cubicBezTo>
                  <a:pt x="98052" y="90488"/>
                  <a:pt x="94316" y="90488"/>
                  <a:pt x="90581" y="90488"/>
                </a:cubicBezTo>
                <a:cubicBezTo>
                  <a:pt x="86846" y="90488"/>
                  <a:pt x="86846" y="86753"/>
                  <a:pt x="83110" y="86753"/>
                </a:cubicBezTo>
                <a:cubicBezTo>
                  <a:pt x="83110" y="83018"/>
                  <a:pt x="83110" y="83018"/>
                  <a:pt x="79375" y="79282"/>
                </a:cubicBezTo>
                <a:cubicBezTo>
                  <a:pt x="79375" y="79236"/>
                  <a:pt x="79375" y="75524"/>
                  <a:pt x="79375" y="71812"/>
                </a:cubicBezTo>
                <a:cubicBezTo>
                  <a:pt x="79375" y="68076"/>
                  <a:pt x="79375" y="68076"/>
                  <a:pt x="83110" y="64341"/>
                </a:cubicBezTo>
                <a:cubicBezTo>
                  <a:pt x="83110" y="60606"/>
                  <a:pt x="86846" y="60606"/>
                  <a:pt x="86846" y="56871"/>
                </a:cubicBezTo>
                <a:cubicBezTo>
                  <a:pt x="90581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7" y="53135"/>
                </a:cubicBezTo>
                <a:lnTo>
                  <a:pt x="122331" y="53135"/>
                </a:lnTo>
                <a:lnTo>
                  <a:pt x="123498" y="41463"/>
                </a:lnTo>
                <a:cubicBezTo>
                  <a:pt x="123265" y="39128"/>
                  <a:pt x="122331" y="38194"/>
                  <a:pt x="120463" y="38194"/>
                </a:cubicBezTo>
                <a:cubicBezTo>
                  <a:pt x="116728" y="34459"/>
                  <a:pt x="112993" y="34459"/>
                  <a:pt x="109257" y="34459"/>
                </a:cubicBezTo>
                <a:lnTo>
                  <a:pt x="101787" y="34459"/>
                </a:lnTo>
                <a:cubicBezTo>
                  <a:pt x="98052" y="34459"/>
                  <a:pt x="98052" y="34459"/>
                  <a:pt x="94316" y="34459"/>
                </a:cubicBezTo>
                <a:lnTo>
                  <a:pt x="90581" y="38194"/>
                </a:lnTo>
                <a:cubicBezTo>
                  <a:pt x="90581" y="41929"/>
                  <a:pt x="90581" y="41929"/>
                  <a:pt x="90581" y="45665"/>
                </a:cubicBezTo>
                <a:lnTo>
                  <a:pt x="84044" y="45665"/>
                </a:lnTo>
                <a:lnTo>
                  <a:pt x="83110" y="38194"/>
                </a:lnTo>
                <a:cubicBezTo>
                  <a:pt x="86846" y="34459"/>
                  <a:pt x="86846" y="34459"/>
                  <a:pt x="90581" y="30724"/>
                </a:cubicBezTo>
                <a:cubicBezTo>
                  <a:pt x="90627" y="30724"/>
                  <a:pt x="94339" y="30701"/>
                  <a:pt x="98052" y="26988"/>
                </a:cubicBezTo>
                <a:close/>
                <a:moveTo>
                  <a:pt x="682823" y="11113"/>
                </a:moveTo>
                <a:lnTo>
                  <a:pt x="686594" y="24342"/>
                </a:lnTo>
                <a:cubicBezTo>
                  <a:pt x="686594" y="26232"/>
                  <a:pt x="686594" y="26232"/>
                  <a:pt x="686594" y="26232"/>
                </a:cubicBezTo>
                <a:lnTo>
                  <a:pt x="699790" y="26232"/>
                </a:lnTo>
                <a:cubicBezTo>
                  <a:pt x="701675" y="26232"/>
                  <a:pt x="701675" y="26232"/>
                  <a:pt x="701675" y="26232"/>
                </a:cubicBezTo>
                <a:lnTo>
                  <a:pt x="701675" y="32847"/>
                </a:lnTo>
                <a:cubicBezTo>
                  <a:pt x="701675" y="33792"/>
                  <a:pt x="701675" y="33792"/>
                  <a:pt x="701675" y="33792"/>
                </a:cubicBezTo>
                <a:lnTo>
                  <a:pt x="688479" y="33792"/>
                </a:lnTo>
                <a:cubicBezTo>
                  <a:pt x="686594" y="33792"/>
                  <a:pt x="686594" y="33792"/>
                  <a:pt x="686594" y="33792"/>
                </a:cubicBezTo>
                <a:cubicBezTo>
                  <a:pt x="686594" y="75369"/>
                  <a:pt x="686594" y="75369"/>
                  <a:pt x="686594" y="75369"/>
                </a:cubicBezTo>
                <a:cubicBezTo>
                  <a:pt x="686594" y="79149"/>
                  <a:pt x="686594" y="79149"/>
                  <a:pt x="690364" y="82929"/>
                </a:cubicBezTo>
                <a:lnTo>
                  <a:pt x="701675" y="89543"/>
                </a:lnTo>
                <a:cubicBezTo>
                  <a:pt x="701675" y="90488"/>
                  <a:pt x="701675" y="90488"/>
                  <a:pt x="701675" y="90488"/>
                </a:cubicBezTo>
                <a:cubicBezTo>
                  <a:pt x="694134" y="90488"/>
                  <a:pt x="694134" y="90488"/>
                  <a:pt x="690364" y="90488"/>
                </a:cubicBezTo>
                <a:cubicBezTo>
                  <a:pt x="686594" y="90488"/>
                  <a:pt x="682823" y="90488"/>
                  <a:pt x="682823" y="86708"/>
                </a:cubicBezTo>
                <a:cubicBezTo>
                  <a:pt x="679053" y="82929"/>
                  <a:pt x="679053" y="79149"/>
                  <a:pt x="679053" y="75369"/>
                </a:cubicBezTo>
                <a:cubicBezTo>
                  <a:pt x="679053" y="33792"/>
                  <a:pt x="679053" y="33792"/>
                  <a:pt x="679053" y="33792"/>
                </a:cubicBezTo>
                <a:lnTo>
                  <a:pt x="672455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8110" y="26232"/>
                </a:lnTo>
                <a:cubicBezTo>
                  <a:pt x="679053" y="26232"/>
                  <a:pt x="679053" y="26232"/>
                  <a:pt x="679053" y="26232"/>
                </a:cubicBezTo>
                <a:lnTo>
                  <a:pt x="682352" y="13003"/>
                </a:lnTo>
                <a:cubicBezTo>
                  <a:pt x="682823" y="11113"/>
                  <a:pt x="682823" y="11113"/>
                  <a:pt x="682823" y="11113"/>
                </a:cubicBezTo>
                <a:close/>
                <a:moveTo>
                  <a:pt x="465137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2" y="11113"/>
                </a:lnTo>
                <a:lnTo>
                  <a:pt x="506412" y="90488"/>
                </a:lnTo>
                <a:lnTo>
                  <a:pt x="495300" y="90488"/>
                </a:lnTo>
                <a:lnTo>
                  <a:pt x="495300" y="11113"/>
                </a:lnTo>
                <a:lnTo>
                  <a:pt x="465137" y="11113"/>
                </a:lnTo>
                <a:close/>
                <a:moveTo>
                  <a:pt x="19144" y="4763"/>
                </a:moveTo>
                <a:cubicBezTo>
                  <a:pt x="22972" y="4763"/>
                  <a:pt x="26801" y="4763"/>
                  <a:pt x="30630" y="4763"/>
                </a:cubicBezTo>
                <a:cubicBezTo>
                  <a:pt x="38287" y="4763"/>
                  <a:pt x="42116" y="4763"/>
                  <a:pt x="45945" y="4763"/>
                </a:cubicBezTo>
                <a:cubicBezTo>
                  <a:pt x="49773" y="4763"/>
                  <a:pt x="49773" y="4763"/>
                  <a:pt x="53602" y="8490"/>
                </a:cubicBezTo>
                <a:cubicBezTo>
                  <a:pt x="57431" y="8490"/>
                  <a:pt x="57431" y="12218"/>
                  <a:pt x="61259" y="12218"/>
                </a:cubicBezTo>
                <a:cubicBezTo>
                  <a:pt x="61259" y="15945"/>
                  <a:pt x="61259" y="19672"/>
                  <a:pt x="65088" y="23399"/>
                </a:cubicBezTo>
                <a:lnTo>
                  <a:pt x="55038" y="23399"/>
                </a:lnTo>
                <a:cubicBezTo>
                  <a:pt x="49773" y="15945"/>
                  <a:pt x="49773" y="15945"/>
                  <a:pt x="49773" y="12218"/>
                </a:cubicBezTo>
                <a:lnTo>
                  <a:pt x="42116" y="12218"/>
                </a:lnTo>
                <a:cubicBezTo>
                  <a:pt x="38287" y="8490"/>
                  <a:pt x="34458" y="8490"/>
                  <a:pt x="30630" y="8490"/>
                </a:cubicBezTo>
                <a:cubicBezTo>
                  <a:pt x="26801" y="8490"/>
                  <a:pt x="26801" y="12218"/>
                  <a:pt x="22972" y="12218"/>
                </a:cubicBezTo>
                <a:cubicBezTo>
                  <a:pt x="19144" y="12218"/>
                  <a:pt x="19144" y="12218"/>
                  <a:pt x="15315" y="15945"/>
                </a:cubicBezTo>
                <a:cubicBezTo>
                  <a:pt x="15281" y="15945"/>
                  <a:pt x="11486" y="15961"/>
                  <a:pt x="11486" y="19672"/>
                </a:cubicBezTo>
                <a:lnTo>
                  <a:pt x="11486" y="30853"/>
                </a:lnTo>
                <a:cubicBezTo>
                  <a:pt x="15315" y="34581"/>
                  <a:pt x="15315" y="34581"/>
                  <a:pt x="19144" y="34581"/>
                </a:cubicBezTo>
                <a:cubicBezTo>
                  <a:pt x="19144" y="38308"/>
                  <a:pt x="22972" y="38308"/>
                  <a:pt x="26801" y="38308"/>
                </a:cubicBezTo>
                <a:cubicBezTo>
                  <a:pt x="26801" y="42035"/>
                  <a:pt x="30630" y="42035"/>
                  <a:pt x="34458" y="42035"/>
                </a:cubicBezTo>
                <a:cubicBezTo>
                  <a:pt x="38287" y="42035"/>
                  <a:pt x="38287" y="42035"/>
                  <a:pt x="42116" y="42035"/>
                </a:cubicBezTo>
                <a:cubicBezTo>
                  <a:pt x="45945" y="45762"/>
                  <a:pt x="45945" y="45762"/>
                  <a:pt x="49773" y="45762"/>
                </a:cubicBezTo>
                <a:lnTo>
                  <a:pt x="53602" y="49489"/>
                </a:lnTo>
                <a:cubicBezTo>
                  <a:pt x="57431" y="49489"/>
                  <a:pt x="57431" y="49489"/>
                  <a:pt x="61259" y="53217"/>
                </a:cubicBezTo>
                <a:cubicBezTo>
                  <a:pt x="61259" y="53251"/>
                  <a:pt x="61277" y="56944"/>
                  <a:pt x="65088" y="56944"/>
                </a:cubicBezTo>
                <a:lnTo>
                  <a:pt x="65088" y="68125"/>
                </a:lnTo>
                <a:cubicBezTo>
                  <a:pt x="65088" y="71852"/>
                  <a:pt x="65088" y="71852"/>
                  <a:pt x="65088" y="75580"/>
                </a:cubicBezTo>
                <a:cubicBezTo>
                  <a:pt x="61259" y="79307"/>
                  <a:pt x="61259" y="83034"/>
                  <a:pt x="57431" y="83034"/>
                </a:cubicBezTo>
                <a:cubicBezTo>
                  <a:pt x="53602" y="86761"/>
                  <a:pt x="49773" y="86761"/>
                  <a:pt x="45945" y="90488"/>
                </a:cubicBezTo>
                <a:cubicBezTo>
                  <a:pt x="42116" y="90488"/>
                  <a:pt x="38287" y="90488"/>
                  <a:pt x="30630" y="90488"/>
                </a:cubicBezTo>
                <a:cubicBezTo>
                  <a:pt x="22972" y="90488"/>
                  <a:pt x="15315" y="90488"/>
                  <a:pt x="7658" y="86761"/>
                </a:cubicBezTo>
                <a:cubicBezTo>
                  <a:pt x="3829" y="83034"/>
                  <a:pt x="0" y="75580"/>
                  <a:pt x="0" y="68125"/>
                </a:cubicBezTo>
                <a:lnTo>
                  <a:pt x="6700" y="68125"/>
                </a:lnTo>
                <a:cubicBezTo>
                  <a:pt x="7658" y="71852"/>
                  <a:pt x="7658" y="71852"/>
                  <a:pt x="7658" y="75580"/>
                </a:cubicBezTo>
                <a:cubicBezTo>
                  <a:pt x="11486" y="75580"/>
                  <a:pt x="11486" y="79307"/>
                  <a:pt x="15315" y="79307"/>
                </a:cubicBezTo>
                <a:cubicBezTo>
                  <a:pt x="15347" y="79338"/>
                  <a:pt x="19160" y="83034"/>
                  <a:pt x="22972" y="83034"/>
                </a:cubicBezTo>
                <a:cubicBezTo>
                  <a:pt x="23020" y="83034"/>
                  <a:pt x="26825" y="83034"/>
                  <a:pt x="30630" y="83034"/>
                </a:cubicBezTo>
                <a:cubicBezTo>
                  <a:pt x="34458" y="83034"/>
                  <a:pt x="38287" y="83034"/>
                  <a:pt x="42116" y="83034"/>
                </a:cubicBezTo>
                <a:cubicBezTo>
                  <a:pt x="45945" y="83034"/>
                  <a:pt x="45945" y="79307"/>
                  <a:pt x="49773" y="79307"/>
                </a:cubicBezTo>
                <a:lnTo>
                  <a:pt x="53602" y="75580"/>
                </a:lnTo>
                <a:lnTo>
                  <a:pt x="57431" y="68125"/>
                </a:lnTo>
                <a:cubicBezTo>
                  <a:pt x="57431" y="64398"/>
                  <a:pt x="57431" y="60671"/>
                  <a:pt x="53602" y="60671"/>
                </a:cubicBezTo>
                <a:cubicBezTo>
                  <a:pt x="53602" y="56944"/>
                  <a:pt x="49773" y="56944"/>
                  <a:pt x="49773" y="53217"/>
                </a:cubicBezTo>
                <a:cubicBezTo>
                  <a:pt x="45945" y="53217"/>
                  <a:pt x="42116" y="53217"/>
                  <a:pt x="38287" y="49489"/>
                </a:cubicBezTo>
                <a:cubicBezTo>
                  <a:pt x="38239" y="49489"/>
                  <a:pt x="34434" y="49489"/>
                  <a:pt x="30630" y="49489"/>
                </a:cubicBezTo>
                <a:cubicBezTo>
                  <a:pt x="26801" y="49489"/>
                  <a:pt x="26801" y="45762"/>
                  <a:pt x="22972" y="45762"/>
                </a:cubicBezTo>
                <a:cubicBezTo>
                  <a:pt x="22926" y="45762"/>
                  <a:pt x="19120" y="45762"/>
                  <a:pt x="15315" y="45762"/>
                </a:cubicBezTo>
                <a:lnTo>
                  <a:pt x="11486" y="42035"/>
                </a:lnTo>
                <a:lnTo>
                  <a:pt x="7658" y="38308"/>
                </a:lnTo>
                <a:cubicBezTo>
                  <a:pt x="3829" y="38308"/>
                  <a:pt x="3829" y="34581"/>
                  <a:pt x="3829" y="30853"/>
                </a:cubicBezTo>
                <a:cubicBezTo>
                  <a:pt x="3829" y="23399"/>
                  <a:pt x="3829" y="19672"/>
                  <a:pt x="3829" y="15945"/>
                </a:cubicBezTo>
                <a:cubicBezTo>
                  <a:pt x="7658" y="12218"/>
                  <a:pt x="7658" y="8490"/>
                  <a:pt x="11486" y="8490"/>
                </a:cubicBezTo>
                <a:cubicBezTo>
                  <a:pt x="15315" y="8490"/>
                  <a:pt x="15315" y="4763"/>
                  <a:pt x="19144" y="4763"/>
                </a:cubicBezTo>
                <a:close/>
                <a:moveTo>
                  <a:pt x="346075" y="0"/>
                </a:moveTo>
                <a:lnTo>
                  <a:pt x="354013" y="0"/>
                </a:lnTo>
                <a:lnTo>
                  <a:pt x="354013" y="90488"/>
                </a:lnTo>
                <a:lnTo>
                  <a:pt x="346075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175"/>
          <p:cNvSpPr>
            <a:spLocks/>
          </p:cNvSpPr>
          <p:nvPr userDrawn="1"/>
        </p:nvSpPr>
        <p:spPr bwMode="auto">
          <a:xfrm>
            <a:off x="7136398" y="4865161"/>
            <a:ext cx="430441" cy="71091"/>
          </a:xfrm>
          <a:custGeom>
            <a:avLst/>
            <a:gdLst/>
            <a:ahLst/>
            <a:cxnLst/>
            <a:rect l="l" t="t" r="r" b="b"/>
            <a:pathLst>
              <a:path w="701675" h="115888">
                <a:moveTo>
                  <a:pt x="123825" y="57150"/>
                </a:moveTo>
                <a:lnTo>
                  <a:pt x="110490" y="60325"/>
                </a:lnTo>
                <a:cubicBezTo>
                  <a:pt x="108561" y="60779"/>
                  <a:pt x="104763" y="60779"/>
                  <a:pt x="100965" y="60779"/>
                </a:cubicBezTo>
                <a:cubicBezTo>
                  <a:pt x="97155" y="60779"/>
                  <a:pt x="97155" y="60779"/>
                  <a:pt x="93345" y="60779"/>
                </a:cubicBezTo>
                <a:lnTo>
                  <a:pt x="89535" y="64407"/>
                </a:lnTo>
                <a:lnTo>
                  <a:pt x="85725" y="71665"/>
                </a:lnTo>
                <a:lnTo>
                  <a:pt x="89535" y="78922"/>
                </a:lnTo>
                <a:cubicBezTo>
                  <a:pt x="93345" y="82550"/>
                  <a:pt x="97155" y="82550"/>
                  <a:pt x="100965" y="82550"/>
                </a:cubicBezTo>
                <a:lnTo>
                  <a:pt x="108585" y="82550"/>
                </a:lnTo>
                <a:cubicBezTo>
                  <a:pt x="112395" y="78922"/>
                  <a:pt x="116205" y="78922"/>
                  <a:pt x="116205" y="75293"/>
                </a:cubicBezTo>
                <a:cubicBezTo>
                  <a:pt x="120015" y="75293"/>
                  <a:pt x="120015" y="71665"/>
                  <a:pt x="123825" y="71665"/>
                </a:cubicBezTo>
                <a:lnTo>
                  <a:pt x="123825" y="64407"/>
                </a:lnTo>
                <a:close/>
                <a:moveTo>
                  <a:pt x="565871" y="33338"/>
                </a:moveTo>
                <a:cubicBezTo>
                  <a:pt x="562119" y="33338"/>
                  <a:pt x="562119" y="33338"/>
                  <a:pt x="558367" y="37148"/>
                </a:cubicBezTo>
                <a:cubicBezTo>
                  <a:pt x="558345" y="37170"/>
                  <a:pt x="554615" y="40969"/>
                  <a:pt x="554615" y="44768"/>
                </a:cubicBezTo>
                <a:cubicBezTo>
                  <a:pt x="554594" y="44789"/>
                  <a:pt x="550862" y="48589"/>
                  <a:pt x="550862" y="52388"/>
                </a:cubicBezTo>
                <a:cubicBezTo>
                  <a:pt x="592137" y="52388"/>
                  <a:pt x="592137" y="52388"/>
                  <a:pt x="592137" y="52388"/>
                </a:cubicBezTo>
                <a:cubicBezTo>
                  <a:pt x="592137" y="48578"/>
                  <a:pt x="592137" y="48578"/>
                  <a:pt x="592137" y="44768"/>
                </a:cubicBezTo>
                <a:cubicBezTo>
                  <a:pt x="592137" y="40958"/>
                  <a:pt x="588385" y="40958"/>
                  <a:pt x="588385" y="37148"/>
                </a:cubicBezTo>
                <a:cubicBezTo>
                  <a:pt x="584633" y="37148"/>
                  <a:pt x="584633" y="33338"/>
                  <a:pt x="580880" y="33338"/>
                </a:cubicBezTo>
                <a:cubicBezTo>
                  <a:pt x="580848" y="33338"/>
                  <a:pt x="577112" y="33338"/>
                  <a:pt x="573376" y="33338"/>
                </a:cubicBezTo>
                <a:cubicBezTo>
                  <a:pt x="569624" y="33338"/>
                  <a:pt x="569624" y="33338"/>
                  <a:pt x="565871" y="33338"/>
                </a:cubicBezTo>
                <a:close/>
                <a:moveTo>
                  <a:pt x="390669" y="33338"/>
                </a:moveTo>
                <a:cubicBezTo>
                  <a:pt x="390632" y="33338"/>
                  <a:pt x="386898" y="33358"/>
                  <a:pt x="383165" y="37148"/>
                </a:cubicBezTo>
                <a:cubicBezTo>
                  <a:pt x="383165" y="37186"/>
                  <a:pt x="383146" y="40977"/>
                  <a:pt x="379412" y="44768"/>
                </a:cubicBezTo>
                <a:cubicBezTo>
                  <a:pt x="379412" y="44807"/>
                  <a:pt x="379412" y="48598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16935" y="48578"/>
                  <a:pt x="416935" y="48578"/>
                  <a:pt x="416935" y="44768"/>
                </a:cubicBezTo>
                <a:cubicBezTo>
                  <a:pt x="416935" y="40958"/>
                  <a:pt x="416935" y="40958"/>
                  <a:pt x="413183" y="37148"/>
                </a:cubicBezTo>
                <a:cubicBezTo>
                  <a:pt x="413183" y="37148"/>
                  <a:pt x="409430" y="33338"/>
                  <a:pt x="405678" y="33338"/>
                </a:cubicBezTo>
                <a:cubicBezTo>
                  <a:pt x="405639" y="33338"/>
                  <a:pt x="401906" y="33338"/>
                  <a:pt x="398174" y="33338"/>
                </a:cubicBezTo>
                <a:cubicBezTo>
                  <a:pt x="398135" y="33338"/>
                  <a:pt x="394402" y="33338"/>
                  <a:pt x="390669" y="33338"/>
                </a:cubicBezTo>
                <a:close/>
                <a:moveTo>
                  <a:pt x="289069" y="33338"/>
                </a:moveTo>
                <a:cubicBezTo>
                  <a:pt x="289069" y="33338"/>
                  <a:pt x="285317" y="37124"/>
                  <a:pt x="281565" y="37124"/>
                </a:cubicBezTo>
                <a:cubicBezTo>
                  <a:pt x="281565" y="40909"/>
                  <a:pt x="281565" y="40909"/>
                  <a:pt x="277812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77812" y="71194"/>
                </a:cubicBezTo>
                <a:cubicBezTo>
                  <a:pt x="281565" y="74980"/>
                  <a:pt x="281565" y="74980"/>
                  <a:pt x="281565" y="78766"/>
                </a:cubicBezTo>
                <a:lnTo>
                  <a:pt x="289069" y="82551"/>
                </a:lnTo>
                <a:lnTo>
                  <a:pt x="296574" y="82551"/>
                </a:lnTo>
                <a:cubicBezTo>
                  <a:pt x="304078" y="82551"/>
                  <a:pt x="311583" y="82551"/>
                  <a:pt x="315335" y="78766"/>
                </a:cubicBezTo>
                <a:cubicBezTo>
                  <a:pt x="315335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5335" y="44695"/>
                  <a:pt x="315335" y="40909"/>
                  <a:pt x="315335" y="37124"/>
                </a:cubicBezTo>
                <a:cubicBezTo>
                  <a:pt x="311583" y="37124"/>
                  <a:pt x="311583" y="33338"/>
                  <a:pt x="307830" y="33338"/>
                </a:cubicBezTo>
                <a:cubicBezTo>
                  <a:pt x="304078" y="33338"/>
                  <a:pt x="300326" y="33338"/>
                  <a:pt x="296574" y="33338"/>
                </a:cubicBezTo>
                <a:cubicBezTo>
                  <a:pt x="296531" y="33338"/>
                  <a:pt x="292799" y="33338"/>
                  <a:pt x="289069" y="33338"/>
                </a:cubicBezTo>
                <a:close/>
                <a:moveTo>
                  <a:pt x="611187" y="26988"/>
                </a:moveTo>
                <a:lnTo>
                  <a:pt x="619125" y="26988"/>
                </a:lnTo>
                <a:lnTo>
                  <a:pt x="638175" y="52388"/>
                </a:lnTo>
                <a:lnTo>
                  <a:pt x="657225" y="26988"/>
                </a:lnTo>
                <a:lnTo>
                  <a:pt x="663575" y="26988"/>
                </a:lnTo>
                <a:lnTo>
                  <a:pt x="641350" y="57151"/>
                </a:lnTo>
                <a:lnTo>
                  <a:pt x="668337" y="90488"/>
                </a:lnTo>
                <a:lnTo>
                  <a:pt x="657225" y="90488"/>
                </a:lnTo>
                <a:lnTo>
                  <a:pt x="638175" y="63501"/>
                </a:lnTo>
                <a:lnTo>
                  <a:pt x="619125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3033" y="26988"/>
                </a:moveTo>
                <a:cubicBezTo>
                  <a:pt x="566737" y="26988"/>
                  <a:pt x="570442" y="26988"/>
                  <a:pt x="574146" y="26988"/>
                </a:cubicBezTo>
                <a:cubicBezTo>
                  <a:pt x="577850" y="26988"/>
                  <a:pt x="581554" y="26988"/>
                  <a:pt x="585258" y="30724"/>
                </a:cubicBezTo>
                <a:cubicBezTo>
                  <a:pt x="588963" y="30724"/>
                  <a:pt x="592667" y="34459"/>
                  <a:pt x="596371" y="34459"/>
                </a:cubicBezTo>
                <a:cubicBezTo>
                  <a:pt x="596371" y="38194"/>
                  <a:pt x="600075" y="41929"/>
                  <a:pt x="600075" y="45665"/>
                </a:cubicBezTo>
                <a:cubicBezTo>
                  <a:pt x="600075" y="49400"/>
                  <a:pt x="600075" y="53135"/>
                  <a:pt x="600075" y="56871"/>
                </a:cubicBezTo>
                <a:lnTo>
                  <a:pt x="551921" y="60606"/>
                </a:lnTo>
                <a:cubicBezTo>
                  <a:pt x="551921" y="64341"/>
                  <a:pt x="551921" y="68076"/>
                  <a:pt x="555625" y="68076"/>
                </a:cubicBezTo>
                <a:cubicBezTo>
                  <a:pt x="555625" y="71812"/>
                  <a:pt x="555625" y="75547"/>
                  <a:pt x="559329" y="79282"/>
                </a:cubicBezTo>
                <a:lnTo>
                  <a:pt x="563033" y="83018"/>
                </a:lnTo>
                <a:cubicBezTo>
                  <a:pt x="566737" y="83018"/>
                  <a:pt x="570442" y="83018"/>
                  <a:pt x="574146" y="83018"/>
                </a:cubicBezTo>
                <a:cubicBezTo>
                  <a:pt x="577850" y="83018"/>
                  <a:pt x="581554" y="83018"/>
                  <a:pt x="585258" y="83018"/>
                </a:cubicBezTo>
                <a:cubicBezTo>
                  <a:pt x="588963" y="79282"/>
                  <a:pt x="592667" y="75547"/>
                  <a:pt x="592667" y="71812"/>
                </a:cubicBezTo>
                <a:lnTo>
                  <a:pt x="599149" y="75080"/>
                </a:lnTo>
                <a:cubicBezTo>
                  <a:pt x="600075" y="75567"/>
                  <a:pt x="600066" y="79282"/>
                  <a:pt x="596371" y="79282"/>
                </a:cubicBezTo>
                <a:cubicBezTo>
                  <a:pt x="596371" y="83018"/>
                  <a:pt x="596371" y="83018"/>
                  <a:pt x="592667" y="86753"/>
                </a:cubicBezTo>
                <a:cubicBezTo>
                  <a:pt x="588963" y="86753"/>
                  <a:pt x="588963" y="86753"/>
                  <a:pt x="585258" y="90488"/>
                </a:cubicBezTo>
                <a:cubicBezTo>
                  <a:pt x="581554" y="90488"/>
                  <a:pt x="577850" y="90488"/>
                  <a:pt x="574146" y="90488"/>
                </a:cubicBezTo>
                <a:cubicBezTo>
                  <a:pt x="570442" y="90488"/>
                  <a:pt x="566737" y="90488"/>
                  <a:pt x="563033" y="90488"/>
                </a:cubicBezTo>
                <a:cubicBezTo>
                  <a:pt x="559329" y="86753"/>
                  <a:pt x="555625" y="86753"/>
                  <a:pt x="551921" y="83018"/>
                </a:cubicBezTo>
                <a:cubicBezTo>
                  <a:pt x="548216" y="79282"/>
                  <a:pt x="548216" y="75547"/>
                  <a:pt x="548216" y="71812"/>
                </a:cubicBezTo>
                <a:cubicBezTo>
                  <a:pt x="544512" y="68076"/>
                  <a:pt x="544512" y="64341"/>
                  <a:pt x="544512" y="56871"/>
                </a:cubicBezTo>
                <a:cubicBezTo>
                  <a:pt x="544512" y="53135"/>
                  <a:pt x="544512" y="45665"/>
                  <a:pt x="548216" y="41929"/>
                </a:cubicBezTo>
                <a:lnTo>
                  <a:pt x="551921" y="34459"/>
                </a:lnTo>
                <a:cubicBezTo>
                  <a:pt x="555625" y="30724"/>
                  <a:pt x="559329" y="30724"/>
                  <a:pt x="563033" y="26988"/>
                </a:cubicBezTo>
                <a:close/>
                <a:moveTo>
                  <a:pt x="386656" y="26988"/>
                </a:moveTo>
                <a:cubicBezTo>
                  <a:pt x="390327" y="26988"/>
                  <a:pt x="393998" y="26988"/>
                  <a:pt x="397669" y="26988"/>
                </a:cubicBezTo>
                <a:cubicBezTo>
                  <a:pt x="405011" y="26988"/>
                  <a:pt x="408683" y="26988"/>
                  <a:pt x="412354" y="30724"/>
                </a:cubicBezTo>
                <a:cubicBezTo>
                  <a:pt x="416025" y="30724"/>
                  <a:pt x="416025" y="34459"/>
                  <a:pt x="419696" y="34459"/>
                </a:cubicBezTo>
                <a:cubicBezTo>
                  <a:pt x="423367" y="38194"/>
                  <a:pt x="423367" y="41929"/>
                  <a:pt x="423367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9314" y="60606"/>
                </a:lnTo>
                <a:lnTo>
                  <a:pt x="379314" y="68076"/>
                </a:lnTo>
                <a:cubicBezTo>
                  <a:pt x="379314" y="71812"/>
                  <a:pt x="379314" y="75547"/>
                  <a:pt x="382985" y="79282"/>
                </a:cubicBezTo>
                <a:cubicBezTo>
                  <a:pt x="382985" y="79282"/>
                  <a:pt x="386656" y="83018"/>
                  <a:pt x="390327" y="83018"/>
                </a:cubicBezTo>
                <a:cubicBezTo>
                  <a:pt x="390366" y="83018"/>
                  <a:pt x="394018" y="83018"/>
                  <a:pt x="397669" y="83018"/>
                </a:cubicBezTo>
                <a:cubicBezTo>
                  <a:pt x="405011" y="83018"/>
                  <a:pt x="408683" y="83018"/>
                  <a:pt x="412354" y="83018"/>
                </a:cubicBezTo>
                <a:cubicBezTo>
                  <a:pt x="412354" y="79282"/>
                  <a:pt x="416025" y="75547"/>
                  <a:pt x="416025" y="71812"/>
                </a:cubicBezTo>
                <a:lnTo>
                  <a:pt x="422449" y="75080"/>
                </a:lnTo>
                <a:cubicBezTo>
                  <a:pt x="419696" y="83018"/>
                  <a:pt x="419696" y="83018"/>
                  <a:pt x="416025" y="86753"/>
                </a:cubicBezTo>
                <a:cubicBezTo>
                  <a:pt x="415986" y="86753"/>
                  <a:pt x="412334" y="86772"/>
                  <a:pt x="408683" y="90488"/>
                </a:cubicBezTo>
                <a:cubicBezTo>
                  <a:pt x="405011" y="90488"/>
                  <a:pt x="401340" y="90488"/>
                  <a:pt x="397669" y="90488"/>
                </a:cubicBezTo>
                <a:cubicBezTo>
                  <a:pt x="393998" y="90488"/>
                  <a:pt x="390327" y="90488"/>
                  <a:pt x="386656" y="90488"/>
                </a:cubicBezTo>
                <a:cubicBezTo>
                  <a:pt x="382985" y="86753"/>
                  <a:pt x="379314" y="86753"/>
                  <a:pt x="375642" y="83018"/>
                </a:cubicBezTo>
                <a:cubicBezTo>
                  <a:pt x="375642" y="79282"/>
                  <a:pt x="371971" y="75547"/>
                  <a:pt x="371971" y="71812"/>
                </a:cubicBezTo>
                <a:cubicBezTo>
                  <a:pt x="371971" y="68076"/>
                  <a:pt x="368300" y="64341"/>
                  <a:pt x="368300" y="56871"/>
                </a:cubicBezTo>
                <a:lnTo>
                  <a:pt x="371971" y="41929"/>
                </a:lnTo>
                <a:cubicBezTo>
                  <a:pt x="371971" y="38194"/>
                  <a:pt x="375642" y="34459"/>
                  <a:pt x="379314" y="34459"/>
                </a:cubicBezTo>
                <a:cubicBezTo>
                  <a:pt x="382985" y="30724"/>
                  <a:pt x="382985" y="30724"/>
                  <a:pt x="386656" y="26988"/>
                </a:cubicBezTo>
                <a:close/>
                <a:moveTo>
                  <a:pt x="269875" y="26988"/>
                </a:moveTo>
                <a:lnTo>
                  <a:pt x="276543" y="26988"/>
                </a:lnTo>
                <a:cubicBezTo>
                  <a:pt x="277495" y="34397"/>
                  <a:pt x="281305" y="30692"/>
                  <a:pt x="285115" y="30692"/>
                </a:cubicBezTo>
                <a:lnTo>
                  <a:pt x="300355" y="26988"/>
                </a:lnTo>
                <a:cubicBezTo>
                  <a:pt x="304165" y="26988"/>
                  <a:pt x="307975" y="26988"/>
                  <a:pt x="311785" y="30692"/>
                </a:cubicBezTo>
                <a:cubicBezTo>
                  <a:pt x="315595" y="30692"/>
                  <a:pt x="319405" y="34397"/>
                  <a:pt x="323215" y="34397"/>
                </a:cubicBezTo>
                <a:cubicBezTo>
                  <a:pt x="323215" y="38101"/>
                  <a:pt x="327025" y="41805"/>
                  <a:pt x="327025" y="45509"/>
                </a:cubicBezTo>
                <a:lnTo>
                  <a:pt x="327025" y="56622"/>
                </a:lnTo>
                <a:cubicBezTo>
                  <a:pt x="327025" y="64030"/>
                  <a:pt x="327025" y="67734"/>
                  <a:pt x="327025" y="71438"/>
                </a:cubicBezTo>
                <a:cubicBezTo>
                  <a:pt x="323215" y="75142"/>
                  <a:pt x="323215" y="78847"/>
                  <a:pt x="319405" y="82551"/>
                </a:cubicBezTo>
                <a:cubicBezTo>
                  <a:pt x="319374" y="82581"/>
                  <a:pt x="315579" y="86255"/>
                  <a:pt x="311785" y="86255"/>
                </a:cubicBezTo>
                <a:cubicBezTo>
                  <a:pt x="307975" y="89959"/>
                  <a:pt x="304165" y="89959"/>
                  <a:pt x="300355" y="89959"/>
                </a:cubicBezTo>
                <a:cubicBezTo>
                  <a:pt x="296545" y="89959"/>
                  <a:pt x="288925" y="89959"/>
                  <a:pt x="285115" y="86255"/>
                </a:cubicBezTo>
                <a:cubicBezTo>
                  <a:pt x="281305" y="86255"/>
                  <a:pt x="277495" y="82551"/>
                  <a:pt x="277495" y="78847"/>
                </a:cubicBezTo>
                <a:cubicBezTo>
                  <a:pt x="277495" y="115888"/>
                  <a:pt x="277495" y="115888"/>
                  <a:pt x="277495" y="115888"/>
                </a:cubicBezTo>
                <a:lnTo>
                  <a:pt x="270828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3987" y="26988"/>
                </a:moveTo>
                <a:lnTo>
                  <a:pt x="160544" y="26988"/>
                </a:lnTo>
                <a:cubicBezTo>
                  <a:pt x="161480" y="30730"/>
                  <a:pt x="161480" y="30882"/>
                  <a:pt x="161480" y="34459"/>
                </a:cubicBezTo>
                <a:cubicBezTo>
                  <a:pt x="161480" y="34474"/>
                  <a:pt x="161480" y="34706"/>
                  <a:pt x="161480" y="38194"/>
                </a:cubicBezTo>
                <a:cubicBezTo>
                  <a:pt x="165227" y="34459"/>
                  <a:pt x="168973" y="30724"/>
                  <a:pt x="172720" y="30724"/>
                </a:cubicBezTo>
                <a:cubicBezTo>
                  <a:pt x="176466" y="26988"/>
                  <a:pt x="180213" y="26988"/>
                  <a:pt x="183959" y="26988"/>
                </a:cubicBezTo>
                <a:lnTo>
                  <a:pt x="191452" y="26988"/>
                </a:lnTo>
                <a:cubicBezTo>
                  <a:pt x="195199" y="26988"/>
                  <a:pt x="195199" y="30724"/>
                  <a:pt x="198945" y="30724"/>
                </a:cubicBezTo>
                <a:lnTo>
                  <a:pt x="202692" y="34459"/>
                </a:lnTo>
                <a:cubicBezTo>
                  <a:pt x="202692" y="38194"/>
                  <a:pt x="202692" y="38194"/>
                  <a:pt x="202692" y="41929"/>
                </a:cubicBezTo>
                <a:cubicBezTo>
                  <a:pt x="206439" y="38194"/>
                  <a:pt x="210185" y="34459"/>
                  <a:pt x="213932" y="30724"/>
                </a:cubicBezTo>
                <a:cubicBezTo>
                  <a:pt x="217678" y="26988"/>
                  <a:pt x="221425" y="26988"/>
                  <a:pt x="228918" y="26988"/>
                </a:cubicBezTo>
                <a:lnTo>
                  <a:pt x="236411" y="26988"/>
                </a:lnTo>
                <a:cubicBezTo>
                  <a:pt x="240157" y="30724"/>
                  <a:pt x="243904" y="30724"/>
                  <a:pt x="243904" y="34459"/>
                </a:cubicBezTo>
                <a:cubicBezTo>
                  <a:pt x="243904" y="34459"/>
                  <a:pt x="247650" y="38194"/>
                  <a:pt x="247650" y="41929"/>
                </a:cubicBezTo>
                <a:cubicBezTo>
                  <a:pt x="247650" y="45665"/>
                  <a:pt x="247650" y="49400"/>
                  <a:pt x="247650" y="53135"/>
                </a:cubicBezTo>
                <a:cubicBezTo>
                  <a:pt x="247650" y="90488"/>
                  <a:pt x="247650" y="90488"/>
                  <a:pt x="247650" y="90488"/>
                </a:cubicBezTo>
                <a:lnTo>
                  <a:pt x="240157" y="90488"/>
                </a:lnTo>
                <a:cubicBezTo>
                  <a:pt x="240157" y="53135"/>
                  <a:pt x="240157" y="53135"/>
                  <a:pt x="240157" y="53135"/>
                </a:cubicBezTo>
                <a:cubicBezTo>
                  <a:pt x="240157" y="49400"/>
                  <a:pt x="240157" y="49400"/>
                  <a:pt x="240157" y="45665"/>
                </a:cubicBezTo>
                <a:cubicBezTo>
                  <a:pt x="240157" y="41929"/>
                  <a:pt x="240157" y="41929"/>
                  <a:pt x="236411" y="38194"/>
                </a:cubicBezTo>
                <a:lnTo>
                  <a:pt x="232664" y="34459"/>
                </a:lnTo>
                <a:cubicBezTo>
                  <a:pt x="228918" y="34459"/>
                  <a:pt x="228918" y="34459"/>
                  <a:pt x="225171" y="34459"/>
                </a:cubicBezTo>
                <a:lnTo>
                  <a:pt x="217678" y="34459"/>
                </a:lnTo>
                <a:cubicBezTo>
                  <a:pt x="213932" y="34459"/>
                  <a:pt x="213932" y="38194"/>
                  <a:pt x="210185" y="38194"/>
                </a:cubicBezTo>
                <a:cubicBezTo>
                  <a:pt x="210185" y="41929"/>
                  <a:pt x="206439" y="41929"/>
                  <a:pt x="206439" y="45665"/>
                </a:cubicBezTo>
                <a:lnTo>
                  <a:pt x="206439" y="53135"/>
                </a:lnTo>
                <a:cubicBezTo>
                  <a:pt x="206439" y="90488"/>
                  <a:pt x="206439" y="90488"/>
                  <a:pt x="206439" y="90488"/>
                </a:cubicBezTo>
                <a:lnTo>
                  <a:pt x="199882" y="90488"/>
                </a:lnTo>
                <a:cubicBezTo>
                  <a:pt x="198945" y="53135"/>
                  <a:pt x="198945" y="53135"/>
                  <a:pt x="198945" y="53135"/>
                </a:cubicBezTo>
                <a:cubicBezTo>
                  <a:pt x="198945" y="49400"/>
                  <a:pt x="198945" y="49400"/>
                  <a:pt x="195199" y="45665"/>
                </a:cubicBezTo>
                <a:cubicBezTo>
                  <a:pt x="195199" y="41929"/>
                  <a:pt x="195199" y="41929"/>
                  <a:pt x="195199" y="38194"/>
                </a:cubicBezTo>
                <a:cubicBezTo>
                  <a:pt x="191452" y="38194"/>
                  <a:pt x="191452" y="34459"/>
                  <a:pt x="187706" y="34459"/>
                </a:cubicBezTo>
                <a:cubicBezTo>
                  <a:pt x="187661" y="34459"/>
                  <a:pt x="183937" y="34459"/>
                  <a:pt x="180213" y="34459"/>
                </a:cubicBezTo>
                <a:cubicBezTo>
                  <a:pt x="180168" y="34459"/>
                  <a:pt x="176444" y="34459"/>
                  <a:pt x="172720" y="34459"/>
                </a:cubicBezTo>
                <a:lnTo>
                  <a:pt x="168973" y="38194"/>
                </a:lnTo>
                <a:cubicBezTo>
                  <a:pt x="165227" y="41929"/>
                  <a:pt x="165227" y="41929"/>
                  <a:pt x="165227" y="45665"/>
                </a:cubicBezTo>
                <a:lnTo>
                  <a:pt x="161480" y="53135"/>
                </a:lnTo>
                <a:cubicBezTo>
                  <a:pt x="161480" y="90488"/>
                  <a:pt x="161480" y="90488"/>
                  <a:pt x="161480" y="90488"/>
                </a:cubicBezTo>
                <a:lnTo>
                  <a:pt x="154924" y="90488"/>
                </a:lnTo>
                <a:cubicBezTo>
                  <a:pt x="153987" y="41929"/>
                  <a:pt x="153987" y="41929"/>
                  <a:pt x="153987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8" y="26988"/>
                </a:cubicBezTo>
                <a:cubicBezTo>
                  <a:pt x="116728" y="26988"/>
                  <a:pt x="120463" y="26988"/>
                  <a:pt x="127934" y="30724"/>
                </a:cubicBezTo>
                <a:cubicBezTo>
                  <a:pt x="131669" y="34459"/>
                  <a:pt x="131669" y="41929"/>
                  <a:pt x="131669" y="49400"/>
                </a:cubicBezTo>
                <a:cubicBezTo>
                  <a:pt x="131669" y="75547"/>
                  <a:pt x="131669" y="75547"/>
                  <a:pt x="131669" y="75547"/>
                </a:cubicBezTo>
                <a:cubicBezTo>
                  <a:pt x="131669" y="75593"/>
                  <a:pt x="131692" y="79305"/>
                  <a:pt x="135405" y="83018"/>
                </a:cubicBezTo>
                <a:cubicBezTo>
                  <a:pt x="135422" y="83018"/>
                  <a:pt x="135653" y="83018"/>
                  <a:pt x="139140" y="83018"/>
                </a:cubicBezTo>
                <a:lnTo>
                  <a:pt x="142875" y="89554"/>
                </a:lnTo>
                <a:lnTo>
                  <a:pt x="135405" y="90488"/>
                </a:lnTo>
                <a:lnTo>
                  <a:pt x="127934" y="86753"/>
                </a:lnTo>
                <a:lnTo>
                  <a:pt x="124199" y="83018"/>
                </a:lnTo>
                <a:cubicBezTo>
                  <a:pt x="124199" y="79282"/>
                  <a:pt x="124199" y="79282"/>
                  <a:pt x="124199" y="75547"/>
                </a:cubicBezTo>
                <a:cubicBezTo>
                  <a:pt x="120463" y="79282"/>
                  <a:pt x="120463" y="83018"/>
                  <a:pt x="116728" y="86753"/>
                </a:cubicBezTo>
                <a:cubicBezTo>
                  <a:pt x="109258" y="90488"/>
                  <a:pt x="105522" y="90488"/>
                  <a:pt x="101787" y="90488"/>
                </a:cubicBezTo>
                <a:cubicBezTo>
                  <a:pt x="98052" y="90488"/>
                  <a:pt x="94316" y="90488"/>
                  <a:pt x="90581" y="90488"/>
                </a:cubicBezTo>
                <a:cubicBezTo>
                  <a:pt x="90581" y="90488"/>
                  <a:pt x="86846" y="86753"/>
                  <a:pt x="83111" y="86753"/>
                </a:cubicBezTo>
                <a:cubicBezTo>
                  <a:pt x="83111" y="83018"/>
                  <a:pt x="83111" y="83018"/>
                  <a:pt x="79375" y="79282"/>
                </a:cubicBezTo>
                <a:cubicBezTo>
                  <a:pt x="79375" y="79236"/>
                  <a:pt x="79375" y="75524"/>
                  <a:pt x="79375" y="71812"/>
                </a:cubicBezTo>
                <a:cubicBezTo>
                  <a:pt x="79375" y="68076"/>
                  <a:pt x="79375" y="68076"/>
                  <a:pt x="83111" y="64341"/>
                </a:cubicBezTo>
                <a:cubicBezTo>
                  <a:pt x="83111" y="60606"/>
                  <a:pt x="86846" y="60606"/>
                  <a:pt x="86846" y="56871"/>
                </a:cubicBezTo>
                <a:cubicBezTo>
                  <a:pt x="90581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8" y="53135"/>
                </a:cubicBezTo>
                <a:lnTo>
                  <a:pt x="122331" y="53135"/>
                </a:lnTo>
                <a:lnTo>
                  <a:pt x="123498" y="41463"/>
                </a:lnTo>
                <a:cubicBezTo>
                  <a:pt x="123265" y="39128"/>
                  <a:pt x="122331" y="38194"/>
                  <a:pt x="120463" y="38194"/>
                </a:cubicBezTo>
                <a:cubicBezTo>
                  <a:pt x="116728" y="34459"/>
                  <a:pt x="112993" y="34459"/>
                  <a:pt x="109258" y="34459"/>
                </a:cubicBezTo>
                <a:lnTo>
                  <a:pt x="101787" y="34459"/>
                </a:lnTo>
                <a:cubicBezTo>
                  <a:pt x="98052" y="34459"/>
                  <a:pt x="98052" y="34459"/>
                  <a:pt x="94316" y="34459"/>
                </a:cubicBezTo>
                <a:lnTo>
                  <a:pt x="90581" y="38194"/>
                </a:lnTo>
                <a:cubicBezTo>
                  <a:pt x="90581" y="41929"/>
                  <a:pt x="90581" y="41929"/>
                  <a:pt x="90581" y="45665"/>
                </a:cubicBezTo>
                <a:lnTo>
                  <a:pt x="84045" y="45665"/>
                </a:lnTo>
                <a:lnTo>
                  <a:pt x="83111" y="38194"/>
                </a:lnTo>
                <a:cubicBezTo>
                  <a:pt x="86846" y="34459"/>
                  <a:pt x="86846" y="34459"/>
                  <a:pt x="90581" y="30724"/>
                </a:cubicBezTo>
                <a:cubicBezTo>
                  <a:pt x="90627" y="30724"/>
                  <a:pt x="94339" y="30701"/>
                  <a:pt x="98052" y="26988"/>
                </a:cubicBezTo>
                <a:close/>
                <a:moveTo>
                  <a:pt x="682823" y="11113"/>
                </a:moveTo>
                <a:lnTo>
                  <a:pt x="686594" y="24342"/>
                </a:lnTo>
                <a:cubicBezTo>
                  <a:pt x="686594" y="26232"/>
                  <a:pt x="686594" y="26232"/>
                  <a:pt x="686594" y="26232"/>
                </a:cubicBezTo>
                <a:lnTo>
                  <a:pt x="699790" y="26232"/>
                </a:lnTo>
                <a:cubicBezTo>
                  <a:pt x="701675" y="26232"/>
                  <a:pt x="701675" y="26232"/>
                  <a:pt x="701675" y="26232"/>
                </a:cubicBezTo>
                <a:lnTo>
                  <a:pt x="701675" y="32847"/>
                </a:lnTo>
                <a:cubicBezTo>
                  <a:pt x="701675" y="33792"/>
                  <a:pt x="701675" y="33792"/>
                  <a:pt x="701675" y="33792"/>
                </a:cubicBezTo>
                <a:lnTo>
                  <a:pt x="688479" y="33792"/>
                </a:lnTo>
                <a:cubicBezTo>
                  <a:pt x="686594" y="33792"/>
                  <a:pt x="686594" y="33792"/>
                  <a:pt x="686594" y="33792"/>
                </a:cubicBezTo>
                <a:cubicBezTo>
                  <a:pt x="686594" y="75369"/>
                  <a:pt x="686594" y="75369"/>
                  <a:pt x="686594" y="75369"/>
                </a:cubicBezTo>
                <a:cubicBezTo>
                  <a:pt x="686594" y="79149"/>
                  <a:pt x="686594" y="79149"/>
                  <a:pt x="690364" y="82929"/>
                </a:cubicBezTo>
                <a:lnTo>
                  <a:pt x="701675" y="89543"/>
                </a:lnTo>
                <a:cubicBezTo>
                  <a:pt x="701675" y="90488"/>
                  <a:pt x="701675" y="90488"/>
                  <a:pt x="701675" y="90488"/>
                </a:cubicBezTo>
                <a:cubicBezTo>
                  <a:pt x="694134" y="90488"/>
                  <a:pt x="694134" y="90488"/>
                  <a:pt x="690364" y="90488"/>
                </a:cubicBezTo>
                <a:cubicBezTo>
                  <a:pt x="686594" y="90488"/>
                  <a:pt x="682823" y="90488"/>
                  <a:pt x="682823" y="86708"/>
                </a:cubicBezTo>
                <a:cubicBezTo>
                  <a:pt x="679053" y="82929"/>
                  <a:pt x="679053" y="79149"/>
                  <a:pt x="679053" y="75369"/>
                </a:cubicBezTo>
                <a:cubicBezTo>
                  <a:pt x="679053" y="33792"/>
                  <a:pt x="679053" y="33792"/>
                  <a:pt x="679053" y="33792"/>
                </a:cubicBezTo>
                <a:lnTo>
                  <a:pt x="672455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8111" y="26232"/>
                </a:lnTo>
                <a:cubicBezTo>
                  <a:pt x="679053" y="26232"/>
                  <a:pt x="679053" y="26232"/>
                  <a:pt x="679053" y="26232"/>
                </a:cubicBezTo>
                <a:lnTo>
                  <a:pt x="682352" y="13003"/>
                </a:lnTo>
                <a:cubicBezTo>
                  <a:pt x="682823" y="11113"/>
                  <a:pt x="682823" y="11113"/>
                  <a:pt x="682823" y="11113"/>
                </a:cubicBezTo>
                <a:close/>
                <a:moveTo>
                  <a:pt x="468312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3" y="11113"/>
                </a:lnTo>
                <a:lnTo>
                  <a:pt x="506413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18677" y="4763"/>
                </a:moveTo>
                <a:cubicBezTo>
                  <a:pt x="22412" y="4763"/>
                  <a:pt x="26147" y="4763"/>
                  <a:pt x="33618" y="4763"/>
                </a:cubicBezTo>
                <a:cubicBezTo>
                  <a:pt x="37353" y="4763"/>
                  <a:pt x="41088" y="4763"/>
                  <a:pt x="44824" y="4763"/>
                </a:cubicBezTo>
                <a:cubicBezTo>
                  <a:pt x="48559" y="4763"/>
                  <a:pt x="52294" y="4763"/>
                  <a:pt x="52294" y="8490"/>
                </a:cubicBezTo>
                <a:cubicBezTo>
                  <a:pt x="56030" y="8490"/>
                  <a:pt x="56030" y="12218"/>
                  <a:pt x="59765" y="12218"/>
                </a:cubicBezTo>
                <a:cubicBezTo>
                  <a:pt x="59765" y="15945"/>
                  <a:pt x="59765" y="19672"/>
                  <a:pt x="63500" y="23399"/>
                </a:cubicBezTo>
                <a:lnTo>
                  <a:pt x="53695" y="23399"/>
                </a:lnTo>
                <a:cubicBezTo>
                  <a:pt x="48559" y="15945"/>
                  <a:pt x="48559" y="15945"/>
                  <a:pt x="48559" y="12218"/>
                </a:cubicBezTo>
                <a:cubicBezTo>
                  <a:pt x="44824" y="12218"/>
                  <a:pt x="44824" y="12218"/>
                  <a:pt x="41088" y="12218"/>
                </a:cubicBezTo>
                <a:lnTo>
                  <a:pt x="33618" y="8490"/>
                </a:lnTo>
                <a:cubicBezTo>
                  <a:pt x="26147" y="8490"/>
                  <a:pt x="26147" y="12218"/>
                  <a:pt x="22412" y="12218"/>
                </a:cubicBezTo>
                <a:cubicBezTo>
                  <a:pt x="18677" y="12218"/>
                  <a:pt x="18677" y="12218"/>
                  <a:pt x="14941" y="15945"/>
                </a:cubicBezTo>
                <a:cubicBezTo>
                  <a:pt x="14908" y="15945"/>
                  <a:pt x="11206" y="15962"/>
                  <a:pt x="11206" y="19672"/>
                </a:cubicBezTo>
                <a:lnTo>
                  <a:pt x="11206" y="30853"/>
                </a:lnTo>
                <a:cubicBezTo>
                  <a:pt x="14941" y="34581"/>
                  <a:pt x="14941" y="34581"/>
                  <a:pt x="18677" y="34581"/>
                </a:cubicBezTo>
                <a:cubicBezTo>
                  <a:pt x="18677" y="38308"/>
                  <a:pt x="22412" y="38308"/>
                  <a:pt x="26147" y="38308"/>
                </a:cubicBezTo>
                <a:cubicBezTo>
                  <a:pt x="26147" y="42035"/>
                  <a:pt x="29882" y="42035"/>
                  <a:pt x="33618" y="42035"/>
                </a:cubicBezTo>
                <a:cubicBezTo>
                  <a:pt x="37353" y="42035"/>
                  <a:pt x="37353" y="42035"/>
                  <a:pt x="41088" y="42035"/>
                </a:cubicBezTo>
                <a:cubicBezTo>
                  <a:pt x="44824" y="45762"/>
                  <a:pt x="44824" y="45762"/>
                  <a:pt x="48559" y="45762"/>
                </a:cubicBezTo>
                <a:cubicBezTo>
                  <a:pt x="48578" y="45781"/>
                  <a:pt x="52304" y="49489"/>
                  <a:pt x="56030" y="49489"/>
                </a:cubicBezTo>
                <a:cubicBezTo>
                  <a:pt x="56039" y="49498"/>
                  <a:pt x="56215" y="49675"/>
                  <a:pt x="59765" y="53217"/>
                </a:cubicBezTo>
                <a:lnTo>
                  <a:pt x="63500" y="56944"/>
                </a:lnTo>
                <a:lnTo>
                  <a:pt x="63500" y="68125"/>
                </a:lnTo>
                <a:cubicBezTo>
                  <a:pt x="63500" y="71852"/>
                  <a:pt x="63500" y="71852"/>
                  <a:pt x="63500" y="75580"/>
                </a:cubicBezTo>
                <a:cubicBezTo>
                  <a:pt x="59765" y="79307"/>
                  <a:pt x="59765" y="83034"/>
                  <a:pt x="56030" y="83034"/>
                </a:cubicBezTo>
                <a:cubicBezTo>
                  <a:pt x="52294" y="86761"/>
                  <a:pt x="48559" y="86761"/>
                  <a:pt x="44824" y="90488"/>
                </a:cubicBezTo>
                <a:cubicBezTo>
                  <a:pt x="41088" y="90488"/>
                  <a:pt x="37353" y="90488"/>
                  <a:pt x="33618" y="90488"/>
                </a:cubicBezTo>
                <a:cubicBezTo>
                  <a:pt x="22412" y="90488"/>
                  <a:pt x="14941" y="90488"/>
                  <a:pt x="7471" y="86761"/>
                </a:cubicBezTo>
                <a:cubicBezTo>
                  <a:pt x="3735" y="83034"/>
                  <a:pt x="0" y="75580"/>
                  <a:pt x="0" y="68125"/>
                </a:cubicBezTo>
                <a:lnTo>
                  <a:pt x="6537" y="68125"/>
                </a:lnTo>
                <a:cubicBezTo>
                  <a:pt x="7471" y="71852"/>
                  <a:pt x="7471" y="71852"/>
                  <a:pt x="11206" y="75580"/>
                </a:cubicBezTo>
                <a:cubicBezTo>
                  <a:pt x="11206" y="75614"/>
                  <a:pt x="11223" y="79307"/>
                  <a:pt x="14941" y="79307"/>
                </a:cubicBezTo>
                <a:cubicBezTo>
                  <a:pt x="14958" y="79323"/>
                  <a:pt x="18685" y="83034"/>
                  <a:pt x="22412" y="83034"/>
                </a:cubicBezTo>
                <a:cubicBezTo>
                  <a:pt x="26147" y="83034"/>
                  <a:pt x="26147" y="83034"/>
                  <a:pt x="33618" y="83034"/>
                </a:cubicBezTo>
                <a:cubicBezTo>
                  <a:pt x="33665" y="83034"/>
                  <a:pt x="37377" y="83034"/>
                  <a:pt x="41088" y="83034"/>
                </a:cubicBezTo>
                <a:cubicBezTo>
                  <a:pt x="44824" y="83034"/>
                  <a:pt x="44824" y="79307"/>
                  <a:pt x="48559" y="79307"/>
                </a:cubicBezTo>
                <a:lnTo>
                  <a:pt x="52294" y="75580"/>
                </a:lnTo>
                <a:lnTo>
                  <a:pt x="56030" y="68125"/>
                </a:lnTo>
                <a:cubicBezTo>
                  <a:pt x="56030" y="64398"/>
                  <a:pt x="56030" y="60671"/>
                  <a:pt x="52294" y="60671"/>
                </a:cubicBezTo>
                <a:cubicBezTo>
                  <a:pt x="52294" y="56944"/>
                  <a:pt x="48559" y="56944"/>
                  <a:pt x="48559" y="53217"/>
                </a:cubicBezTo>
                <a:cubicBezTo>
                  <a:pt x="44824" y="53217"/>
                  <a:pt x="41088" y="53217"/>
                  <a:pt x="37353" y="49489"/>
                </a:cubicBezTo>
                <a:cubicBezTo>
                  <a:pt x="37306" y="49489"/>
                  <a:pt x="33595" y="49489"/>
                  <a:pt x="29882" y="49489"/>
                </a:cubicBezTo>
                <a:cubicBezTo>
                  <a:pt x="26147" y="49489"/>
                  <a:pt x="26147" y="45762"/>
                  <a:pt x="22412" y="45762"/>
                </a:cubicBezTo>
                <a:lnTo>
                  <a:pt x="11206" y="42035"/>
                </a:lnTo>
                <a:lnTo>
                  <a:pt x="7471" y="38308"/>
                </a:lnTo>
                <a:cubicBezTo>
                  <a:pt x="3735" y="38308"/>
                  <a:pt x="3735" y="34581"/>
                  <a:pt x="3735" y="30853"/>
                </a:cubicBezTo>
                <a:cubicBezTo>
                  <a:pt x="3735" y="23399"/>
                  <a:pt x="3735" y="19672"/>
                  <a:pt x="3735" y="15945"/>
                </a:cubicBezTo>
                <a:cubicBezTo>
                  <a:pt x="7471" y="12218"/>
                  <a:pt x="7471" y="8490"/>
                  <a:pt x="11206" y="8490"/>
                </a:cubicBezTo>
                <a:cubicBezTo>
                  <a:pt x="14941" y="8490"/>
                  <a:pt x="14941" y="4763"/>
                  <a:pt x="18677" y="4763"/>
                </a:cubicBezTo>
                <a:close/>
                <a:moveTo>
                  <a:pt x="344487" y="0"/>
                </a:moveTo>
                <a:lnTo>
                  <a:pt x="352425" y="0"/>
                </a:lnTo>
                <a:lnTo>
                  <a:pt x="352425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89"/>
          <p:cNvSpPr>
            <a:spLocks/>
          </p:cNvSpPr>
          <p:nvPr userDrawn="1"/>
        </p:nvSpPr>
        <p:spPr bwMode="auto">
          <a:xfrm>
            <a:off x="7821986" y="4865161"/>
            <a:ext cx="432388" cy="71091"/>
          </a:xfrm>
          <a:custGeom>
            <a:avLst/>
            <a:gdLst/>
            <a:ahLst/>
            <a:cxnLst/>
            <a:rect l="l" t="t" r="r" b="b"/>
            <a:pathLst>
              <a:path w="704850" h="115888">
                <a:moveTo>
                  <a:pt x="127000" y="57150"/>
                </a:moveTo>
                <a:lnTo>
                  <a:pt x="114221" y="60325"/>
                </a:lnTo>
                <a:cubicBezTo>
                  <a:pt x="108744" y="60779"/>
                  <a:pt x="105092" y="60779"/>
                  <a:pt x="101441" y="60779"/>
                </a:cubicBezTo>
                <a:cubicBezTo>
                  <a:pt x="94139" y="64407"/>
                  <a:pt x="94139" y="64407"/>
                  <a:pt x="90487" y="64407"/>
                </a:cubicBezTo>
                <a:lnTo>
                  <a:pt x="90487" y="71665"/>
                </a:lnTo>
                <a:cubicBezTo>
                  <a:pt x="90487" y="75293"/>
                  <a:pt x="90487" y="78922"/>
                  <a:pt x="94139" y="78922"/>
                </a:cubicBezTo>
                <a:cubicBezTo>
                  <a:pt x="94139" y="82550"/>
                  <a:pt x="97790" y="82550"/>
                  <a:pt x="101441" y="82550"/>
                </a:cubicBezTo>
                <a:cubicBezTo>
                  <a:pt x="105092" y="82550"/>
                  <a:pt x="108744" y="82550"/>
                  <a:pt x="112395" y="82550"/>
                </a:cubicBezTo>
                <a:cubicBezTo>
                  <a:pt x="116046" y="78922"/>
                  <a:pt x="116046" y="78922"/>
                  <a:pt x="119698" y="75293"/>
                </a:cubicBezTo>
                <a:lnTo>
                  <a:pt x="123349" y="71665"/>
                </a:lnTo>
                <a:lnTo>
                  <a:pt x="127000" y="64407"/>
                </a:lnTo>
                <a:close/>
                <a:moveTo>
                  <a:pt x="566882" y="33338"/>
                </a:moveTo>
                <a:cubicBezTo>
                  <a:pt x="566859" y="33338"/>
                  <a:pt x="563130" y="33350"/>
                  <a:pt x="563130" y="37148"/>
                </a:cubicBezTo>
                <a:cubicBezTo>
                  <a:pt x="559378" y="37148"/>
                  <a:pt x="559378" y="40958"/>
                  <a:pt x="555625" y="44768"/>
                </a:cubicBezTo>
                <a:cubicBezTo>
                  <a:pt x="555625" y="44798"/>
                  <a:pt x="555625" y="48593"/>
                  <a:pt x="555625" y="52388"/>
                </a:cubicBezTo>
                <a:cubicBezTo>
                  <a:pt x="596900" y="52388"/>
                  <a:pt x="596900" y="52388"/>
                  <a:pt x="596900" y="52388"/>
                </a:cubicBezTo>
                <a:cubicBezTo>
                  <a:pt x="596900" y="48578"/>
                  <a:pt x="596900" y="48578"/>
                  <a:pt x="593148" y="44768"/>
                </a:cubicBezTo>
                <a:cubicBezTo>
                  <a:pt x="593148" y="40958"/>
                  <a:pt x="593148" y="40958"/>
                  <a:pt x="589396" y="37148"/>
                </a:cubicBezTo>
                <a:lnTo>
                  <a:pt x="585643" y="33338"/>
                </a:lnTo>
                <a:cubicBezTo>
                  <a:pt x="581891" y="33338"/>
                  <a:pt x="578139" y="33338"/>
                  <a:pt x="574387" y="33338"/>
                </a:cubicBezTo>
                <a:cubicBezTo>
                  <a:pt x="574354" y="33338"/>
                  <a:pt x="570618" y="33338"/>
                  <a:pt x="566882" y="33338"/>
                </a:cubicBezTo>
                <a:close/>
                <a:moveTo>
                  <a:pt x="394421" y="33338"/>
                </a:moveTo>
                <a:cubicBezTo>
                  <a:pt x="390669" y="33338"/>
                  <a:pt x="386917" y="33338"/>
                  <a:pt x="386917" y="37148"/>
                </a:cubicBezTo>
                <a:cubicBezTo>
                  <a:pt x="383165" y="37148"/>
                  <a:pt x="383165" y="40958"/>
                  <a:pt x="383165" y="44768"/>
                </a:cubicBezTo>
                <a:cubicBezTo>
                  <a:pt x="379412" y="44768"/>
                  <a:pt x="379412" y="48578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20687" y="48578"/>
                  <a:pt x="420687" y="48578"/>
                  <a:pt x="420687" y="44768"/>
                </a:cubicBezTo>
                <a:cubicBezTo>
                  <a:pt x="416935" y="40958"/>
                  <a:pt x="416935" y="40958"/>
                  <a:pt x="416935" y="37148"/>
                </a:cubicBezTo>
                <a:cubicBezTo>
                  <a:pt x="413183" y="37148"/>
                  <a:pt x="413183" y="33338"/>
                  <a:pt x="409430" y="33338"/>
                </a:cubicBezTo>
                <a:cubicBezTo>
                  <a:pt x="405678" y="33338"/>
                  <a:pt x="405678" y="33338"/>
                  <a:pt x="401926" y="33338"/>
                </a:cubicBezTo>
                <a:close/>
                <a:moveTo>
                  <a:pt x="292821" y="33338"/>
                </a:moveTo>
                <a:lnTo>
                  <a:pt x="285317" y="37124"/>
                </a:lnTo>
                <a:cubicBezTo>
                  <a:pt x="281565" y="40909"/>
                  <a:pt x="281565" y="40909"/>
                  <a:pt x="281565" y="44695"/>
                </a:cubicBezTo>
                <a:cubicBezTo>
                  <a:pt x="277812" y="48481"/>
                  <a:pt x="277812" y="52266"/>
                  <a:pt x="277812" y="59838"/>
                </a:cubicBezTo>
                <a:cubicBezTo>
                  <a:pt x="277812" y="63623"/>
                  <a:pt x="277812" y="67409"/>
                  <a:pt x="281565" y="71194"/>
                </a:cubicBezTo>
                <a:cubicBezTo>
                  <a:pt x="281565" y="74980"/>
                  <a:pt x="281565" y="74980"/>
                  <a:pt x="285317" y="78766"/>
                </a:cubicBezTo>
                <a:cubicBezTo>
                  <a:pt x="285317" y="78766"/>
                  <a:pt x="289069" y="82551"/>
                  <a:pt x="292821" y="82551"/>
                </a:cubicBezTo>
                <a:cubicBezTo>
                  <a:pt x="292864" y="82551"/>
                  <a:pt x="296595" y="82551"/>
                  <a:pt x="300326" y="82551"/>
                </a:cubicBezTo>
                <a:cubicBezTo>
                  <a:pt x="307830" y="82551"/>
                  <a:pt x="311583" y="82551"/>
                  <a:pt x="315335" y="78766"/>
                </a:cubicBezTo>
                <a:cubicBezTo>
                  <a:pt x="319087" y="71194"/>
                  <a:pt x="319087" y="67409"/>
                  <a:pt x="319087" y="56052"/>
                </a:cubicBezTo>
                <a:lnTo>
                  <a:pt x="319087" y="48481"/>
                </a:lnTo>
                <a:cubicBezTo>
                  <a:pt x="319087" y="44695"/>
                  <a:pt x="319087" y="40909"/>
                  <a:pt x="315335" y="37124"/>
                </a:cubicBezTo>
                <a:cubicBezTo>
                  <a:pt x="315335" y="37124"/>
                  <a:pt x="311583" y="33338"/>
                  <a:pt x="307830" y="33338"/>
                </a:cubicBezTo>
                <a:cubicBezTo>
                  <a:pt x="307786" y="33338"/>
                  <a:pt x="304057" y="33338"/>
                  <a:pt x="300326" y="33338"/>
                </a:cubicBezTo>
                <a:close/>
                <a:moveTo>
                  <a:pt x="611187" y="26988"/>
                </a:moveTo>
                <a:lnTo>
                  <a:pt x="622300" y="26988"/>
                </a:lnTo>
                <a:lnTo>
                  <a:pt x="641350" y="52388"/>
                </a:lnTo>
                <a:lnTo>
                  <a:pt x="657225" y="26988"/>
                </a:lnTo>
                <a:lnTo>
                  <a:pt x="668337" y="26988"/>
                </a:lnTo>
                <a:lnTo>
                  <a:pt x="644525" y="57151"/>
                </a:lnTo>
                <a:lnTo>
                  <a:pt x="668337" y="90488"/>
                </a:lnTo>
                <a:lnTo>
                  <a:pt x="660400" y="90488"/>
                </a:lnTo>
                <a:lnTo>
                  <a:pt x="641350" y="63501"/>
                </a:lnTo>
                <a:lnTo>
                  <a:pt x="622300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6539" y="26988"/>
                </a:moveTo>
                <a:cubicBezTo>
                  <a:pt x="566573" y="26988"/>
                  <a:pt x="570227" y="26988"/>
                  <a:pt x="573881" y="26988"/>
                </a:cubicBezTo>
                <a:cubicBezTo>
                  <a:pt x="581223" y="26988"/>
                  <a:pt x="584895" y="26988"/>
                  <a:pt x="588566" y="30724"/>
                </a:cubicBezTo>
                <a:lnTo>
                  <a:pt x="595908" y="34459"/>
                </a:lnTo>
                <a:cubicBezTo>
                  <a:pt x="599579" y="38194"/>
                  <a:pt x="599579" y="41929"/>
                  <a:pt x="599579" y="45665"/>
                </a:cubicBezTo>
                <a:cubicBezTo>
                  <a:pt x="603250" y="49400"/>
                  <a:pt x="603250" y="53135"/>
                  <a:pt x="603250" y="56871"/>
                </a:cubicBezTo>
                <a:lnTo>
                  <a:pt x="555526" y="60606"/>
                </a:lnTo>
                <a:lnTo>
                  <a:pt x="555526" y="68076"/>
                </a:lnTo>
                <a:cubicBezTo>
                  <a:pt x="555526" y="71812"/>
                  <a:pt x="559197" y="75547"/>
                  <a:pt x="559197" y="79282"/>
                </a:cubicBezTo>
                <a:cubicBezTo>
                  <a:pt x="562868" y="79282"/>
                  <a:pt x="562868" y="83018"/>
                  <a:pt x="566539" y="83018"/>
                </a:cubicBezTo>
                <a:cubicBezTo>
                  <a:pt x="570210" y="83018"/>
                  <a:pt x="573881" y="83018"/>
                  <a:pt x="577552" y="83018"/>
                </a:cubicBezTo>
                <a:cubicBezTo>
                  <a:pt x="581223" y="83018"/>
                  <a:pt x="584895" y="83018"/>
                  <a:pt x="588566" y="83018"/>
                </a:cubicBezTo>
                <a:cubicBezTo>
                  <a:pt x="592237" y="79282"/>
                  <a:pt x="592237" y="75547"/>
                  <a:pt x="595908" y="71812"/>
                </a:cubicBezTo>
                <a:lnTo>
                  <a:pt x="602332" y="75080"/>
                </a:lnTo>
                <a:lnTo>
                  <a:pt x="599579" y="79282"/>
                </a:lnTo>
                <a:cubicBezTo>
                  <a:pt x="599579" y="83018"/>
                  <a:pt x="595908" y="83018"/>
                  <a:pt x="592237" y="86753"/>
                </a:cubicBezTo>
                <a:cubicBezTo>
                  <a:pt x="592203" y="86753"/>
                  <a:pt x="588549" y="86770"/>
                  <a:pt x="584895" y="90488"/>
                </a:cubicBezTo>
                <a:cubicBezTo>
                  <a:pt x="584870" y="90488"/>
                  <a:pt x="581198" y="90488"/>
                  <a:pt x="573881" y="90488"/>
                </a:cubicBezTo>
                <a:cubicBezTo>
                  <a:pt x="570210" y="90488"/>
                  <a:pt x="566539" y="90488"/>
                  <a:pt x="562868" y="90488"/>
                </a:cubicBezTo>
                <a:cubicBezTo>
                  <a:pt x="559197" y="86753"/>
                  <a:pt x="555526" y="86753"/>
                  <a:pt x="555526" y="83018"/>
                </a:cubicBezTo>
                <a:cubicBezTo>
                  <a:pt x="551854" y="79282"/>
                  <a:pt x="548183" y="75547"/>
                  <a:pt x="548183" y="71812"/>
                </a:cubicBezTo>
                <a:cubicBezTo>
                  <a:pt x="548183" y="68076"/>
                  <a:pt x="544512" y="64341"/>
                  <a:pt x="544512" y="56871"/>
                </a:cubicBezTo>
                <a:lnTo>
                  <a:pt x="548183" y="41929"/>
                </a:lnTo>
                <a:cubicBezTo>
                  <a:pt x="551854" y="38194"/>
                  <a:pt x="551854" y="34459"/>
                  <a:pt x="555526" y="34459"/>
                </a:cubicBezTo>
                <a:cubicBezTo>
                  <a:pt x="559197" y="30724"/>
                  <a:pt x="562868" y="30724"/>
                  <a:pt x="566539" y="26988"/>
                </a:cubicBezTo>
                <a:close/>
                <a:moveTo>
                  <a:pt x="389996" y="26988"/>
                </a:moveTo>
                <a:cubicBezTo>
                  <a:pt x="393700" y="26988"/>
                  <a:pt x="397405" y="26988"/>
                  <a:pt x="401109" y="26988"/>
                </a:cubicBezTo>
                <a:cubicBezTo>
                  <a:pt x="404813" y="26988"/>
                  <a:pt x="408517" y="26988"/>
                  <a:pt x="412221" y="30724"/>
                </a:cubicBezTo>
                <a:lnTo>
                  <a:pt x="419630" y="34459"/>
                </a:lnTo>
                <a:cubicBezTo>
                  <a:pt x="423334" y="38194"/>
                  <a:pt x="423334" y="41929"/>
                  <a:pt x="427038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8884" y="60606"/>
                </a:lnTo>
                <a:lnTo>
                  <a:pt x="378884" y="68076"/>
                </a:lnTo>
                <a:cubicBezTo>
                  <a:pt x="382588" y="71812"/>
                  <a:pt x="382588" y="75547"/>
                  <a:pt x="382588" y="79282"/>
                </a:cubicBezTo>
                <a:lnTo>
                  <a:pt x="389996" y="83018"/>
                </a:lnTo>
                <a:cubicBezTo>
                  <a:pt x="393700" y="83018"/>
                  <a:pt x="397405" y="83018"/>
                  <a:pt x="401109" y="83018"/>
                </a:cubicBezTo>
                <a:cubicBezTo>
                  <a:pt x="404813" y="83018"/>
                  <a:pt x="408517" y="83018"/>
                  <a:pt x="412221" y="83018"/>
                </a:cubicBezTo>
                <a:cubicBezTo>
                  <a:pt x="415926" y="79282"/>
                  <a:pt x="419630" y="75547"/>
                  <a:pt x="419630" y="71812"/>
                </a:cubicBezTo>
                <a:lnTo>
                  <a:pt x="426112" y="75080"/>
                </a:lnTo>
                <a:cubicBezTo>
                  <a:pt x="427038" y="75567"/>
                  <a:pt x="427029" y="79282"/>
                  <a:pt x="423334" y="79282"/>
                </a:cubicBezTo>
                <a:cubicBezTo>
                  <a:pt x="423334" y="83018"/>
                  <a:pt x="419630" y="83018"/>
                  <a:pt x="419630" y="86753"/>
                </a:cubicBezTo>
                <a:cubicBezTo>
                  <a:pt x="415926" y="86753"/>
                  <a:pt x="415926" y="86753"/>
                  <a:pt x="412221" y="90488"/>
                </a:cubicBezTo>
                <a:cubicBezTo>
                  <a:pt x="408517" y="90488"/>
                  <a:pt x="404813" y="90488"/>
                  <a:pt x="401109" y="90488"/>
                </a:cubicBezTo>
                <a:lnTo>
                  <a:pt x="386292" y="90488"/>
                </a:lnTo>
                <a:cubicBezTo>
                  <a:pt x="382588" y="86753"/>
                  <a:pt x="382588" y="86753"/>
                  <a:pt x="378884" y="83018"/>
                </a:cubicBezTo>
                <a:cubicBezTo>
                  <a:pt x="375179" y="79282"/>
                  <a:pt x="375179" y="75547"/>
                  <a:pt x="371475" y="71812"/>
                </a:cubicBezTo>
                <a:cubicBezTo>
                  <a:pt x="371475" y="68076"/>
                  <a:pt x="371475" y="64341"/>
                  <a:pt x="371475" y="56871"/>
                </a:cubicBezTo>
                <a:lnTo>
                  <a:pt x="371475" y="41929"/>
                </a:lnTo>
                <a:lnTo>
                  <a:pt x="378884" y="34459"/>
                </a:lnTo>
                <a:cubicBezTo>
                  <a:pt x="382588" y="30724"/>
                  <a:pt x="386292" y="30724"/>
                  <a:pt x="389996" y="26988"/>
                </a:cubicBezTo>
                <a:close/>
                <a:moveTo>
                  <a:pt x="269875" y="26988"/>
                </a:moveTo>
                <a:lnTo>
                  <a:pt x="276473" y="26988"/>
                </a:lnTo>
                <a:cubicBezTo>
                  <a:pt x="281186" y="34397"/>
                  <a:pt x="284956" y="30692"/>
                  <a:pt x="288727" y="30692"/>
                </a:cubicBezTo>
                <a:cubicBezTo>
                  <a:pt x="292497" y="26988"/>
                  <a:pt x="296267" y="26988"/>
                  <a:pt x="303808" y="26988"/>
                </a:cubicBezTo>
                <a:cubicBezTo>
                  <a:pt x="307578" y="26988"/>
                  <a:pt x="311349" y="26988"/>
                  <a:pt x="315119" y="30692"/>
                </a:cubicBezTo>
                <a:cubicBezTo>
                  <a:pt x="318889" y="30692"/>
                  <a:pt x="318889" y="34397"/>
                  <a:pt x="322660" y="34397"/>
                </a:cubicBezTo>
                <a:cubicBezTo>
                  <a:pt x="326430" y="38101"/>
                  <a:pt x="326430" y="41805"/>
                  <a:pt x="326430" y="45509"/>
                </a:cubicBezTo>
                <a:lnTo>
                  <a:pt x="330200" y="56622"/>
                </a:lnTo>
                <a:cubicBezTo>
                  <a:pt x="330200" y="64030"/>
                  <a:pt x="330200" y="67734"/>
                  <a:pt x="326430" y="71438"/>
                </a:cubicBezTo>
                <a:cubicBezTo>
                  <a:pt x="326430" y="75142"/>
                  <a:pt x="326430" y="78847"/>
                  <a:pt x="322660" y="82551"/>
                </a:cubicBezTo>
                <a:cubicBezTo>
                  <a:pt x="318889" y="82551"/>
                  <a:pt x="318889" y="86255"/>
                  <a:pt x="315119" y="86255"/>
                </a:cubicBezTo>
                <a:cubicBezTo>
                  <a:pt x="311349" y="89959"/>
                  <a:pt x="307578" y="89959"/>
                  <a:pt x="300038" y="89959"/>
                </a:cubicBezTo>
                <a:cubicBezTo>
                  <a:pt x="296267" y="89959"/>
                  <a:pt x="292497" y="89959"/>
                  <a:pt x="288727" y="86255"/>
                </a:cubicBezTo>
                <a:cubicBezTo>
                  <a:pt x="284956" y="86255"/>
                  <a:pt x="281186" y="82551"/>
                  <a:pt x="277416" y="78847"/>
                </a:cubicBezTo>
                <a:cubicBezTo>
                  <a:pt x="277416" y="115888"/>
                  <a:pt x="277416" y="115888"/>
                  <a:pt x="277416" y="115888"/>
                </a:cubicBezTo>
                <a:lnTo>
                  <a:pt x="270818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7162" y="26988"/>
                </a:moveTo>
                <a:lnTo>
                  <a:pt x="163719" y="26988"/>
                </a:lnTo>
                <a:cubicBezTo>
                  <a:pt x="164655" y="30730"/>
                  <a:pt x="164655" y="30881"/>
                  <a:pt x="164655" y="34459"/>
                </a:cubicBezTo>
                <a:cubicBezTo>
                  <a:pt x="164655" y="34474"/>
                  <a:pt x="164655" y="34705"/>
                  <a:pt x="164655" y="38194"/>
                </a:cubicBezTo>
                <a:cubicBezTo>
                  <a:pt x="164655" y="34459"/>
                  <a:pt x="168402" y="30724"/>
                  <a:pt x="172148" y="30724"/>
                </a:cubicBezTo>
                <a:cubicBezTo>
                  <a:pt x="175895" y="26988"/>
                  <a:pt x="179641" y="26988"/>
                  <a:pt x="187134" y="26988"/>
                </a:cubicBezTo>
                <a:cubicBezTo>
                  <a:pt x="187179" y="26988"/>
                  <a:pt x="190903" y="26988"/>
                  <a:pt x="194627" y="26988"/>
                </a:cubicBezTo>
                <a:lnTo>
                  <a:pt x="198374" y="30724"/>
                </a:lnTo>
                <a:lnTo>
                  <a:pt x="202120" y="34459"/>
                </a:lnTo>
                <a:cubicBezTo>
                  <a:pt x="205867" y="38194"/>
                  <a:pt x="205867" y="38194"/>
                  <a:pt x="205867" y="41929"/>
                </a:cubicBezTo>
                <a:cubicBezTo>
                  <a:pt x="209614" y="38194"/>
                  <a:pt x="213360" y="34459"/>
                  <a:pt x="217107" y="30724"/>
                </a:cubicBezTo>
                <a:cubicBezTo>
                  <a:pt x="220853" y="26988"/>
                  <a:pt x="224600" y="26988"/>
                  <a:pt x="228346" y="26988"/>
                </a:cubicBezTo>
                <a:cubicBezTo>
                  <a:pt x="232093" y="26988"/>
                  <a:pt x="235839" y="26988"/>
                  <a:pt x="239586" y="26988"/>
                </a:cubicBezTo>
                <a:cubicBezTo>
                  <a:pt x="243332" y="30724"/>
                  <a:pt x="243332" y="30724"/>
                  <a:pt x="247079" y="34459"/>
                </a:cubicBezTo>
                <a:cubicBezTo>
                  <a:pt x="247079" y="34502"/>
                  <a:pt x="247101" y="38216"/>
                  <a:pt x="250825" y="41929"/>
                </a:cubicBezTo>
                <a:cubicBezTo>
                  <a:pt x="250825" y="45665"/>
                  <a:pt x="250825" y="49400"/>
                  <a:pt x="250825" y="53135"/>
                </a:cubicBezTo>
                <a:cubicBezTo>
                  <a:pt x="250825" y="90488"/>
                  <a:pt x="250825" y="90488"/>
                  <a:pt x="250825" y="90488"/>
                </a:cubicBezTo>
                <a:lnTo>
                  <a:pt x="243332" y="90488"/>
                </a:lnTo>
                <a:cubicBezTo>
                  <a:pt x="243332" y="53135"/>
                  <a:pt x="243332" y="53135"/>
                  <a:pt x="243332" y="53135"/>
                </a:cubicBezTo>
                <a:cubicBezTo>
                  <a:pt x="243332" y="49400"/>
                  <a:pt x="243332" y="49400"/>
                  <a:pt x="239586" y="45665"/>
                </a:cubicBezTo>
                <a:cubicBezTo>
                  <a:pt x="239586" y="41929"/>
                  <a:pt x="239586" y="41929"/>
                  <a:pt x="239586" y="38194"/>
                </a:cubicBezTo>
                <a:cubicBezTo>
                  <a:pt x="235839" y="38194"/>
                  <a:pt x="235839" y="34459"/>
                  <a:pt x="232093" y="34459"/>
                </a:cubicBezTo>
                <a:cubicBezTo>
                  <a:pt x="232047" y="34459"/>
                  <a:pt x="228323" y="34459"/>
                  <a:pt x="224600" y="34459"/>
                </a:cubicBezTo>
                <a:cubicBezTo>
                  <a:pt x="224555" y="34459"/>
                  <a:pt x="220831" y="34459"/>
                  <a:pt x="217107" y="34459"/>
                </a:cubicBezTo>
                <a:lnTo>
                  <a:pt x="213360" y="38194"/>
                </a:lnTo>
                <a:cubicBezTo>
                  <a:pt x="209614" y="41929"/>
                  <a:pt x="209614" y="41929"/>
                  <a:pt x="209614" y="45665"/>
                </a:cubicBezTo>
                <a:lnTo>
                  <a:pt x="205867" y="53135"/>
                </a:lnTo>
                <a:cubicBezTo>
                  <a:pt x="205867" y="90488"/>
                  <a:pt x="205867" y="90488"/>
                  <a:pt x="205867" y="90488"/>
                </a:cubicBezTo>
                <a:lnTo>
                  <a:pt x="199310" y="90488"/>
                </a:lnTo>
                <a:cubicBezTo>
                  <a:pt x="198374" y="53135"/>
                  <a:pt x="198374" y="53135"/>
                  <a:pt x="198374" y="53135"/>
                </a:cubicBezTo>
                <a:cubicBezTo>
                  <a:pt x="198374" y="49400"/>
                  <a:pt x="198374" y="49400"/>
                  <a:pt x="198374" y="45665"/>
                </a:cubicBezTo>
                <a:cubicBezTo>
                  <a:pt x="198374" y="41929"/>
                  <a:pt x="198374" y="41929"/>
                  <a:pt x="194627" y="38194"/>
                </a:cubicBezTo>
                <a:lnTo>
                  <a:pt x="190881" y="34459"/>
                </a:lnTo>
                <a:cubicBezTo>
                  <a:pt x="187134" y="34459"/>
                  <a:pt x="187134" y="34459"/>
                  <a:pt x="183388" y="34459"/>
                </a:cubicBezTo>
                <a:lnTo>
                  <a:pt x="175895" y="34459"/>
                </a:lnTo>
                <a:cubicBezTo>
                  <a:pt x="172148" y="34459"/>
                  <a:pt x="172148" y="38194"/>
                  <a:pt x="168402" y="38194"/>
                </a:cubicBezTo>
                <a:cubicBezTo>
                  <a:pt x="168402" y="41929"/>
                  <a:pt x="164655" y="41929"/>
                  <a:pt x="164655" y="45665"/>
                </a:cubicBezTo>
                <a:lnTo>
                  <a:pt x="164655" y="53135"/>
                </a:lnTo>
                <a:cubicBezTo>
                  <a:pt x="164655" y="90488"/>
                  <a:pt x="164655" y="90488"/>
                  <a:pt x="164655" y="90488"/>
                </a:cubicBezTo>
                <a:lnTo>
                  <a:pt x="158099" y="90488"/>
                </a:lnTo>
                <a:cubicBezTo>
                  <a:pt x="157162" y="41929"/>
                  <a:pt x="157162" y="41929"/>
                  <a:pt x="157162" y="41929"/>
                </a:cubicBezTo>
                <a:close/>
                <a:moveTo>
                  <a:pt x="98052" y="26988"/>
                </a:moveTo>
                <a:cubicBezTo>
                  <a:pt x="101787" y="26988"/>
                  <a:pt x="105522" y="26988"/>
                  <a:pt x="109258" y="26988"/>
                </a:cubicBezTo>
                <a:cubicBezTo>
                  <a:pt x="116728" y="26988"/>
                  <a:pt x="124199" y="26988"/>
                  <a:pt x="127934" y="30724"/>
                </a:cubicBezTo>
                <a:cubicBezTo>
                  <a:pt x="131669" y="34459"/>
                  <a:pt x="135405" y="41929"/>
                  <a:pt x="135405" y="49400"/>
                </a:cubicBezTo>
                <a:cubicBezTo>
                  <a:pt x="135405" y="75547"/>
                  <a:pt x="135405" y="75547"/>
                  <a:pt x="135405" y="75547"/>
                </a:cubicBezTo>
                <a:cubicBezTo>
                  <a:pt x="135405" y="75594"/>
                  <a:pt x="135405" y="79306"/>
                  <a:pt x="135405" y="83018"/>
                </a:cubicBezTo>
                <a:lnTo>
                  <a:pt x="142875" y="89554"/>
                </a:lnTo>
                <a:lnTo>
                  <a:pt x="139140" y="90488"/>
                </a:lnTo>
                <a:cubicBezTo>
                  <a:pt x="135405" y="90488"/>
                  <a:pt x="135405" y="90488"/>
                  <a:pt x="131669" y="90488"/>
                </a:cubicBezTo>
                <a:cubicBezTo>
                  <a:pt x="131669" y="90454"/>
                  <a:pt x="131653" y="86753"/>
                  <a:pt x="127934" y="86753"/>
                </a:cubicBezTo>
                <a:cubicBezTo>
                  <a:pt x="127934" y="79282"/>
                  <a:pt x="127934" y="79282"/>
                  <a:pt x="127934" y="75547"/>
                </a:cubicBezTo>
                <a:cubicBezTo>
                  <a:pt x="124199" y="79282"/>
                  <a:pt x="120463" y="83018"/>
                  <a:pt x="116728" y="86753"/>
                </a:cubicBezTo>
                <a:cubicBezTo>
                  <a:pt x="112993" y="90488"/>
                  <a:pt x="109258" y="90488"/>
                  <a:pt x="101787" y="90488"/>
                </a:cubicBezTo>
                <a:lnTo>
                  <a:pt x="94316" y="90488"/>
                </a:lnTo>
                <a:lnTo>
                  <a:pt x="86846" y="86753"/>
                </a:lnTo>
                <a:cubicBezTo>
                  <a:pt x="83111" y="83018"/>
                  <a:pt x="83111" y="83018"/>
                  <a:pt x="83111" y="79282"/>
                </a:cubicBezTo>
                <a:cubicBezTo>
                  <a:pt x="83107" y="79279"/>
                  <a:pt x="79375" y="75546"/>
                  <a:pt x="79375" y="71812"/>
                </a:cubicBezTo>
                <a:cubicBezTo>
                  <a:pt x="79375" y="68076"/>
                  <a:pt x="83111" y="68076"/>
                  <a:pt x="83111" y="64341"/>
                </a:cubicBezTo>
                <a:cubicBezTo>
                  <a:pt x="86846" y="60606"/>
                  <a:pt x="86846" y="60606"/>
                  <a:pt x="90581" y="56871"/>
                </a:cubicBezTo>
                <a:cubicBezTo>
                  <a:pt x="94316" y="56871"/>
                  <a:pt x="94316" y="53135"/>
                  <a:pt x="98052" y="53135"/>
                </a:cubicBezTo>
                <a:cubicBezTo>
                  <a:pt x="101787" y="53135"/>
                  <a:pt x="105522" y="53135"/>
                  <a:pt x="109258" y="53135"/>
                </a:cubicBezTo>
                <a:lnTo>
                  <a:pt x="125600" y="53135"/>
                </a:lnTo>
                <a:cubicBezTo>
                  <a:pt x="127934" y="41929"/>
                  <a:pt x="124199" y="38194"/>
                  <a:pt x="120463" y="38194"/>
                </a:cubicBezTo>
                <a:cubicBezTo>
                  <a:pt x="120463" y="34459"/>
                  <a:pt x="116728" y="34459"/>
                  <a:pt x="109258" y="34459"/>
                </a:cubicBezTo>
                <a:cubicBezTo>
                  <a:pt x="105522" y="34459"/>
                  <a:pt x="105522" y="34459"/>
                  <a:pt x="101787" y="34459"/>
                </a:cubicBezTo>
                <a:lnTo>
                  <a:pt x="94316" y="38194"/>
                </a:lnTo>
                <a:cubicBezTo>
                  <a:pt x="94316" y="41929"/>
                  <a:pt x="94316" y="41929"/>
                  <a:pt x="90581" y="45665"/>
                </a:cubicBezTo>
                <a:lnTo>
                  <a:pt x="84045" y="45665"/>
                </a:lnTo>
                <a:lnTo>
                  <a:pt x="86846" y="38194"/>
                </a:lnTo>
                <a:cubicBezTo>
                  <a:pt x="86846" y="34459"/>
                  <a:pt x="90581" y="34459"/>
                  <a:pt x="90581" y="30724"/>
                </a:cubicBezTo>
                <a:cubicBezTo>
                  <a:pt x="94316" y="30724"/>
                  <a:pt x="94316" y="30724"/>
                  <a:pt x="98052" y="26988"/>
                </a:cubicBezTo>
                <a:close/>
                <a:moveTo>
                  <a:pt x="682625" y="11113"/>
                </a:moveTo>
                <a:lnTo>
                  <a:pt x="689107" y="11113"/>
                </a:lnTo>
                <a:cubicBezTo>
                  <a:pt x="690033" y="11113"/>
                  <a:pt x="690033" y="11113"/>
                  <a:pt x="690033" y="11113"/>
                </a:cubicBezTo>
                <a:lnTo>
                  <a:pt x="690033" y="24342"/>
                </a:lnTo>
                <a:cubicBezTo>
                  <a:pt x="690033" y="26232"/>
                  <a:pt x="690033" y="26232"/>
                  <a:pt x="690033" y="26232"/>
                </a:cubicBezTo>
                <a:lnTo>
                  <a:pt x="699757" y="26232"/>
                </a:lnTo>
                <a:cubicBezTo>
                  <a:pt x="701146" y="26232"/>
                  <a:pt x="701146" y="26232"/>
                  <a:pt x="701146" y="26232"/>
                </a:cubicBezTo>
                <a:lnTo>
                  <a:pt x="701146" y="32847"/>
                </a:lnTo>
                <a:cubicBezTo>
                  <a:pt x="701146" y="33792"/>
                  <a:pt x="701146" y="33792"/>
                  <a:pt x="701146" y="33792"/>
                </a:cubicBezTo>
                <a:lnTo>
                  <a:pt x="691422" y="33792"/>
                </a:lnTo>
                <a:cubicBezTo>
                  <a:pt x="690033" y="33792"/>
                  <a:pt x="690033" y="33792"/>
                  <a:pt x="690033" y="33792"/>
                </a:cubicBezTo>
                <a:cubicBezTo>
                  <a:pt x="690033" y="75369"/>
                  <a:pt x="690033" y="75369"/>
                  <a:pt x="690033" y="75369"/>
                </a:cubicBezTo>
                <a:cubicBezTo>
                  <a:pt x="690033" y="79149"/>
                  <a:pt x="690033" y="79149"/>
                  <a:pt x="690033" y="82929"/>
                </a:cubicBezTo>
                <a:cubicBezTo>
                  <a:pt x="693738" y="82929"/>
                  <a:pt x="693738" y="82929"/>
                  <a:pt x="697442" y="82929"/>
                </a:cubicBezTo>
                <a:lnTo>
                  <a:pt x="704850" y="89543"/>
                </a:lnTo>
                <a:cubicBezTo>
                  <a:pt x="704850" y="90488"/>
                  <a:pt x="704850" y="90488"/>
                  <a:pt x="704850" y="90488"/>
                </a:cubicBezTo>
                <a:cubicBezTo>
                  <a:pt x="701146" y="90488"/>
                  <a:pt x="701146" y="90488"/>
                  <a:pt x="697442" y="90488"/>
                </a:cubicBezTo>
                <a:cubicBezTo>
                  <a:pt x="690033" y="90488"/>
                  <a:pt x="686329" y="90488"/>
                  <a:pt x="682625" y="86708"/>
                </a:cubicBezTo>
                <a:cubicBezTo>
                  <a:pt x="682625" y="82929"/>
                  <a:pt x="678921" y="79149"/>
                  <a:pt x="678921" y="75369"/>
                </a:cubicBezTo>
                <a:cubicBezTo>
                  <a:pt x="678921" y="33792"/>
                  <a:pt x="678921" y="33792"/>
                  <a:pt x="678921" y="33792"/>
                </a:cubicBezTo>
                <a:lnTo>
                  <a:pt x="672438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77995" y="26232"/>
                </a:lnTo>
                <a:cubicBezTo>
                  <a:pt x="678921" y="26232"/>
                  <a:pt x="678921" y="26232"/>
                  <a:pt x="678921" y="26232"/>
                </a:cubicBezTo>
                <a:lnTo>
                  <a:pt x="682162" y="13003"/>
                </a:lnTo>
                <a:cubicBezTo>
                  <a:pt x="682625" y="11113"/>
                  <a:pt x="682625" y="11113"/>
                  <a:pt x="682625" y="11113"/>
                </a:cubicBezTo>
                <a:close/>
                <a:moveTo>
                  <a:pt x="468312" y="4763"/>
                </a:moveTo>
                <a:lnTo>
                  <a:pt x="536575" y="4763"/>
                </a:lnTo>
                <a:lnTo>
                  <a:pt x="536575" y="11113"/>
                </a:lnTo>
                <a:lnTo>
                  <a:pt x="506413" y="11113"/>
                </a:lnTo>
                <a:lnTo>
                  <a:pt x="506413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22755" y="4763"/>
                </a:moveTo>
                <a:cubicBezTo>
                  <a:pt x="26547" y="4763"/>
                  <a:pt x="30339" y="4763"/>
                  <a:pt x="34132" y="4763"/>
                </a:cubicBezTo>
                <a:cubicBezTo>
                  <a:pt x="37924" y="4763"/>
                  <a:pt x="41717" y="4763"/>
                  <a:pt x="45509" y="4763"/>
                </a:cubicBezTo>
                <a:cubicBezTo>
                  <a:pt x="49301" y="4763"/>
                  <a:pt x="53094" y="4763"/>
                  <a:pt x="56886" y="8490"/>
                </a:cubicBezTo>
                <a:lnTo>
                  <a:pt x="60678" y="12218"/>
                </a:lnTo>
                <a:cubicBezTo>
                  <a:pt x="64471" y="15945"/>
                  <a:pt x="64471" y="19672"/>
                  <a:pt x="64471" y="23399"/>
                </a:cubicBezTo>
                <a:lnTo>
                  <a:pt x="57834" y="23399"/>
                </a:lnTo>
                <a:lnTo>
                  <a:pt x="53094" y="19672"/>
                </a:lnTo>
                <a:cubicBezTo>
                  <a:pt x="53094" y="15945"/>
                  <a:pt x="53094" y="15945"/>
                  <a:pt x="49301" y="12218"/>
                </a:cubicBezTo>
                <a:cubicBezTo>
                  <a:pt x="49255" y="12218"/>
                  <a:pt x="45486" y="12218"/>
                  <a:pt x="41717" y="12218"/>
                </a:cubicBezTo>
                <a:cubicBezTo>
                  <a:pt x="41717" y="8490"/>
                  <a:pt x="37924" y="8490"/>
                  <a:pt x="34132" y="8490"/>
                </a:cubicBezTo>
                <a:cubicBezTo>
                  <a:pt x="30339" y="8490"/>
                  <a:pt x="26547" y="12218"/>
                  <a:pt x="22755" y="12218"/>
                </a:cubicBezTo>
                <a:cubicBezTo>
                  <a:pt x="22720" y="12218"/>
                  <a:pt x="18962" y="12234"/>
                  <a:pt x="18962" y="15945"/>
                </a:cubicBezTo>
                <a:lnTo>
                  <a:pt x="15170" y="19672"/>
                </a:lnTo>
                <a:lnTo>
                  <a:pt x="11377" y="23399"/>
                </a:lnTo>
                <a:lnTo>
                  <a:pt x="15170" y="30853"/>
                </a:lnTo>
                <a:lnTo>
                  <a:pt x="18962" y="34581"/>
                </a:lnTo>
                <a:cubicBezTo>
                  <a:pt x="22755" y="38308"/>
                  <a:pt x="22755" y="38308"/>
                  <a:pt x="26547" y="38308"/>
                </a:cubicBezTo>
                <a:cubicBezTo>
                  <a:pt x="30339" y="42035"/>
                  <a:pt x="34132" y="42035"/>
                  <a:pt x="37924" y="42035"/>
                </a:cubicBezTo>
                <a:lnTo>
                  <a:pt x="49301" y="45762"/>
                </a:lnTo>
                <a:lnTo>
                  <a:pt x="56886" y="49489"/>
                </a:lnTo>
                <a:lnTo>
                  <a:pt x="60678" y="53217"/>
                </a:lnTo>
                <a:lnTo>
                  <a:pt x="64471" y="56944"/>
                </a:lnTo>
                <a:lnTo>
                  <a:pt x="68263" y="68125"/>
                </a:lnTo>
                <a:cubicBezTo>
                  <a:pt x="68263" y="71852"/>
                  <a:pt x="64471" y="71852"/>
                  <a:pt x="64471" y="75580"/>
                </a:cubicBezTo>
                <a:cubicBezTo>
                  <a:pt x="64471" y="79307"/>
                  <a:pt x="60678" y="83034"/>
                  <a:pt x="56886" y="83034"/>
                </a:cubicBezTo>
                <a:cubicBezTo>
                  <a:pt x="56886" y="86761"/>
                  <a:pt x="53094" y="86761"/>
                  <a:pt x="49301" y="90488"/>
                </a:cubicBezTo>
                <a:lnTo>
                  <a:pt x="34132" y="90488"/>
                </a:lnTo>
                <a:cubicBezTo>
                  <a:pt x="22755" y="90488"/>
                  <a:pt x="15170" y="90488"/>
                  <a:pt x="11377" y="86761"/>
                </a:cubicBezTo>
                <a:cubicBezTo>
                  <a:pt x="3793" y="83034"/>
                  <a:pt x="0" y="75580"/>
                  <a:pt x="0" y="68125"/>
                </a:cubicBezTo>
                <a:lnTo>
                  <a:pt x="6637" y="68125"/>
                </a:lnTo>
                <a:cubicBezTo>
                  <a:pt x="11377" y="71852"/>
                  <a:pt x="11377" y="71852"/>
                  <a:pt x="11377" y="75580"/>
                </a:cubicBezTo>
                <a:lnTo>
                  <a:pt x="15170" y="79307"/>
                </a:lnTo>
                <a:cubicBezTo>
                  <a:pt x="18962" y="79307"/>
                  <a:pt x="18962" y="83034"/>
                  <a:pt x="22755" y="83034"/>
                </a:cubicBezTo>
                <a:cubicBezTo>
                  <a:pt x="26547" y="83034"/>
                  <a:pt x="30339" y="83034"/>
                  <a:pt x="34132" y="83034"/>
                </a:cubicBezTo>
                <a:cubicBezTo>
                  <a:pt x="37924" y="83034"/>
                  <a:pt x="41717" y="83034"/>
                  <a:pt x="45509" y="83034"/>
                </a:cubicBezTo>
                <a:lnTo>
                  <a:pt x="49301" y="79307"/>
                </a:lnTo>
                <a:cubicBezTo>
                  <a:pt x="53094" y="79307"/>
                  <a:pt x="53094" y="75580"/>
                  <a:pt x="56886" y="75580"/>
                </a:cubicBezTo>
                <a:lnTo>
                  <a:pt x="56886" y="68125"/>
                </a:lnTo>
                <a:lnTo>
                  <a:pt x="56886" y="60671"/>
                </a:lnTo>
                <a:cubicBezTo>
                  <a:pt x="53094" y="56944"/>
                  <a:pt x="53094" y="56944"/>
                  <a:pt x="49301" y="53217"/>
                </a:cubicBezTo>
                <a:cubicBezTo>
                  <a:pt x="45509" y="53217"/>
                  <a:pt x="45509" y="53217"/>
                  <a:pt x="41717" y="49489"/>
                </a:cubicBezTo>
                <a:cubicBezTo>
                  <a:pt x="37924" y="49489"/>
                  <a:pt x="34132" y="49489"/>
                  <a:pt x="30339" y="49489"/>
                </a:cubicBezTo>
                <a:lnTo>
                  <a:pt x="26547" y="45762"/>
                </a:lnTo>
                <a:cubicBezTo>
                  <a:pt x="22755" y="45762"/>
                  <a:pt x="22755" y="45762"/>
                  <a:pt x="18962" y="45762"/>
                </a:cubicBezTo>
                <a:lnTo>
                  <a:pt x="15170" y="42035"/>
                </a:lnTo>
                <a:cubicBezTo>
                  <a:pt x="11377" y="42035"/>
                  <a:pt x="11377" y="38308"/>
                  <a:pt x="7585" y="38308"/>
                </a:cubicBezTo>
                <a:cubicBezTo>
                  <a:pt x="7585" y="38261"/>
                  <a:pt x="7562" y="34558"/>
                  <a:pt x="3793" y="30853"/>
                </a:cubicBezTo>
                <a:cubicBezTo>
                  <a:pt x="3793" y="23399"/>
                  <a:pt x="3793" y="19672"/>
                  <a:pt x="7585" y="15945"/>
                </a:cubicBezTo>
                <a:lnTo>
                  <a:pt x="11377" y="8490"/>
                </a:lnTo>
                <a:cubicBezTo>
                  <a:pt x="15170" y="8490"/>
                  <a:pt x="18962" y="4763"/>
                  <a:pt x="22755" y="4763"/>
                </a:cubicBezTo>
                <a:close/>
                <a:moveTo>
                  <a:pt x="344487" y="0"/>
                </a:moveTo>
                <a:lnTo>
                  <a:pt x="352425" y="0"/>
                </a:lnTo>
                <a:lnTo>
                  <a:pt x="352425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203"/>
          <p:cNvSpPr>
            <a:spLocks/>
          </p:cNvSpPr>
          <p:nvPr userDrawn="1"/>
        </p:nvSpPr>
        <p:spPr bwMode="auto">
          <a:xfrm>
            <a:off x="8507575" y="4865161"/>
            <a:ext cx="432388" cy="71091"/>
          </a:xfrm>
          <a:custGeom>
            <a:avLst/>
            <a:gdLst/>
            <a:ahLst/>
            <a:cxnLst/>
            <a:rect l="l" t="t" r="r" b="b"/>
            <a:pathLst>
              <a:path w="704850" h="115888">
                <a:moveTo>
                  <a:pt x="127000" y="57150"/>
                </a:moveTo>
                <a:lnTo>
                  <a:pt x="114221" y="60325"/>
                </a:lnTo>
                <a:lnTo>
                  <a:pt x="105092" y="60779"/>
                </a:lnTo>
                <a:lnTo>
                  <a:pt x="97790" y="60779"/>
                </a:lnTo>
                <a:cubicBezTo>
                  <a:pt x="94139" y="64407"/>
                  <a:pt x="94139" y="64407"/>
                  <a:pt x="90487" y="64407"/>
                </a:cubicBezTo>
                <a:lnTo>
                  <a:pt x="90487" y="71665"/>
                </a:lnTo>
                <a:cubicBezTo>
                  <a:pt x="90487" y="75293"/>
                  <a:pt x="90487" y="78922"/>
                  <a:pt x="94139" y="78922"/>
                </a:cubicBezTo>
                <a:cubicBezTo>
                  <a:pt x="94139" y="82550"/>
                  <a:pt x="97790" y="82550"/>
                  <a:pt x="105092" y="82550"/>
                </a:cubicBezTo>
                <a:cubicBezTo>
                  <a:pt x="108744" y="82550"/>
                  <a:pt x="108744" y="82550"/>
                  <a:pt x="112395" y="82550"/>
                </a:cubicBezTo>
                <a:cubicBezTo>
                  <a:pt x="116046" y="78922"/>
                  <a:pt x="119698" y="78922"/>
                  <a:pt x="119698" y="75293"/>
                </a:cubicBezTo>
                <a:lnTo>
                  <a:pt x="123349" y="71665"/>
                </a:lnTo>
                <a:lnTo>
                  <a:pt x="127000" y="64407"/>
                </a:lnTo>
                <a:close/>
                <a:moveTo>
                  <a:pt x="570634" y="33338"/>
                </a:moveTo>
                <a:cubicBezTo>
                  <a:pt x="566882" y="33338"/>
                  <a:pt x="563130" y="33338"/>
                  <a:pt x="563130" y="37148"/>
                </a:cubicBezTo>
                <a:cubicBezTo>
                  <a:pt x="559378" y="37148"/>
                  <a:pt x="559378" y="40958"/>
                  <a:pt x="559378" y="44768"/>
                </a:cubicBezTo>
                <a:cubicBezTo>
                  <a:pt x="555625" y="44768"/>
                  <a:pt x="555625" y="48578"/>
                  <a:pt x="555625" y="52388"/>
                </a:cubicBezTo>
                <a:cubicBezTo>
                  <a:pt x="596900" y="52388"/>
                  <a:pt x="596900" y="52388"/>
                  <a:pt x="596900" y="52388"/>
                </a:cubicBezTo>
                <a:cubicBezTo>
                  <a:pt x="596900" y="48578"/>
                  <a:pt x="596900" y="48578"/>
                  <a:pt x="593148" y="44768"/>
                </a:cubicBezTo>
                <a:cubicBezTo>
                  <a:pt x="593148" y="40958"/>
                  <a:pt x="593148" y="40958"/>
                  <a:pt x="589396" y="37148"/>
                </a:cubicBezTo>
                <a:lnTo>
                  <a:pt x="585643" y="33338"/>
                </a:lnTo>
                <a:lnTo>
                  <a:pt x="578139" y="33338"/>
                </a:lnTo>
                <a:close/>
                <a:moveTo>
                  <a:pt x="394421" y="33338"/>
                </a:moveTo>
                <a:cubicBezTo>
                  <a:pt x="390669" y="33338"/>
                  <a:pt x="390669" y="33338"/>
                  <a:pt x="386917" y="37148"/>
                </a:cubicBezTo>
                <a:cubicBezTo>
                  <a:pt x="386891" y="37174"/>
                  <a:pt x="383165" y="40971"/>
                  <a:pt x="383165" y="44768"/>
                </a:cubicBezTo>
                <a:cubicBezTo>
                  <a:pt x="383140" y="44794"/>
                  <a:pt x="379412" y="48591"/>
                  <a:pt x="379412" y="52388"/>
                </a:cubicBezTo>
                <a:cubicBezTo>
                  <a:pt x="420687" y="52388"/>
                  <a:pt x="420687" y="52388"/>
                  <a:pt x="420687" y="52388"/>
                </a:cubicBezTo>
                <a:cubicBezTo>
                  <a:pt x="420687" y="48578"/>
                  <a:pt x="420687" y="48578"/>
                  <a:pt x="420687" y="44768"/>
                </a:cubicBezTo>
                <a:cubicBezTo>
                  <a:pt x="420687" y="40958"/>
                  <a:pt x="416935" y="40958"/>
                  <a:pt x="416935" y="37148"/>
                </a:cubicBezTo>
                <a:cubicBezTo>
                  <a:pt x="413183" y="37148"/>
                  <a:pt x="413183" y="33338"/>
                  <a:pt x="409430" y="33338"/>
                </a:cubicBezTo>
                <a:cubicBezTo>
                  <a:pt x="409391" y="33338"/>
                  <a:pt x="405659" y="33338"/>
                  <a:pt x="401926" y="33338"/>
                </a:cubicBezTo>
                <a:cubicBezTo>
                  <a:pt x="398174" y="33338"/>
                  <a:pt x="398174" y="33338"/>
                  <a:pt x="394421" y="33338"/>
                </a:cubicBezTo>
                <a:close/>
                <a:moveTo>
                  <a:pt x="292629" y="33338"/>
                </a:moveTo>
                <a:cubicBezTo>
                  <a:pt x="288925" y="33338"/>
                  <a:pt x="288925" y="37124"/>
                  <a:pt x="285221" y="37124"/>
                </a:cubicBezTo>
                <a:cubicBezTo>
                  <a:pt x="285221" y="40909"/>
                  <a:pt x="281516" y="40909"/>
                  <a:pt x="281516" y="44695"/>
                </a:cubicBezTo>
                <a:cubicBezTo>
                  <a:pt x="281516" y="48481"/>
                  <a:pt x="277812" y="52266"/>
                  <a:pt x="277812" y="59838"/>
                </a:cubicBezTo>
                <a:cubicBezTo>
                  <a:pt x="277812" y="63623"/>
                  <a:pt x="281516" y="67409"/>
                  <a:pt x="281516" y="71194"/>
                </a:cubicBezTo>
                <a:cubicBezTo>
                  <a:pt x="281516" y="74980"/>
                  <a:pt x="285221" y="74980"/>
                  <a:pt x="285221" y="78766"/>
                </a:cubicBezTo>
                <a:cubicBezTo>
                  <a:pt x="288925" y="78766"/>
                  <a:pt x="288925" y="82551"/>
                  <a:pt x="292629" y="82551"/>
                </a:cubicBezTo>
                <a:cubicBezTo>
                  <a:pt x="296333" y="82551"/>
                  <a:pt x="296333" y="82551"/>
                  <a:pt x="300037" y="82551"/>
                </a:cubicBezTo>
                <a:cubicBezTo>
                  <a:pt x="307446" y="82551"/>
                  <a:pt x="311150" y="82551"/>
                  <a:pt x="314854" y="78766"/>
                </a:cubicBezTo>
                <a:cubicBezTo>
                  <a:pt x="318558" y="71194"/>
                  <a:pt x="322262" y="67409"/>
                  <a:pt x="322262" y="56052"/>
                </a:cubicBezTo>
                <a:cubicBezTo>
                  <a:pt x="322262" y="52266"/>
                  <a:pt x="322262" y="48481"/>
                  <a:pt x="318558" y="48481"/>
                </a:cubicBezTo>
                <a:cubicBezTo>
                  <a:pt x="318558" y="44695"/>
                  <a:pt x="318558" y="40909"/>
                  <a:pt x="314854" y="37124"/>
                </a:cubicBezTo>
                <a:lnTo>
                  <a:pt x="311150" y="33338"/>
                </a:lnTo>
                <a:cubicBezTo>
                  <a:pt x="307446" y="33338"/>
                  <a:pt x="303741" y="33338"/>
                  <a:pt x="300037" y="33338"/>
                </a:cubicBezTo>
                <a:cubicBezTo>
                  <a:pt x="296333" y="33338"/>
                  <a:pt x="296333" y="33338"/>
                  <a:pt x="292629" y="33338"/>
                </a:cubicBezTo>
                <a:close/>
                <a:moveTo>
                  <a:pt x="615950" y="26988"/>
                </a:moveTo>
                <a:lnTo>
                  <a:pt x="622300" y="26988"/>
                </a:lnTo>
                <a:lnTo>
                  <a:pt x="641350" y="52388"/>
                </a:lnTo>
                <a:lnTo>
                  <a:pt x="657225" y="26988"/>
                </a:lnTo>
                <a:lnTo>
                  <a:pt x="668337" y="26988"/>
                </a:lnTo>
                <a:lnTo>
                  <a:pt x="644525" y="57151"/>
                </a:lnTo>
                <a:lnTo>
                  <a:pt x="668337" y="90488"/>
                </a:lnTo>
                <a:lnTo>
                  <a:pt x="660400" y="90488"/>
                </a:lnTo>
                <a:lnTo>
                  <a:pt x="641350" y="63501"/>
                </a:lnTo>
                <a:lnTo>
                  <a:pt x="622300" y="90488"/>
                </a:lnTo>
                <a:lnTo>
                  <a:pt x="611187" y="90488"/>
                </a:lnTo>
                <a:lnTo>
                  <a:pt x="633412" y="57151"/>
                </a:lnTo>
                <a:close/>
                <a:moveTo>
                  <a:pt x="566208" y="26988"/>
                </a:moveTo>
                <a:cubicBezTo>
                  <a:pt x="569912" y="26988"/>
                  <a:pt x="573617" y="26988"/>
                  <a:pt x="577321" y="26988"/>
                </a:cubicBezTo>
                <a:cubicBezTo>
                  <a:pt x="581025" y="26988"/>
                  <a:pt x="584729" y="26988"/>
                  <a:pt x="588433" y="30724"/>
                </a:cubicBezTo>
                <a:lnTo>
                  <a:pt x="595842" y="34459"/>
                </a:lnTo>
                <a:cubicBezTo>
                  <a:pt x="599546" y="38194"/>
                  <a:pt x="599546" y="41929"/>
                  <a:pt x="603250" y="45665"/>
                </a:cubicBezTo>
                <a:cubicBezTo>
                  <a:pt x="603250" y="49400"/>
                  <a:pt x="603250" y="53135"/>
                  <a:pt x="603250" y="56871"/>
                </a:cubicBezTo>
                <a:lnTo>
                  <a:pt x="555096" y="60606"/>
                </a:lnTo>
                <a:lnTo>
                  <a:pt x="555096" y="68076"/>
                </a:lnTo>
                <a:cubicBezTo>
                  <a:pt x="558800" y="71812"/>
                  <a:pt x="558800" y="75547"/>
                  <a:pt x="558800" y="79282"/>
                </a:cubicBezTo>
                <a:cubicBezTo>
                  <a:pt x="562504" y="79282"/>
                  <a:pt x="562504" y="83018"/>
                  <a:pt x="566208" y="83018"/>
                </a:cubicBezTo>
                <a:cubicBezTo>
                  <a:pt x="569912" y="83018"/>
                  <a:pt x="573617" y="83018"/>
                  <a:pt x="577321" y="83018"/>
                </a:cubicBezTo>
                <a:cubicBezTo>
                  <a:pt x="581025" y="83018"/>
                  <a:pt x="584729" y="83018"/>
                  <a:pt x="588433" y="83018"/>
                </a:cubicBezTo>
                <a:cubicBezTo>
                  <a:pt x="592138" y="79282"/>
                  <a:pt x="592138" y="75547"/>
                  <a:pt x="595842" y="71812"/>
                </a:cubicBezTo>
                <a:lnTo>
                  <a:pt x="602324" y="75080"/>
                </a:lnTo>
                <a:lnTo>
                  <a:pt x="599546" y="79282"/>
                </a:lnTo>
                <a:cubicBezTo>
                  <a:pt x="599546" y="83018"/>
                  <a:pt x="595842" y="83018"/>
                  <a:pt x="595842" y="86753"/>
                </a:cubicBezTo>
                <a:cubicBezTo>
                  <a:pt x="592138" y="86753"/>
                  <a:pt x="588433" y="86753"/>
                  <a:pt x="588433" y="90488"/>
                </a:cubicBezTo>
                <a:cubicBezTo>
                  <a:pt x="584729" y="90488"/>
                  <a:pt x="581025" y="90488"/>
                  <a:pt x="577321" y="90488"/>
                </a:cubicBezTo>
                <a:cubicBezTo>
                  <a:pt x="569912" y="90488"/>
                  <a:pt x="566208" y="90488"/>
                  <a:pt x="562504" y="90488"/>
                </a:cubicBezTo>
                <a:cubicBezTo>
                  <a:pt x="558800" y="86753"/>
                  <a:pt x="558800" y="86753"/>
                  <a:pt x="555096" y="83018"/>
                </a:cubicBezTo>
                <a:cubicBezTo>
                  <a:pt x="551391" y="79282"/>
                  <a:pt x="551391" y="75547"/>
                  <a:pt x="547687" y="71812"/>
                </a:cubicBezTo>
                <a:cubicBezTo>
                  <a:pt x="547687" y="68076"/>
                  <a:pt x="547687" y="64341"/>
                  <a:pt x="547687" y="56871"/>
                </a:cubicBezTo>
                <a:lnTo>
                  <a:pt x="547687" y="41929"/>
                </a:lnTo>
                <a:cubicBezTo>
                  <a:pt x="551391" y="38194"/>
                  <a:pt x="551391" y="34459"/>
                  <a:pt x="555096" y="34459"/>
                </a:cubicBezTo>
                <a:cubicBezTo>
                  <a:pt x="558800" y="30724"/>
                  <a:pt x="562504" y="30724"/>
                  <a:pt x="566208" y="26988"/>
                </a:cubicBezTo>
                <a:close/>
                <a:moveTo>
                  <a:pt x="389996" y="26988"/>
                </a:moveTo>
                <a:cubicBezTo>
                  <a:pt x="393700" y="26988"/>
                  <a:pt x="397405" y="26988"/>
                  <a:pt x="401109" y="26988"/>
                </a:cubicBezTo>
                <a:cubicBezTo>
                  <a:pt x="404813" y="26988"/>
                  <a:pt x="408517" y="26988"/>
                  <a:pt x="412221" y="30724"/>
                </a:cubicBezTo>
                <a:cubicBezTo>
                  <a:pt x="415926" y="30724"/>
                  <a:pt x="419630" y="34459"/>
                  <a:pt x="423334" y="34459"/>
                </a:cubicBezTo>
                <a:cubicBezTo>
                  <a:pt x="423334" y="38194"/>
                  <a:pt x="427038" y="41929"/>
                  <a:pt x="427038" y="45665"/>
                </a:cubicBezTo>
                <a:cubicBezTo>
                  <a:pt x="427038" y="49400"/>
                  <a:pt x="427038" y="53135"/>
                  <a:pt x="427038" y="56871"/>
                </a:cubicBezTo>
                <a:lnTo>
                  <a:pt x="378884" y="60606"/>
                </a:lnTo>
                <a:cubicBezTo>
                  <a:pt x="378884" y="64341"/>
                  <a:pt x="378884" y="68076"/>
                  <a:pt x="382588" y="68076"/>
                </a:cubicBezTo>
                <a:cubicBezTo>
                  <a:pt x="382588" y="71812"/>
                  <a:pt x="382588" y="75547"/>
                  <a:pt x="386292" y="79282"/>
                </a:cubicBezTo>
                <a:lnTo>
                  <a:pt x="389996" y="83018"/>
                </a:lnTo>
                <a:cubicBezTo>
                  <a:pt x="393700" y="83018"/>
                  <a:pt x="397405" y="83018"/>
                  <a:pt x="401109" y="83018"/>
                </a:cubicBezTo>
                <a:cubicBezTo>
                  <a:pt x="404813" y="83018"/>
                  <a:pt x="408517" y="83018"/>
                  <a:pt x="412221" y="83018"/>
                </a:cubicBezTo>
                <a:cubicBezTo>
                  <a:pt x="415926" y="79282"/>
                  <a:pt x="419630" y="75547"/>
                  <a:pt x="419630" y="71812"/>
                </a:cubicBezTo>
                <a:lnTo>
                  <a:pt x="426112" y="75080"/>
                </a:lnTo>
                <a:cubicBezTo>
                  <a:pt x="427038" y="75567"/>
                  <a:pt x="427029" y="79282"/>
                  <a:pt x="423334" y="79282"/>
                </a:cubicBezTo>
                <a:cubicBezTo>
                  <a:pt x="423334" y="83018"/>
                  <a:pt x="423334" y="83018"/>
                  <a:pt x="419630" y="86753"/>
                </a:cubicBezTo>
                <a:cubicBezTo>
                  <a:pt x="415926" y="86753"/>
                  <a:pt x="415926" y="86753"/>
                  <a:pt x="412221" y="90488"/>
                </a:cubicBezTo>
                <a:cubicBezTo>
                  <a:pt x="408517" y="90488"/>
                  <a:pt x="404813" y="90488"/>
                  <a:pt x="401109" y="90488"/>
                </a:cubicBezTo>
                <a:cubicBezTo>
                  <a:pt x="397405" y="90488"/>
                  <a:pt x="393700" y="90488"/>
                  <a:pt x="389996" y="90488"/>
                </a:cubicBezTo>
                <a:cubicBezTo>
                  <a:pt x="386292" y="86753"/>
                  <a:pt x="382588" y="86753"/>
                  <a:pt x="378884" y="83018"/>
                </a:cubicBezTo>
                <a:cubicBezTo>
                  <a:pt x="375179" y="79282"/>
                  <a:pt x="375179" y="75547"/>
                  <a:pt x="375179" y="71812"/>
                </a:cubicBezTo>
                <a:cubicBezTo>
                  <a:pt x="371475" y="68076"/>
                  <a:pt x="371475" y="64341"/>
                  <a:pt x="371475" y="56871"/>
                </a:cubicBezTo>
                <a:cubicBezTo>
                  <a:pt x="371475" y="53135"/>
                  <a:pt x="371475" y="45665"/>
                  <a:pt x="375179" y="41929"/>
                </a:cubicBezTo>
                <a:lnTo>
                  <a:pt x="378884" y="34459"/>
                </a:lnTo>
                <a:cubicBezTo>
                  <a:pt x="382588" y="30724"/>
                  <a:pt x="386292" y="30724"/>
                  <a:pt x="389996" y="26988"/>
                </a:cubicBezTo>
                <a:close/>
                <a:moveTo>
                  <a:pt x="269875" y="26988"/>
                </a:moveTo>
                <a:lnTo>
                  <a:pt x="276473" y="26988"/>
                </a:lnTo>
                <a:cubicBezTo>
                  <a:pt x="281186" y="34397"/>
                  <a:pt x="284956" y="30692"/>
                  <a:pt x="288727" y="30692"/>
                </a:cubicBezTo>
                <a:cubicBezTo>
                  <a:pt x="292497" y="26988"/>
                  <a:pt x="296267" y="26988"/>
                  <a:pt x="303808" y="26988"/>
                </a:cubicBezTo>
                <a:cubicBezTo>
                  <a:pt x="307578" y="26988"/>
                  <a:pt x="311349" y="26988"/>
                  <a:pt x="315119" y="30692"/>
                </a:cubicBezTo>
                <a:lnTo>
                  <a:pt x="322660" y="34397"/>
                </a:lnTo>
                <a:cubicBezTo>
                  <a:pt x="326430" y="38101"/>
                  <a:pt x="326430" y="41805"/>
                  <a:pt x="330200" y="45509"/>
                </a:cubicBezTo>
                <a:lnTo>
                  <a:pt x="330200" y="56622"/>
                </a:lnTo>
                <a:cubicBezTo>
                  <a:pt x="330200" y="64030"/>
                  <a:pt x="330200" y="67734"/>
                  <a:pt x="326430" y="71438"/>
                </a:cubicBezTo>
                <a:cubicBezTo>
                  <a:pt x="326430" y="75142"/>
                  <a:pt x="326430" y="78847"/>
                  <a:pt x="322660" y="82551"/>
                </a:cubicBezTo>
                <a:cubicBezTo>
                  <a:pt x="322627" y="82583"/>
                  <a:pt x="318873" y="86255"/>
                  <a:pt x="315119" y="86255"/>
                </a:cubicBezTo>
                <a:cubicBezTo>
                  <a:pt x="311349" y="89959"/>
                  <a:pt x="307578" y="89959"/>
                  <a:pt x="303808" y="89959"/>
                </a:cubicBezTo>
                <a:cubicBezTo>
                  <a:pt x="296267" y="89959"/>
                  <a:pt x="292497" y="89959"/>
                  <a:pt x="288727" y="86255"/>
                </a:cubicBezTo>
                <a:cubicBezTo>
                  <a:pt x="284956" y="86255"/>
                  <a:pt x="281186" y="82551"/>
                  <a:pt x="281186" y="78847"/>
                </a:cubicBezTo>
                <a:lnTo>
                  <a:pt x="281186" y="82551"/>
                </a:lnTo>
                <a:cubicBezTo>
                  <a:pt x="281186" y="115888"/>
                  <a:pt x="281186" y="115888"/>
                  <a:pt x="281186" y="115888"/>
                </a:cubicBezTo>
                <a:lnTo>
                  <a:pt x="271289" y="115888"/>
                </a:lnTo>
                <a:cubicBezTo>
                  <a:pt x="269875" y="41805"/>
                  <a:pt x="269875" y="41805"/>
                  <a:pt x="269875" y="41805"/>
                </a:cubicBezTo>
                <a:cubicBezTo>
                  <a:pt x="269875" y="34397"/>
                  <a:pt x="269875" y="34397"/>
                  <a:pt x="269875" y="30692"/>
                </a:cubicBezTo>
                <a:close/>
                <a:moveTo>
                  <a:pt x="157162" y="26988"/>
                </a:moveTo>
                <a:lnTo>
                  <a:pt x="163719" y="26988"/>
                </a:lnTo>
                <a:cubicBezTo>
                  <a:pt x="164655" y="30730"/>
                  <a:pt x="164655" y="30881"/>
                  <a:pt x="164655" y="34459"/>
                </a:cubicBezTo>
                <a:cubicBezTo>
                  <a:pt x="164655" y="34474"/>
                  <a:pt x="164655" y="34704"/>
                  <a:pt x="164655" y="38194"/>
                </a:cubicBezTo>
                <a:cubicBezTo>
                  <a:pt x="168402" y="34459"/>
                  <a:pt x="168402" y="30724"/>
                  <a:pt x="172148" y="30724"/>
                </a:cubicBezTo>
                <a:cubicBezTo>
                  <a:pt x="175895" y="26988"/>
                  <a:pt x="179641" y="26988"/>
                  <a:pt x="187134" y="26988"/>
                </a:cubicBezTo>
                <a:cubicBezTo>
                  <a:pt x="190881" y="26988"/>
                  <a:pt x="190881" y="26988"/>
                  <a:pt x="194627" y="26988"/>
                </a:cubicBezTo>
                <a:lnTo>
                  <a:pt x="198374" y="30724"/>
                </a:lnTo>
                <a:cubicBezTo>
                  <a:pt x="202120" y="30724"/>
                  <a:pt x="202120" y="34459"/>
                  <a:pt x="205867" y="34459"/>
                </a:cubicBezTo>
                <a:cubicBezTo>
                  <a:pt x="205867" y="38194"/>
                  <a:pt x="205867" y="38194"/>
                  <a:pt x="205867" y="41929"/>
                </a:cubicBezTo>
                <a:cubicBezTo>
                  <a:pt x="209614" y="38194"/>
                  <a:pt x="213360" y="34459"/>
                  <a:pt x="217107" y="30724"/>
                </a:cubicBezTo>
                <a:cubicBezTo>
                  <a:pt x="220853" y="26988"/>
                  <a:pt x="224600" y="26988"/>
                  <a:pt x="228346" y="26988"/>
                </a:cubicBezTo>
                <a:cubicBezTo>
                  <a:pt x="232093" y="26988"/>
                  <a:pt x="235839" y="26988"/>
                  <a:pt x="239586" y="26988"/>
                </a:cubicBezTo>
                <a:cubicBezTo>
                  <a:pt x="243332" y="30724"/>
                  <a:pt x="243332" y="30724"/>
                  <a:pt x="247079" y="34459"/>
                </a:cubicBezTo>
                <a:cubicBezTo>
                  <a:pt x="247079" y="34459"/>
                  <a:pt x="250825" y="38194"/>
                  <a:pt x="250825" y="41929"/>
                </a:cubicBezTo>
                <a:cubicBezTo>
                  <a:pt x="250825" y="45665"/>
                  <a:pt x="250825" y="49400"/>
                  <a:pt x="250825" y="53135"/>
                </a:cubicBezTo>
                <a:cubicBezTo>
                  <a:pt x="250825" y="90488"/>
                  <a:pt x="250825" y="90488"/>
                  <a:pt x="250825" y="90488"/>
                </a:cubicBezTo>
                <a:lnTo>
                  <a:pt x="243332" y="90488"/>
                </a:lnTo>
                <a:cubicBezTo>
                  <a:pt x="243332" y="53135"/>
                  <a:pt x="243332" y="53135"/>
                  <a:pt x="243332" y="53135"/>
                </a:cubicBezTo>
                <a:cubicBezTo>
                  <a:pt x="243332" y="49400"/>
                  <a:pt x="243332" y="49400"/>
                  <a:pt x="243332" y="45665"/>
                </a:cubicBezTo>
                <a:cubicBezTo>
                  <a:pt x="239586" y="41929"/>
                  <a:pt x="239586" y="41929"/>
                  <a:pt x="239586" y="38194"/>
                </a:cubicBezTo>
                <a:lnTo>
                  <a:pt x="235839" y="34459"/>
                </a:lnTo>
                <a:cubicBezTo>
                  <a:pt x="232093" y="34459"/>
                  <a:pt x="228346" y="34459"/>
                  <a:pt x="224600" y="34459"/>
                </a:cubicBezTo>
                <a:lnTo>
                  <a:pt x="213360" y="38194"/>
                </a:lnTo>
                <a:cubicBezTo>
                  <a:pt x="209614" y="41929"/>
                  <a:pt x="209614" y="41929"/>
                  <a:pt x="209614" y="45665"/>
                </a:cubicBezTo>
                <a:lnTo>
                  <a:pt x="209614" y="53135"/>
                </a:lnTo>
                <a:cubicBezTo>
                  <a:pt x="209614" y="90488"/>
                  <a:pt x="209614" y="90488"/>
                  <a:pt x="209614" y="90488"/>
                </a:cubicBezTo>
                <a:lnTo>
                  <a:pt x="199779" y="90488"/>
                </a:lnTo>
                <a:cubicBezTo>
                  <a:pt x="198374" y="53135"/>
                  <a:pt x="198374" y="53135"/>
                  <a:pt x="198374" y="53135"/>
                </a:cubicBezTo>
                <a:cubicBezTo>
                  <a:pt x="198374" y="49400"/>
                  <a:pt x="198374" y="49400"/>
                  <a:pt x="198374" y="45665"/>
                </a:cubicBezTo>
                <a:cubicBezTo>
                  <a:pt x="198374" y="41929"/>
                  <a:pt x="198374" y="41929"/>
                  <a:pt x="194627" y="38194"/>
                </a:cubicBezTo>
                <a:cubicBezTo>
                  <a:pt x="194627" y="38162"/>
                  <a:pt x="194611" y="34459"/>
                  <a:pt x="190881" y="34459"/>
                </a:cubicBezTo>
                <a:cubicBezTo>
                  <a:pt x="187134" y="34459"/>
                  <a:pt x="187134" y="34459"/>
                  <a:pt x="183388" y="34459"/>
                </a:cubicBezTo>
                <a:cubicBezTo>
                  <a:pt x="179641" y="34459"/>
                  <a:pt x="179641" y="34459"/>
                  <a:pt x="175895" y="34459"/>
                </a:cubicBezTo>
                <a:cubicBezTo>
                  <a:pt x="172148" y="34459"/>
                  <a:pt x="172148" y="38194"/>
                  <a:pt x="168402" y="38194"/>
                </a:cubicBezTo>
                <a:cubicBezTo>
                  <a:pt x="168402" y="41929"/>
                  <a:pt x="168402" y="41929"/>
                  <a:pt x="164655" y="45665"/>
                </a:cubicBezTo>
                <a:lnTo>
                  <a:pt x="164655" y="53135"/>
                </a:lnTo>
                <a:cubicBezTo>
                  <a:pt x="164655" y="90488"/>
                  <a:pt x="164655" y="90488"/>
                  <a:pt x="164655" y="90488"/>
                </a:cubicBezTo>
                <a:lnTo>
                  <a:pt x="158099" y="90488"/>
                </a:lnTo>
                <a:cubicBezTo>
                  <a:pt x="157162" y="41929"/>
                  <a:pt x="157162" y="41929"/>
                  <a:pt x="157162" y="41929"/>
                </a:cubicBezTo>
                <a:close/>
                <a:moveTo>
                  <a:pt x="97491" y="26988"/>
                </a:moveTo>
                <a:cubicBezTo>
                  <a:pt x="101227" y="26988"/>
                  <a:pt x="104962" y="26988"/>
                  <a:pt x="108697" y="26988"/>
                </a:cubicBezTo>
                <a:cubicBezTo>
                  <a:pt x="119903" y="26988"/>
                  <a:pt x="123638" y="26988"/>
                  <a:pt x="127374" y="30724"/>
                </a:cubicBezTo>
                <a:cubicBezTo>
                  <a:pt x="131109" y="34459"/>
                  <a:pt x="134844" y="41929"/>
                  <a:pt x="134844" y="49400"/>
                </a:cubicBezTo>
                <a:cubicBezTo>
                  <a:pt x="134844" y="75547"/>
                  <a:pt x="134844" y="75547"/>
                  <a:pt x="134844" y="75547"/>
                </a:cubicBezTo>
                <a:cubicBezTo>
                  <a:pt x="134844" y="75594"/>
                  <a:pt x="134844" y="79306"/>
                  <a:pt x="134844" y="83018"/>
                </a:cubicBezTo>
                <a:cubicBezTo>
                  <a:pt x="138580" y="83018"/>
                  <a:pt x="138580" y="83018"/>
                  <a:pt x="142315" y="83018"/>
                </a:cubicBezTo>
                <a:lnTo>
                  <a:pt x="146050" y="89554"/>
                </a:lnTo>
                <a:lnTo>
                  <a:pt x="138580" y="90488"/>
                </a:lnTo>
                <a:cubicBezTo>
                  <a:pt x="134844" y="90488"/>
                  <a:pt x="134844" y="90488"/>
                  <a:pt x="131109" y="90488"/>
                </a:cubicBezTo>
                <a:lnTo>
                  <a:pt x="127374" y="83018"/>
                </a:lnTo>
                <a:cubicBezTo>
                  <a:pt x="127374" y="79282"/>
                  <a:pt x="127374" y="79282"/>
                  <a:pt x="127374" y="75547"/>
                </a:cubicBezTo>
                <a:cubicBezTo>
                  <a:pt x="123638" y="79282"/>
                  <a:pt x="119903" y="83018"/>
                  <a:pt x="116168" y="86753"/>
                </a:cubicBezTo>
                <a:cubicBezTo>
                  <a:pt x="112433" y="90488"/>
                  <a:pt x="108697" y="90488"/>
                  <a:pt x="101227" y="90488"/>
                </a:cubicBezTo>
                <a:cubicBezTo>
                  <a:pt x="97491" y="90488"/>
                  <a:pt x="97491" y="90488"/>
                  <a:pt x="93756" y="90488"/>
                </a:cubicBezTo>
                <a:cubicBezTo>
                  <a:pt x="90021" y="90488"/>
                  <a:pt x="90021" y="86753"/>
                  <a:pt x="86286" y="86753"/>
                </a:cubicBezTo>
                <a:cubicBezTo>
                  <a:pt x="86286" y="83018"/>
                  <a:pt x="82550" y="83018"/>
                  <a:pt x="82550" y="79282"/>
                </a:cubicBezTo>
                <a:cubicBezTo>
                  <a:pt x="82550" y="79236"/>
                  <a:pt x="82550" y="75524"/>
                  <a:pt x="82550" y="71812"/>
                </a:cubicBezTo>
                <a:cubicBezTo>
                  <a:pt x="82550" y="68076"/>
                  <a:pt x="82550" y="68076"/>
                  <a:pt x="82550" y="64341"/>
                </a:cubicBezTo>
                <a:cubicBezTo>
                  <a:pt x="86286" y="60606"/>
                  <a:pt x="86286" y="60606"/>
                  <a:pt x="90021" y="56871"/>
                </a:cubicBezTo>
                <a:cubicBezTo>
                  <a:pt x="93756" y="56871"/>
                  <a:pt x="97491" y="53135"/>
                  <a:pt x="101227" y="53135"/>
                </a:cubicBezTo>
                <a:cubicBezTo>
                  <a:pt x="101261" y="53135"/>
                  <a:pt x="104996" y="53135"/>
                  <a:pt x="112433" y="53135"/>
                </a:cubicBezTo>
                <a:lnTo>
                  <a:pt x="125506" y="53135"/>
                </a:lnTo>
                <a:lnTo>
                  <a:pt x="123638" y="38194"/>
                </a:lnTo>
                <a:cubicBezTo>
                  <a:pt x="119903" y="34459"/>
                  <a:pt x="116168" y="34459"/>
                  <a:pt x="108697" y="34459"/>
                </a:cubicBezTo>
                <a:cubicBezTo>
                  <a:pt x="108650" y="34459"/>
                  <a:pt x="104939" y="34459"/>
                  <a:pt x="101227" y="34459"/>
                </a:cubicBezTo>
                <a:lnTo>
                  <a:pt x="93756" y="38194"/>
                </a:lnTo>
                <a:cubicBezTo>
                  <a:pt x="93756" y="41929"/>
                  <a:pt x="93756" y="41929"/>
                  <a:pt x="93756" y="45665"/>
                </a:cubicBezTo>
                <a:lnTo>
                  <a:pt x="83951" y="45665"/>
                </a:lnTo>
                <a:lnTo>
                  <a:pt x="86286" y="38194"/>
                </a:lnTo>
                <a:cubicBezTo>
                  <a:pt x="86286" y="34459"/>
                  <a:pt x="90021" y="34459"/>
                  <a:pt x="90021" y="30724"/>
                </a:cubicBezTo>
                <a:cubicBezTo>
                  <a:pt x="93756" y="30724"/>
                  <a:pt x="97491" y="30724"/>
                  <a:pt x="97491" y="26988"/>
                </a:cubicBezTo>
                <a:close/>
                <a:moveTo>
                  <a:pt x="682625" y="11113"/>
                </a:moveTo>
                <a:lnTo>
                  <a:pt x="689107" y="11113"/>
                </a:lnTo>
                <a:cubicBezTo>
                  <a:pt x="690033" y="11113"/>
                  <a:pt x="690033" y="11113"/>
                  <a:pt x="690033" y="11113"/>
                </a:cubicBezTo>
                <a:lnTo>
                  <a:pt x="690033" y="24342"/>
                </a:lnTo>
                <a:cubicBezTo>
                  <a:pt x="690033" y="26232"/>
                  <a:pt x="690033" y="26232"/>
                  <a:pt x="690033" y="26232"/>
                </a:cubicBezTo>
                <a:lnTo>
                  <a:pt x="702998" y="26232"/>
                </a:lnTo>
                <a:cubicBezTo>
                  <a:pt x="704850" y="26232"/>
                  <a:pt x="704850" y="26232"/>
                  <a:pt x="704850" y="26232"/>
                </a:cubicBezTo>
                <a:lnTo>
                  <a:pt x="704850" y="32847"/>
                </a:lnTo>
                <a:cubicBezTo>
                  <a:pt x="704850" y="33792"/>
                  <a:pt x="704850" y="33792"/>
                  <a:pt x="704850" y="33792"/>
                </a:cubicBezTo>
                <a:lnTo>
                  <a:pt x="691885" y="33792"/>
                </a:lnTo>
                <a:cubicBezTo>
                  <a:pt x="690033" y="33792"/>
                  <a:pt x="690033" y="33792"/>
                  <a:pt x="690033" y="33792"/>
                </a:cubicBezTo>
                <a:cubicBezTo>
                  <a:pt x="690033" y="75369"/>
                  <a:pt x="690033" y="75369"/>
                  <a:pt x="690033" y="75369"/>
                </a:cubicBezTo>
                <a:cubicBezTo>
                  <a:pt x="690033" y="79149"/>
                  <a:pt x="690033" y="79149"/>
                  <a:pt x="690033" y="82929"/>
                </a:cubicBezTo>
                <a:cubicBezTo>
                  <a:pt x="693738" y="82929"/>
                  <a:pt x="693738" y="82929"/>
                  <a:pt x="697442" y="82929"/>
                </a:cubicBezTo>
                <a:lnTo>
                  <a:pt x="704850" y="89543"/>
                </a:lnTo>
                <a:cubicBezTo>
                  <a:pt x="704850" y="90488"/>
                  <a:pt x="704850" y="90488"/>
                  <a:pt x="704850" y="90488"/>
                </a:cubicBezTo>
                <a:cubicBezTo>
                  <a:pt x="697442" y="90488"/>
                  <a:pt x="697442" y="90488"/>
                  <a:pt x="693738" y="90488"/>
                </a:cubicBezTo>
                <a:cubicBezTo>
                  <a:pt x="690033" y="90488"/>
                  <a:pt x="686329" y="90488"/>
                  <a:pt x="686329" y="86708"/>
                </a:cubicBezTo>
                <a:cubicBezTo>
                  <a:pt x="682625" y="82929"/>
                  <a:pt x="682625" y="79149"/>
                  <a:pt x="682625" y="75369"/>
                </a:cubicBezTo>
                <a:cubicBezTo>
                  <a:pt x="682625" y="33792"/>
                  <a:pt x="682625" y="33792"/>
                  <a:pt x="682625" y="33792"/>
                </a:cubicBezTo>
                <a:lnTo>
                  <a:pt x="672901" y="33792"/>
                </a:lnTo>
                <a:cubicBezTo>
                  <a:pt x="671512" y="33792"/>
                  <a:pt x="671512" y="33792"/>
                  <a:pt x="671512" y="33792"/>
                </a:cubicBezTo>
                <a:lnTo>
                  <a:pt x="671512" y="27177"/>
                </a:lnTo>
                <a:cubicBezTo>
                  <a:pt x="671512" y="26232"/>
                  <a:pt x="671512" y="26232"/>
                  <a:pt x="671512" y="26232"/>
                </a:cubicBezTo>
                <a:lnTo>
                  <a:pt x="681236" y="26232"/>
                </a:lnTo>
                <a:cubicBezTo>
                  <a:pt x="682625" y="26232"/>
                  <a:pt x="682625" y="26232"/>
                  <a:pt x="682625" y="26232"/>
                </a:cubicBezTo>
                <a:lnTo>
                  <a:pt x="682625" y="13003"/>
                </a:lnTo>
                <a:cubicBezTo>
                  <a:pt x="682625" y="11113"/>
                  <a:pt x="682625" y="11113"/>
                  <a:pt x="682625" y="11113"/>
                </a:cubicBezTo>
                <a:close/>
                <a:moveTo>
                  <a:pt x="468312" y="4763"/>
                </a:moveTo>
                <a:lnTo>
                  <a:pt x="539750" y="4763"/>
                </a:lnTo>
                <a:lnTo>
                  <a:pt x="539750" y="11113"/>
                </a:lnTo>
                <a:lnTo>
                  <a:pt x="509588" y="11113"/>
                </a:lnTo>
                <a:lnTo>
                  <a:pt x="509588" y="90488"/>
                </a:lnTo>
                <a:lnTo>
                  <a:pt x="498475" y="90488"/>
                </a:lnTo>
                <a:lnTo>
                  <a:pt x="498475" y="11113"/>
                </a:lnTo>
                <a:lnTo>
                  <a:pt x="468312" y="11113"/>
                </a:lnTo>
                <a:close/>
                <a:moveTo>
                  <a:pt x="22755" y="4763"/>
                </a:moveTo>
                <a:cubicBezTo>
                  <a:pt x="26547" y="4763"/>
                  <a:pt x="30339" y="4763"/>
                  <a:pt x="34132" y="4763"/>
                </a:cubicBezTo>
                <a:cubicBezTo>
                  <a:pt x="41717" y="4763"/>
                  <a:pt x="45509" y="4763"/>
                  <a:pt x="49301" y="4763"/>
                </a:cubicBezTo>
                <a:cubicBezTo>
                  <a:pt x="49347" y="4763"/>
                  <a:pt x="53117" y="4786"/>
                  <a:pt x="56886" y="8490"/>
                </a:cubicBezTo>
                <a:lnTo>
                  <a:pt x="60678" y="12218"/>
                </a:lnTo>
                <a:cubicBezTo>
                  <a:pt x="64471" y="15945"/>
                  <a:pt x="64471" y="19672"/>
                  <a:pt x="64471" y="23399"/>
                </a:cubicBezTo>
                <a:lnTo>
                  <a:pt x="57834" y="23399"/>
                </a:lnTo>
                <a:cubicBezTo>
                  <a:pt x="56886" y="23379"/>
                  <a:pt x="56876" y="19672"/>
                  <a:pt x="53094" y="19672"/>
                </a:cubicBezTo>
                <a:cubicBezTo>
                  <a:pt x="53094" y="15945"/>
                  <a:pt x="53094" y="15945"/>
                  <a:pt x="49301" y="12218"/>
                </a:cubicBezTo>
                <a:cubicBezTo>
                  <a:pt x="41717" y="8490"/>
                  <a:pt x="37924" y="8490"/>
                  <a:pt x="34132" y="8490"/>
                </a:cubicBezTo>
                <a:lnTo>
                  <a:pt x="26547" y="12218"/>
                </a:lnTo>
                <a:cubicBezTo>
                  <a:pt x="22755" y="12218"/>
                  <a:pt x="18962" y="12218"/>
                  <a:pt x="18962" y="15945"/>
                </a:cubicBezTo>
                <a:lnTo>
                  <a:pt x="15170" y="19672"/>
                </a:lnTo>
                <a:lnTo>
                  <a:pt x="15170" y="30853"/>
                </a:lnTo>
                <a:lnTo>
                  <a:pt x="18962" y="34581"/>
                </a:lnTo>
                <a:lnTo>
                  <a:pt x="26547" y="38308"/>
                </a:lnTo>
                <a:cubicBezTo>
                  <a:pt x="30339" y="42035"/>
                  <a:pt x="34132" y="42035"/>
                  <a:pt x="37924" y="42035"/>
                </a:cubicBezTo>
                <a:cubicBezTo>
                  <a:pt x="37972" y="42035"/>
                  <a:pt x="41740" y="42035"/>
                  <a:pt x="45509" y="42035"/>
                </a:cubicBezTo>
                <a:cubicBezTo>
                  <a:pt x="45509" y="45762"/>
                  <a:pt x="49301" y="45762"/>
                  <a:pt x="53094" y="45762"/>
                </a:cubicBezTo>
                <a:lnTo>
                  <a:pt x="56886" y="49489"/>
                </a:lnTo>
                <a:cubicBezTo>
                  <a:pt x="60678" y="49489"/>
                  <a:pt x="60678" y="49489"/>
                  <a:pt x="64471" y="53217"/>
                </a:cubicBezTo>
                <a:lnTo>
                  <a:pt x="68263" y="68125"/>
                </a:lnTo>
                <a:cubicBezTo>
                  <a:pt x="68263" y="71852"/>
                  <a:pt x="68263" y="71852"/>
                  <a:pt x="64471" y="75580"/>
                </a:cubicBezTo>
                <a:lnTo>
                  <a:pt x="60678" y="83034"/>
                </a:lnTo>
                <a:cubicBezTo>
                  <a:pt x="56886" y="86761"/>
                  <a:pt x="53094" y="86761"/>
                  <a:pt x="49301" y="90488"/>
                </a:cubicBezTo>
                <a:cubicBezTo>
                  <a:pt x="45509" y="90488"/>
                  <a:pt x="41717" y="90488"/>
                  <a:pt x="34132" y="90488"/>
                </a:cubicBezTo>
                <a:cubicBezTo>
                  <a:pt x="26547" y="90488"/>
                  <a:pt x="18962" y="90488"/>
                  <a:pt x="11377" y="86761"/>
                </a:cubicBezTo>
                <a:cubicBezTo>
                  <a:pt x="7585" y="83034"/>
                  <a:pt x="3793" y="75580"/>
                  <a:pt x="0" y="68125"/>
                </a:cubicBezTo>
                <a:lnTo>
                  <a:pt x="9955" y="68125"/>
                </a:lnTo>
                <a:cubicBezTo>
                  <a:pt x="11377" y="71852"/>
                  <a:pt x="11377" y="71852"/>
                  <a:pt x="11377" y="75580"/>
                </a:cubicBezTo>
                <a:lnTo>
                  <a:pt x="15170" y="79307"/>
                </a:lnTo>
                <a:lnTo>
                  <a:pt x="22755" y="83034"/>
                </a:lnTo>
                <a:cubicBezTo>
                  <a:pt x="26547" y="83034"/>
                  <a:pt x="30339" y="83034"/>
                  <a:pt x="34132" y="83034"/>
                </a:cubicBezTo>
                <a:cubicBezTo>
                  <a:pt x="37924" y="83034"/>
                  <a:pt x="41717" y="83034"/>
                  <a:pt x="45509" y="83034"/>
                </a:cubicBezTo>
                <a:cubicBezTo>
                  <a:pt x="45543" y="83000"/>
                  <a:pt x="49319" y="79307"/>
                  <a:pt x="53094" y="79307"/>
                </a:cubicBezTo>
                <a:lnTo>
                  <a:pt x="56886" y="75580"/>
                </a:lnTo>
                <a:lnTo>
                  <a:pt x="56886" y="68125"/>
                </a:lnTo>
                <a:lnTo>
                  <a:pt x="56886" y="60671"/>
                </a:lnTo>
                <a:cubicBezTo>
                  <a:pt x="53094" y="56944"/>
                  <a:pt x="53094" y="56944"/>
                  <a:pt x="49301" y="53217"/>
                </a:cubicBezTo>
                <a:cubicBezTo>
                  <a:pt x="49256" y="53217"/>
                  <a:pt x="45486" y="53194"/>
                  <a:pt x="41717" y="49489"/>
                </a:cubicBezTo>
                <a:lnTo>
                  <a:pt x="34132" y="49489"/>
                </a:lnTo>
                <a:lnTo>
                  <a:pt x="26547" y="45762"/>
                </a:lnTo>
                <a:cubicBezTo>
                  <a:pt x="22755" y="45762"/>
                  <a:pt x="22755" y="45762"/>
                  <a:pt x="18962" y="45762"/>
                </a:cubicBezTo>
                <a:lnTo>
                  <a:pt x="15170" y="42035"/>
                </a:lnTo>
                <a:cubicBezTo>
                  <a:pt x="11377" y="42035"/>
                  <a:pt x="11377" y="38308"/>
                  <a:pt x="7585" y="38308"/>
                </a:cubicBezTo>
                <a:cubicBezTo>
                  <a:pt x="7585" y="38260"/>
                  <a:pt x="7585" y="34557"/>
                  <a:pt x="7585" y="30853"/>
                </a:cubicBezTo>
                <a:lnTo>
                  <a:pt x="3793" y="27126"/>
                </a:lnTo>
                <a:cubicBezTo>
                  <a:pt x="3793" y="23399"/>
                  <a:pt x="7585" y="19672"/>
                  <a:pt x="7585" y="15945"/>
                </a:cubicBezTo>
                <a:cubicBezTo>
                  <a:pt x="7585" y="12218"/>
                  <a:pt x="11377" y="8490"/>
                  <a:pt x="15170" y="8490"/>
                </a:cubicBezTo>
                <a:cubicBezTo>
                  <a:pt x="15205" y="8456"/>
                  <a:pt x="18980" y="4763"/>
                  <a:pt x="22755" y="4763"/>
                </a:cubicBezTo>
                <a:close/>
                <a:moveTo>
                  <a:pt x="344487" y="0"/>
                </a:moveTo>
                <a:lnTo>
                  <a:pt x="357187" y="0"/>
                </a:lnTo>
                <a:lnTo>
                  <a:pt x="357187" y="90488"/>
                </a:lnTo>
                <a:lnTo>
                  <a:pt x="344487" y="90488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294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219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577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3808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554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4893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039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057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AB72-CBA8-4C97-8A16-818AF4B2793D}" type="datetimeFigureOut">
              <a:rPr lang="zh-CN" altLang="en-US" smtClean="0"/>
              <a:pPr/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5C60-B0E0-4AF1-830C-EBDD6F4304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144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6" name="任意多边形 8195"/>
          <p:cNvSpPr/>
          <p:nvPr/>
        </p:nvSpPr>
        <p:spPr>
          <a:xfrm>
            <a:off x="518160" y="1219200"/>
            <a:ext cx="4617720" cy="1965960"/>
          </a:xfrm>
          <a:custGeom>
            <a:avLst/>
            <a:gdLst>
              <a:gd name="connsiteX0" fmla="*/ 472440 w 4358640"/>
              <a:gd name="connsiteY0" fmla="*/ 1676400 h 2667000"/>
              <a:gd name="connsiteX1" fmla="*/ 1767840 w 4358640"/>
              <a:gd name="connsiteY1" fmla="*/ 1478280 h 2667000"/>
              <a:gd name="connsiteX2" fmla="*/ 2194560 w 4358640"/>
              <a:gd name="connsiteY2" fmla="*/ 1783080 h 2667000"/>
              <a:gd name="connsiteX3" fmla="*/ 2834640 w 4358640"/>
              <a:gd name="connsiteY3" fmla="*/ 1584960 h 2667000"/>
              <a:gd name="connsiteX4" fmla="*/ 3901440 w 4358640"/>
              <a:gd name="connsiteY4" fmla="*/ 1965960 h 2667000"/>
              <a:gd name="connsiteX5" fmla="*/ 4358640 w 4358640"/>
              <a:gd name="connsiteY5" fmla="*/ 1813560 h 2667000"/>
              <a:gd name="connsiteX6" fmla="*/ 4114800 w 4358640"/>
              <a:gd name="connsiteY6" fmla="*/ 1310640 h 2667000"/>
              <a:gd name="connsiteX7" fmla="*/ 4312920 w 4358640"/>
              <a:gd name="connsiteY7" fmla="*/ 228600 h 2667000"/>
              <a:gd name="connsiteX8" fmla="*/ 3901440 w 4358640"/>
              <a:gd name="connsiteY8" fmla="*/ 45720 h 2667000"/>
              <a:gd name="connsiteX9" fmla="*/ 3794760 w 4358640"/>
              <a:gd name="connsiteY9" fmla="*/ 167640 h 2667000"/>
              <a:gd name="connsiteX10" fmla="*/ 3749040 w 4358640"/>
              <a:gd name="connsiteY10" fmla="*/ 243840 h 2667000"/>
              <a:gd name="connsiteX11" fmla="*/ 3596640 w 4358640"/>
              <a:gd name="connsiteY11" fmla="*/ 701040 h 2667000"/>
              <a:gd name="connsiteX12" fmla="*/ 2788920 w 4358640"/>
              <a:gd name="connsiteY12" fmla="*/ 426720 h 2667000"/>
              <a:gd name="connsiteX13" fmla="*/ 2087880 w 4358640"/>
              <a:gd name="connsiteY13" fmla="*/ 106680 h 2667000"/>
              <a:gd name="connsiteX14" fmla="*/ 1219200 w 4358640"/>
              <a:gd name="connsiteY14" fmla="*/ 518160 h 2667000"/>
              <a:gd name="connsiteX15" fmla="*/ 1219200 w 4358640"/>
              <a:gd name="connsiteY15" fmla="*/ 731520 h 2667000"/>
              <a:gd name="connsiteX16" fmla="*/ 1143000 w 4358640"/>
              <a:gd name="connsiteY16" fmla="*/ 609600 h 2667000"/>
              <a:gd name="connsiteX17" fmla="*/ 1127760 w 4358640"/>
              <a:gd name="connsiteY17" fmla="*/ 533400 h 2667000"/>
              <a:gd name="connsiteX18" fmla="*/ 1082040 w 4358640"/>
              <a:gd name="connsiteY18" fmla="*/ 502920 h 2667000"/>
              <a:gd name="connsiteX19" fmla="*/ 853440 w 4358640"/>
              <a:gd name="connsiteY19" fmla="*/ 0 h 2667000"/>
              <a:gd name="connsiteX20" fmla="*/ 685800 w 4358640"/>
              <a:gd name="connsiteY20" fmla="*/ 106680 h 2667000"/>
              <a:gd name="connsiteX21" fmla="*/ 137160 w 4358640"/>
              <a:gd name="connsiteY21" fmla="*/ 838200 h 2667000"/>
              <a:gd name="connsiteX22" fmla="*/ 350520 w 4358640"/>
              <a:gd name="connsiteY22" fmla="*/ 1173480 h 2667000"/>
              <a:gd name="connsiteX23" fmla="*/ 0 w 4358640"/>
              <a:gd name="connsiteY23" fmla="*/ 1859280 h 2667000"/>
              <a:gd name="connsiteX24" fmla="*/ 76200 w 4358640"/>
              <a:gd name="connsiteY24" fmla="*/ 2667000 h 2667000"/>
              <a:gd name="connsiteX25" fmla="*/ 502920 w 4358640"/>
              <a:gd name="connsiteY25" fmla="*/ 1630680 h 2667000"/>
              <a:gd name="connsiteX0" fmla="*/ 472440 w 4358640"/>
              <a:gd name="connsiteY0" fmla="*/ 1676400 h 1965960"/>
              <a:gd name="connsiteX1" fmla="*/ 1767840 w 4358640"/>
              <a:gd name="connsiteY1" fmla="*/ 1478280 h 1965960"/>
              <a:gd name="connsiteX2" fmla="*/ 2194560 w 4358640"/>
              <a:gd name="connsiteY2" fmla="*/ 1783080 h 1965960"/>
              <a:gd name="connsiteX3" fmla="*/ 2834640 w 4358640"/>
              <a:gd name="connsiteY3" fmla="*/ 1584960 h 1965960"/>
              <a:gd name="connsiteX4" fmla="*/ 3901440 w 4358640"/>
              <a:gd name="connsiteY4" fmla="*/ 1965960 h 1965960"/>
              <a:gd name="connsiteX5" fmla="*/ 4358640 w 4358640"/>
              <a:gd name="connsiteY5" fmla="*/ 1813560 h 1965960"/>
              <a:gd name="connsiteX6" fmla="*/ 4114800 w 4358640"/>
              <a:gd name="connsiteY6" fmla="*/ 1310640 h 1965960"/>
              <a:gd name="connsiteX7" fmla="*/ 4312920 w 4358640"/>
              <a:gd name="connsiteY7" fmla="*/ 228600 h 1965960"/>
              <a:gd name="connsiteX8" fmla="*/ 3901440 w 4358640"/>
              <a:gd name="connsiteY8" fmla="*/ 45720 h 1965960"/>
              <a:gd name="connsiteX9" fmla="*/ 3794760 w 4358640"/>
              <a:gd name="connsiteY9" fmla="*/ 167640 h 1965960"/>
              <a:gd name="connsiteX10" fmla="*/ 3749040 w 4358640"/>
              <a:gd name="connsiteY10" fmla="*/ 243840 h 1965960"/>
              <a:gd name="connsiteX11" fmla="*/ 3596640 w 4358640"/>
              <a:gd name="connsiteY11" fmla="*/ 701040 h 1965960"/>
              <a:gd name="connsiteX12" fmla="*/ 2788920 w 4358640"/>
              <a:gd name="connsiteY12" fmla="*/ 426720 h 1965960"/>
              <a:gd name="connsiteX13" fmla="*/ 2087880 w 4358640"/>
              <a:gd name="connsiteY13" fmla="*/ 106680 h 1965960"/>
              <a:gd name="connsiteX14" fmla="*/ 1219200 w 4358640"/>
              <a:gd name="connsiteY14" fmla="*/ 518160 h 1965960"/>
              <a:gd name="connsiteX15" fmla="*/ 1219200 w 4358640"/>
              <a:gd name="connsiteY15" fmla="*/ 731520 h 1965960"/>
              <a:gd name="connsiteX16" fmla="*/ 1143000 w 4358640"/>
              <a:gd name="connsiteY16" fmla="*/ 609600 h 1965960"/>
              <a:gd name="connsiteX17" fmla="*/ 1127760 w 4358640"/>
              <a:gd name="connsiteY17" fmla="*/ 533400 h 1965960"/>
              <a:gd name="connsiteX18" fmla="*/ 1082040 w 4358640"/>
              <a:gd name="connsiteY18" fmla="*/ 502920 h 1965960"/>
              <a:gd name="connsiteX19" fmla="*/ 853440 w 4358640"/>
              <a:gd name="connsiteY19" fmla="*/ 0 h 1965960"/>
              <a:gd name="connsiteX20" fmla="*/ 685800 w 4358640"/>
              <a:gd name="connsiteY20" fmla="*/ 106680 h 1965960"/>
              <a:gd name="connsiteX21" fmla="*/ 137160 w 4358640"/>
              <a:gd name="connsiteY21" fmla="*/ 838200 h 1965960"/>
              <a:gd name="connsiteX22" fmla="*/ 350520 w 4358640"/>
              <a:gd name="connsiteY22" fmla="*/ 1173480 h 1965960"/>
              <a:gd name="connsiteX23" fmla="*/ 0 w 4358640"/>
              <a:gd name="connsiteY23" fmla="*/ 1859280 h 1965960"/>
              <a:gd name="connsiteX24" fmla="*/ 502920 w 4358640"/>
              <a:gd name="connsiteY24" fmla="*/ 1630680 h 1965960"/>
              <a:gd name="connsiteX0" fmla="*/ 472440 w 4358640"/>
              <a:gd name="connsiteY0" fmla="*/ 1676400 h 1965960"/>
              <a:gd name="connsiteX1" fmla="*/ 1767840 w 4358640"/>
              <a:gd name="connsiteY1" fmla="*/ 1478280 h 1965960"/>
              <a:gd name="connsiteX2" fmla="*/ 2194560 w 4358640"/>
              <a:gd name="connsiteY2" fmla="*/ 1783080 h 1965960"/>
              <a:gd name="connsiteX3" fmla="*/ 2834640 w 4358640"/>
              <a:gd name="connsiteY3" fmla="*/ 1584960 h 1965960"/>
              <a:gd name="connsiteX4" fmla="*/ 3901440 w 4358640"/>
              <a:gd name="connsiteY4" fmla="*/ 1965960 h 1965960"/>
              <a:gd name="connsiteX5" fmla="*/ 4358640 w 4358640"/>
              <a:gd name="connsiteY5" fmla="*/ 1813560 h 1965960"/>
              <a:gd name="connsiteX6" fmla="*/ 4114800 w 4358640"/>
              <a:gd name="connsiteY6" fmla="*/ 1310640 h 1965960"/>
              <a:gd name="connsiteX7" fmla="*/ 4312920 w 4358640"/>
              <a:gd name="connsiteY7" fmla="*/ 228600 h 1965960"/>
              <a:gd name="connsiteX8" fmla="*/ 3901440 w 4358640"/>
              <a:gd name="connsiteY8" fmla="*/ 45720 h 1965960"/>
              <a:gd name="connsiteX9" fmla="*/ 3794760 w 4358640"/>
              <a:gd name="connsiteY9" fmla="*/ 167640 h 1965960"/>
              <a:gd name="connsiteX10" fmla="*/ 3749040 w 4358640"/>
              <a:gd name="connsiteY10" fmla="*/ 243840 h 1965960"/>
              <a:gd name="connsiteX11" fmla="*/ 3596640 w 4358640"/>
              <a:gd name="connsiteY11" fmla="*/ 701040 h 1965960"/>
              <a:gd name="connsiteX12" fmla="*/ 2788920 w 4358640"/>
              <a:gd name="connsiteY12" fmla="*/ 426720 h 1965960"/>
              <a:gd name="connsiteX13" fmla="*/ 2087880 w 4358640"/>
              <a:gd name="connsiteY13" fmla="*/ 106680 h 1965960"/>
              <a:gd name="connsiteX14" fmla="*/ 1219200 w 4358640"/>
              <a:gd name="connsiteY14" fmla="*/ 518160 h 1965960"/>
              <a:gd name="connsiteX15" fmla="*/ 1219200 w 4358640"/>
              <a:gd name="connsiteY15" fmla="*/ 731520 h 1965960"/>
              <a:gd name="connsiteX16" fmla="*/ 1143000 w 4358640"/>
              <a:gd name="connsiteY16" fmla="*/ 609600 h 1965960"/>
              <a:gd name="connsiteX17" fmla="*/ 1127760 w 4358640"/>
              <a:gd name="connsiteY17" fmla="*/ 533400 h 1965960"/>
              <a:gd name="connsiteX18" fmla="*/ 1082040 w 4358640"/>
              <a:gd name="connsiteY18" fmla="*/ 502920 h 1965960"/>
              <a:gd name="connsiteX19" fmla="*/ 853440 w 4358640"/>
              <a:gd name="connsiteY19" fmla="*/ 0 h 1965960"/>
              <a:gd name="connsiteX20" fmla="*/ 685800 w 4358640"/>
              <a:gd name="connsiteY20" fmla="*/ 106680 h 1965960"/>
              <a:gd name="connsiteX21" fmla="*/ 137160 w 4358640"/>
              <a:gd name="connsiteY21" fmla="*/ 838200 h 1965960"/>
              <a:gd name="connsiteX22" fmla="*/ 350520 w 4358640"/>
              <a:gd name="connsiteY22" fmla="*/ 1173480 h 1965960"/>
              <a:gd name="connsiteX23" fmla="*/ 0 w 4358640"/>
              <a:gd name="connsiteY23" fmla="*/ 185928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58640" h="1965960">
                <a:moveTo>
                  <a:pt x="472440" y="1676400"/>
                </a:moveTo>
                <a:lnTo>
                  <a:pt x="1767840" y="1478280"/>
                </a:lnTo>
                <a:lnTo>
                  <a:pt x="2194560" y="1783080"/>
                </a:lnTo>
                <a:lnTo>
                  <a:pt x="2834640" y="1584960"/>
                </a:lnTo>
                <a:lnTo>
                  <a:pt x="3901440" y="1965960"/>
                </a:lnTo>
                <a:lnTo>
                  <a:pt x="4358640" y="1813560"/>
                </a:lnTo>
                <a:lnTo>
                  <a:pt x="4114800" y="1310640"/>
                </a:lnTo>
                <a:lnTo>
                  <a:pt x="4312920" y="228600"/>
                </a:lnTo>
                <a:lnTo>
                  <a:pt x="3901440" y="45720"/>
                </a:lnTo>
                <a:cubicBezTo>
                  <a:pt x="3865880" y="86360"/>
                  <a:pt x="3827685" y="124837"/>
                  <a:pt x="3794760" y="167640"/>
                </a:cubicBezTo>
                <a:cubicBezTo>
                  <a:pt x="3776700" y="191119"/>
                  <a:pt x="3749040" y="243840"/>
                  <a:pt x="3749040" y="243840"/>
                </a:cubicBezTo>
                <a:lnTo>
                  <a:pt x="3596640" y="701040"/>
                </a:lnTo>
                <a:lnTo>
                  <a:pt x="2788920" y="426720"/>
                </a:lnTo>
                <a:lnTo>
                  <a:pt x="2087880" y="106680"/>
                </a:lnTo>
                <a:lnTo>
                  <a:pt x="1219200" y="518160"/>
                </a:lnTo>
                <a:lnTo>
                  <a:pt x="1219200" y="731520"/>
                </a:lnTo>
                <a:cubicBezTo>
                  <a:pt x="1193800" y="690880"/>
                  <a:pt x="1163083" y="653114"/>
                  <a:pt x="1143000" y="609600"/>
                </a:cubicBezTo>
                <a:cubicBezTo>
                  <a:pt x="1132145" y="586081"/>
                  <a:pt x="1140611" y="555890"/>
                  <a:pt x="1127760" y="533400"/>
                </a:cubicBezTo>
                <a:cubicBezTo>
                  <a:pt x="1118673" y="517497"/>
                  <a:pt x="1082040" y="502920"/>
                  <a:pt x="1082040" y="502920"/>
                </a:cubicBezTo>
                <a:lnTo>
                  <a:pt x="853440" y="0"/>
                </a:lnTo>
                <a:lnTo>
                  <a:pt x="685800" y="106680"/>
                </a:lnTo>
                <a:lnTo>
                  <a:pt x="137160" y="838200"/>
                </a:lnTo>
                <a:lnTo>
                  <a:pt x="350520" y="1173480"/>
                </a:lnTo>
                <a:lnTo>
                  <a:pt x="0" y="1859280"/>
                </a:lnTo>
              </a:path>
            </a:pathLst>
          </a:custGeom>
          <a:solidFill>
            <a:srgbClr val="F39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6"/>
          <p:cNvSpPr>
            <a:spLocks/>
          </p:cNvSpPr>
          <p:nvPr/>
        </p:nvSpPr>
        <p:spPr bwMode="auto">
          <a:xfrm>
            <a:off x="5178034" y="1566812"/>
            <a:ext cx="1256856" cy="1392778"/>
          </a:xfrm>
          <a:custGeom>
            <a:avLst/>
            <a:gdLst/>
            <a:ahLst/>
            <a:cxnLst/>
            <a:rect l="l" t="t" r="r" b="b"/>
            <a:pathLst>
              <a:path w="2107318" h="2335213">
                <a:moveTo>
                  <a:pt x="1184848" y="1457017"/>
                </a:moveTo>
                <a:cubicBezTo>
                  <a:pt x="1177357" y="1456087"/>
                  <a:pt x="1168864" y="1456552"/>
                  <a:pt x="1159427" y="1458411"/>
                </a:cubicBezTo>
                <a:cubicBezTo>
                  <a:pt x="1140554" y="1462129"/>
                  <a:pt x="1125455" y="1465847"/>
                  <a:pt x="1114130" y="1477002"/>
                </a:cubicBezTo>
                <a:cubicBezTo>
                  <a:pt x="1102806" y="1488156"/>
                  <a:pt x="1091482" y="1503029"/>
                  <a:pt x="1080158" y="1521619"/>
                </a:cubicBezTo>
                <a:cubicBezTo>
                  <a:pt x="1061284" y="1566236"/>
                  <a:pt x="1065059" y="1588545"/>
                  <a:pt x="1091482" y="1592263"/>
                </a:cubicBezTo>
                <a:cubicBezTo>
                  <a:pt x="1117905" y="1592263"/>
                  <a:pt x="1148103" y="1592263"/>
                  <a:pt x="1178301" y="1588545"/>
                </a:cubicBezTo>
                <a:cubicBezTo>
                  <a:pt x="1216048" y="1569954"/>
                  <a:pt x="1231147" y="1540210"/>
                  <a:pt x="1223598" y="1503029"/>
                </a:cubicBezTo>
                <a:cubicBezTo>
                  <a:pt x="1220767" y="1475143"/>
                  <a:pt x="1207319" y="1459806"/>
                  <a:pt x="1184848" y="1457017"/>
                </a:cubicBezTo>
                <a:close/>
                <a:moveTo>
                  <a:pt x="960478" y="1327150"/>
                </a:moveTo>
                <a:cubicBezTo>
                  <a:pt x="949252" y="1327150"/>
                  <a:pt x="941769" y="1327150"/>
                  <a:pt x="938027" y="1330885"/>
                </a:cubicBezTo>
                <a:cubicBezTo>
                  <a:pt x="930543" y="1334621"/>
                  <a:pt x="923059" y="1338356"/>
                  <a:pt x="919317" y="1345827"/>
                </a:cubicBezTo>
                <a:cubicBezTo>
                  <a:pt x="904349" y="1375709"/>
                  <a:pt x="893123" y="1409327"/>
                  <a:pt x="889381" y="1446679"/>
                </a:cubicBezTo>
                <a:cubicBezTo>
                  <a:pt x="881897" y="1484032"/>
                  <a:pt x="885639" y="1521385"/>
                  <a:pt x="900607" y="1551268"/>
                </a:cubicBezTo>
                <a:cubicBezTo>
                  <a:pt x="915575" y="1569944"/>
                  <a:pt x="930543" y="1581150"/>
                  <a:pt x="938027" y="1577415"/>
                </a:cubicBezTo>
                <a:cubicBezTo>
                  <a:pt x="949252" y="1573679"/>
                  <a:pt x="960478" y="1562474"/>
                  <a:pt x="975446" y="1536327"/>
                </a:cubicBezTo>
                <a:cubicBezTo>
                  <a:pt x="979188" y="1409327"/>
                  <a:pt x="979188" y="1409327"/>
                  <a:pt x="979188" y="1409327"/>
                </a:cubicBezTo>
                <a:cubicBezTo>
                  <a:pt x="982930" y="1394385"/>
                  <a:pt x="986672" y="1379444"/>
                  <a:pt x="986672" y="1364503"/>
                </a:cubicBezTo>
                <a:cubicBezTo>
                  <a:pt x="986672" y="1349562"/>
                  <a:pt x="979188" y="1334621"/>
                  <a:pt x="960478" y="1327150"/>
                </a:cubicBezTo>
                <a:close/>
                <a:moveTo>
                  <a:pt x="1212141" y="1304925"/>
                </a:moveTo>
                <a:cubicBezTo>
                  <a:pt x="1193400" y="1308629"/>
                  <a:pt x="1170910" y="1312333"/>
                  <a:pt x="1148420" y="1323446"/>
                </a:cubicBezTo>
                <a:cubicBezTo>
                  <a:pt x="1125931" y="1330854"/>
                  <a:pt x="1118434" y="1341967"/>
                  <a:pt x="1122182" y="1356784"/>
                </a:cubicBezTo>
                <a:cubicBezTo>
                  <a:pt x="1148420" y="1382713"/>
                  <a:pt x="1178407" y="1382713"/>
                  <a:pt x="1215889" y="1360488"/>
                </a:cubicBezTo>
                <a:cubicBezTo>
                  <a:pt x="1253372" y="1338263"/>
                  <a:pt x="1249624" y="1319742"/>
                  <a:pt x="1212141" y="1304925"/>
                </a:cubicBezTo>
                <a:close/>
                <a:moveTo>
                  <a:pt x="1190980" y="1152800"/>
                </a:moveTo>
                <a:cubicBezTo>
                  <a:pt x="1179267" y="1155639"/>
                  <a:pt x="1166148" y="1161317"/>
                  <a:pt x="1151155" y="1168889"/>
                </a:cubicBezTo>
                <a:cubicBezTo>
                  <a:pt x="1124917" y="1187816"/>
                  <a:pt x="1113672" y="1210530"/>
                  <a:pt x="1121169" y="1233243"/>
                </a:cubicBezTo>
                <a:cubicBezTo>
                  <a:pt x="1143658" y="1244600"/>
                  <a:pt x="1169896" y="1237029"/>
                  <a:pt x="1207379" y="1214315"/>
                </a:cubicBezTo>
                <a:cubicBezTo>
                  <a:pt x="1241114" y="1187816"/>
                  <a:pt x="1248610" y="1168889"/>
                  <a:pt x="1222372" y="1153746"/>
                </a:cubicBezTo>
                <a:cubicBezTo>
                  <a:pt x="1213002" y="1149961"/>
                  <a:pt x="1202694" y="1149961"/>
                  <a:pt x="1190980" y="1152800"/>
                </a:cubicBezTo>
                <a:close/>
                <a:moveTo>
                  <a:pt x="1485293" y="1052513"/>
                </a:moveTo>
                <a:cubicBezTo>
                  <a:pt x="1432979" y="1063766"/>
                  <a:pt x="1399348" y="1071268"/>
                  <a:pt x="1384402" y="1086272"/>
                </a:cubicBezTo>
                <a:cubicBezTo>
                  <a:pt x="1369455" y="1097525"/>
                  <a:pt x="1358244" y="1127533"/>
                  <a:pt x="1347034" y="1176296"/>
                </a:cubicBezTo>
                <a:cubicBezTo>
                  <a:pt x="1347034" y="1363846"/>
                  <a:pt x="1347034" y="1363846"/>
                  <a:pt x="1347034" y="1363846"/>
                </a:cubicBezTo>
                <a:cubicBezTo>
                  <a:pt x="1347034" y="1397605"/>
                  <a:pt x="1361981" y="1420111"/>
                  <a:pt x="1388138" y="1438866"/>
                </a:cubicBezTo>
                <a:cubicBezTo>
                  <a:pt x="1414295" y="1453870"/>
                  <a:pt x="1444189" y="1465123"/>
                  <a:pt x="1477820" y="1476376"/>
                </a:cubicBezTo>
                <a:cubicBezTo>
                  <a:pt x="1500240" y="1476376"/>
                  <a:pt x="1518924" y="1472625"/>
                  <a:pt x="1533871" y="1465123"/>
                </a:cubicBezTo>
                <a:cubicBezTo>
                  <a:pt x="1545081" y="1453870"/>
                  <a:pt x="1556291" y="1435115"/>
                  <a:pt x="1560028" y="1412609"/>
                </a:cubicBezTo>
                <a:cubicBezTo>
                  <a:pt x="1574975" y="1360095"/>
                  <a:pt x="1586185" y="1285075"/>
                  <a:pt x="1586185" y="1195051"/>
                </a:cubicBezTo>
                <a:cubicBezTo>
                  <a:pt x="1589922" y="1101276"/>
                  <a:pt x="1556291" y="1052513"/>
                  <a:pt x="1485293" y="1052513"/>
                </a:cubicBezTo>
                <a:close/>
                <a:moveTo>
                  <a:pt x="986682" y="1030288"/>
                </a:moveTo>
                <a:cubicBezTo>
                  <a:pt x="941666" y="1041536"/>
                  <a:pt x="900401" y="1056532"/>
                  <a:pt x="862887" y="1067780"/>
                </a:cubicBezTo>
                <a:cubicBezTo>
                  <a:pt x="825374" y="1082777"/>
                  <a:pt x="787860" y="1097774"/>
                  <a:pt x="742844" y="1116520"/>
                </a:cubicBezTo>
                <a:cubicBezTo>
                  <a:pt x="701579" y="1127767"/>
                  <a:pt x="660314" y="1142764"/>
                  <a:pt x="615298" y="1154012"/>
                </a:cubicBezTo>
                <a:cubicBezTo>
                  <a:pt x="574033" y="1169009"/>
                  <a:pt x="536519" y="1191504"/>
                  <a:pt x="499006" y="1221497"/>
                </a:cubicBezTo>
                <a:cubicBezTo>
                  <a:pt x="487752" y="1266488"/>
                  <a:pt x="480249" y="1311478"/>
                  <a:pt x="472746" y="1352720"/>
                </a:cubicBezTo>
                <a:cubicBezTo>
                  <a:pt x="468995" y="1393961"/>
                  <a:pt x="461492" y="1438951"/>
                  <a:pt x="457741" y="1487691"/>
                </a:cubicBezTo>
                <a:cubicBezTo>
                  <a:pt x="442735" y="1547678"/>
                  <a:pt x="438984" y="1603916"/>
                  <a:pt x="442735" y="1656405"/>
                </a:cubicBezTo>
                <a:cubicBezTo>
                  <a:pt x="446487" y="1712643"/>
                  <a:pt x="442735" y="1772631"/>
                  <a:pt x="438984" y="1836367"/>
                </a:cubicBezTo>
                <a:cubicBezTo>
                  <a:pt x="442735" y="1877608"/>
                  <a:pt x="450238" y="1900104"/>
                  <a:pt x="468995" y="1907602"/>
                </a:cubicBezTo>
                <a:cubicBezTo>
                  <a:pt x="484000" y="1911351"/>
                  <a:pt x="510260" y="1907602"/>
                  <a:pt x="547773" y="1900104"/>
                </a:cubicBezTo>
                <a:cubicBezTo>
                  <a:pt x="562779" y="1885107"/>
                  <a:pt x="574033" y="1877608"/>
                  <a:pt x="589038" y="1873859"/>
                </a:cubicBezTo>
                <a:cubicBezTo>
                  <a:pt x="604044" y="1866361"/>
                  <a:pt x="619049" y="1866361"/>
                  <a:pt x="637806" y="1866361"/>
                </a:cubicBezTo>
                <a:cubicBezTo>
                  <a:pt x="649060" y="1862612"/>
                  <a:pt x="656563" y="1855113"/>
                  <a:pt x="660314" y="1847615"/>
                </a:cubicBezTo>
                <a:cubicBezTo>
                  <a:pt x="664066" y="1836367"/>
                  <a:pt x="667817" y="1828869"/>
                  <a:pt x="667817" y="1817621"/>
                </a:cubicBezTo>
                <a:cubicBezTo>
                  <a:pt x="671568" y="1791377"/>
                  <a:pt x="675320" y="1765132"/>
                  <a:pt x="682822" y="1742637"/>
                </a:cubicBezTo>
                <a:cubicBezTo>
                  <a:pt x="690325" y="1720142"/>
                  <a:pt x="697828" y="1693897"/>
                  <a:pt x="705330" y="1667653"/>
                </a:cubicBezTo>
                <a:cubicBezTo>
                  <a:pt x="712833" y="1652656"/>
                  <a:pt x="712833" y="1637659"/>
                  <a:pt x="705330" y="1622662"/>
                </a:cubicBezTo>
                <a:cubicBezTo>
                  <a:pt x="697828" y="1607666"/>
                  <a:pt x="686574" y="1592669"/>
                  <a:pt x="667817" y="1573923"/>
                </a:cubicBezTo>
                <a:cubicBezTo>
                  <a:pt x="622801" y="1513935"/>
                  <a:pt x="607795" y="1438951"/>
                  <a:pt x="615298" y="1352720"/>
                </a:cubicBezTo>
                <a:cubicBezTo>
                  <a:pt x="626552" y="1266488"/>
                  <a:pt x="667817" y="1195253"/>
                  <a:pt x="742844" y="1139015"/>
                </a:cubicBezTo>
                <a:cubicBezTo>
                  <a:pt x="787860" y="1127767"/>
                  <a:pt x="829125" y="1116520"/>
                  <a:pt x="870390" y="1112771"/>
                </a:cubicBezTo>
                <a:cubicBezTo>
                  <a:pt x="911655" y="1105272"/>
                  <a:pt x="956671" y="1094025"/>
                  <a:pt x="997936" y="1079028"/>
                </a:cubicBezTo>
                <a:cubicBezTo>
                  <a:pt x="1016693" y="1071529"/>
                  <a:pt x="1024196" y="1060282"/>
                  <a:pt x="1024196" y="1049034"/>
                </a:cubicBezTo>
                <a:cubicBezTo>
                  <a:pt x="1027947" y="1034037"/>
                  <a:pt x="1016693" y="1030288"/>
                  <a:pt x="997936" y="1030288"/>
                </a:cubicBezTo>
                <a:close/>
                <a:moveTo>
                  <a:pt x="1054342" y="797498"/>
                </a:moveTo>
                <a:cubicBezTo>
                  <a:pt x="885878" y="891205"/>
                  <a:pt x="885878" y="891205"/>
                  <a:pt x="885878" y="891205"/>
                </a:cubicBezTo>
                <a:cubicBezTo>
                  <a:pt x="867159" y="898702"/>
                  <a:pt x="859672" y="906198"/>
                  <a:pt x="863416" y="913695"/>
                </a:cubicBezTo>
                <a:cubicBezTo>
                  <a:pt x="867159" y="921192"/>
                  <a:pt x="874647" y="924940"/>
                  <a:pt x="893365" y="928688"/>
                </a:cubicBezTo>
                <a:cubicBezTo>
                  <a:pt x="923314" y="924940"/>
                  <a:pt x="960751" y="913695"/>
                  <a:pt x="998187" y="906198"/>
                </a:cubicBezTo>
                <a:cubicBezTo>
                  <a:pt x="1035624" y="894954"/>
                  <a:pt x="1065573" y="879960"/>
                  <a:pt x="1091779" y="853723"/>
                </a:cubicBezTo>
                <a:cubicBezTo>
                  <a:pt x="1103010" y="838729"/>
                  <a:pt x="1110497" y="827485"/>
                  <a:pt x="1106753" y="812491"/>
                </a:cubicBezTo>
                <a:cubicBezTo>
                  <a:pt x="1106753" y="801247"/>
                  <a:pt x="1095523" y="793750"/>
                  <a:pt x="1073061" y="797498"/>
                </a:cubicBezTo>
                <a:close/>
                <a:moveTo>
                  <a:pt x="1377070" y="739148"/>
                </a:moveTo>
                <a:cubicBezTo>
                  <a:pt x="1355345" y="736806"/>
                  <a:pt x="1331731" y="741490"/>
                  <a:pt x="1305283" y="752729"/>
                </a:cubicBezTo>
                <a:cubicBezTo>
                  <a:pt x="1252387" y="771462"/>
                  <a:pt x="1248609" y="797687"/>
                  <a:pt x="1297727" y="823913"/>
                </a:cubicBezTo>
                <a:cubicBezTo>
                  <a:pt x="1320396" y="820167"/>
                  <a:pt x="1346844" y="816420"/>
                  <a:pt x="1380848" y="808927"/>
                </a:cubicBezTo>
                <a:cubicBezTo>
                  <a:pt x="1414853" y="801434"/>
                  <a:pt x="1433744" y="790194"/>
                  <a:pt x="1437522" y="767715"/>
                </a:cubicBezTo>
                <a:cubicBezTo>
                  <a:pt x="1418631" y="750856"/>
                  <a:pt x="1398795" y="741490"/>
                  <a:pt x="1377070" y="739148"/>
                </a:cubicBezTo>
                <a:close/>
                <a:moveTo>
                  <a:pt x="1286380" y="407988"/>
                </a:moveTo>
                <a:cubicBezTo>
                  <a:pt x="1092334" y="501489"/>
                  <a:pt x="1092334" y="501489"/>
                  <a:pt x="1092334" y="501489"/>
                </a:cubicBezTo>
                <a:cubicBezTo>
                  <a:pt x="1055017" y="538890"/>
                  <a:pt x="1043822" y="568810"/>
                  <a:pt x="1058749" y="598731"/>
                </a:cubicBezTo>
                <a:cubicBezTo>
                  <a:pt x="1069944" y="624911"/>
                  <a:pt x="1099797" y="628651"/>
                  <a:pt x="1148309" y="606211"/>
                </a:cubicBezTo>
                <a:cubicBezTo>
                  <a:pt x="1185625" y="591251"/>
                  <a:pt x="1226674" y="561330"/>
                  <a:pt x="1271454" y="516450"/>
                </a:cubicBezTo>
                <a:cubicBezTo>
                  <a:pt x="1316233" y="467829"/>
                  <a:pt x="1331160" y="434168"/>
                  <a:pt x="1316233" y="407988"/>
                </a:cubicBezTo>
                <a:cubicBezTo>
                  <a:pt x="1286380" y="407988"/>
                  <a:pt x="1286380" y="407988"/>
                  <a:pt x="1286380" y="407988"/>
                </a:cubicBezTo>
                <a:close/>
                <a:moveTo>
                  <a:pt x="1578966" y="0"/>
                </a:moveTo>
                <a:cubicBezTo>
                  <a:pt x="1732600" y="3748"/>
                  <a:pt x="1833774" y="29987"/>
                  <a:pt x="1871246" y="78715"/>
                </a:cubicBezTo>
                <a:cubicBezTo>
                  <a:pt x="1912465" y="131192"/>
                  <a:pt x="1942442" y="224900"/>
                  <a:pt x="1957431" y="363589"/>
                </a:cubicBezTo>
                <a:cubicBezTo>
                  <a:pt x="1961178" y="416065"/>
                  <a:pt x="1964925" y="464794"/>
                  <a:pt x="1964925" y="509774"/>
                </a:cubicBezTo>
                <a:cubicBezTo>
                  <a:pt x="1968672" y="554754"/>
                  <a:pt x="1968672" y="599734"/>
                  <a:pt x="1964925" y="652210"/>
                </a:cubicBezTo>
                <a:cubicBezTo>
                  <a:pt x="1968672" y="697190"/>
                  <a:pt x="1972419" y="742171"/>
                  <a:pt x="1979914" y="787151"/>
                </a:cubicBezTo>
                <a:cubicBezTo>
                  <a:pt x="1987408" y="828382"/>
                  <a:pt x="1987408" y="873362"/>
                  <a:pt x="1976167" y="925839"/>
                </a:cubicBezTo>
                <a:cubicBezTo>
                  <a:pt x="1979914" y="1064527"/>
                  <a:pt x="1991155" y="1195719"/>
                  <a:pt x="2006144" y="1323162"/>
                </a:cubicBezTo>
                <a:cubicBezTo>
                  <a:pt x="2021133" y="1446858"/>
                  <a:pt x="2043616" y="1585546"/>
                  <a:pt x="2069846" y="1731731"/>
                </a:cubicBezTo>
                <a:cubicBezTo>
                  <a:pt x="2073593" y="1761718"/>
                  <a:pt x="2073593" y="1791705"/>
                  <a:pt x="2077340" y="1825440"/>
                </a:cubicBezTo>
                <a:cubicBezTo>
                  <a:pt x="2077340" y="1855426"/>
                  <a:pt x="2088582" y="1889161"/>
                  <a:pt x="2107318" y="1922896"/>
                </a:cubicBezTo>
                <a:cubicBezTo>
                  <a:pt x="2118559" y="1986618"/>
                  <a:pt x="2118559" y="2042843"/>
                  <a:pt x="2107318" y="2099068"/>
                </a:cubicBezTo>
                <a:cubicBezTo>
                  <a:pt x="2096076" y="2155293"/>
                  <a:pt x="2081087" y="2219015"/>
                  <a:pt x="2066099" y="2282736"/>
                </a:cubicBezTo>
                <a:cubicBezTo>
                  <a:pt x="2039869" y="2320220"/>
                  <a:pt x="2013638" y="2335213"/>
                  <a:pt x="1979914" y="2335213"/>
                </a:cubicBezTo>
                <a:cubicBezTo>
                  <a:pt x="1946189" y="2335213"/>
                  <a:pt x="1923706" y="2320220"/>
                  <a:pt x="1908717" y="2282736"/>
                </a:cubicBezTo>
                <a:cubicBezTo>
                  <a:pt x="1878740" y="2252750"/>
                  <a:pt x="1860004" y="2226511"/>
                  <a:pt x="1852510" y="2200273"/>
                </a:cubicBezTo>
                <a:cubicBezTo>
                  <a:pt x="1841268" y="2174035"/>
                  <a:pt x="1830027" y="2144048"/>
                  <a:pt x="1815038" y="2110313"/>
                </a:cubicBezTo>
                <a:cubicBezTo>
                  <a:pt x="1770072" y="2061585"/>
                  <a:pt x="1732600" y="2020353"/>
                  <a:pt x="1695129" y="1982870"/>
                </a:cubicBezTo>
                <a:cubicBezTo>
                  <a:pt x="1657657" y="1949135"/>
                  <a:pt x="1623932" y="1907903"/>
                  <a:pt x="1590208" y="1862923"/>
                </a:cubicBezTo>
                <a:cubicBezTo>
                  <a:pt x="1571472" y="1840433"/>
                  <a:pt x="1567725" y="1821691"/>
                  <a:pt x="1575219" y="1810446"/>
                </a:cubicBezTo>
                <a:cubicBezTo>
                  <a:pt x="1582713" y="1795453"/>
                  <a:pt x="1597702" y="1795453"/>
                  <a:pt x="1627679" y="1806698"/>
                </a:cubicBezTo>
                <a:cubicBezTo>
                  <a:pt x="1841268" y="1847930"/>
                  <a:pt x="1841268" y="1847930"/>
                  <a:pt x="1841268" y="1847930"/>
                </a:cubicBezTo>
                <a:cubicBezTo>
                  <a:pt x="1863751" y="1855426"/>
                  <a:pt x="1882487" y="1855426"/>
                  <a:pt x="1893729" y="1847930"/>
                </a:cubicBezTo>
                <a:cubicBezTo>
                  <a:pt x="1904970" y="1840433"/>
                  <a:pt x="1912465" y="1825440"/>
                  <a:pt x="1916212" y="1806698"/>
                </a:cubicBezTo>
                <a:cubicBezTo>
                  <a:pt x="1908717" y="1683003"/>
                  <a:pt x="1901223" y="1566804"/>
                  <a:pt x="1889982" y="1458103"/>
                </a:cubicBezTo>
                <a:cubicBezTo>
                  <a:pt x="1878740" y="1345652"/>
                  <a:pt x="1874993" y="1229454"/>
                  <a:pt x="1871246" y="1105759"/>
                </a:cubicBezTo>
                <a:cubicBezTo>
                  <a:pt x="1871246" y="959574"/>
                  <a:pt x="1867499" y="824634"/>
                  <a:pt x="1860004" y="697190"/>
                </a:cubicBezTo>
                <a:cubicBezTo>
                  <a:pt x="1848763" y="573495"/>
                  <a:pt x="1837521" y="434807"/>
                  <a:pt x="1822532" y="284874"/>
                </a:cubicBezTo>
                <a:cubicBezTo>
                  <a:pt x="1807544" y="213655"/>
                  <a:pt x="1781314" y="164927"/>
                  <a:pt x="1743842" y="142437"/>
                </a:cubicBezTo>
                <a:cubicBezTo>
                  <a:pt x="1702623" y="119947"/>
                  <a:pt x="1650163" y="104953"/>
                  <a:pt x="1578966" y="104953"/>
                </a:cubicBezTo>
                <a:cubicBezTo>
                  <a:pt x="1496528" y="101205"/>
                  <a:pt x="1417838" y="112450"/>
                  <a:pt x="1350389" y="138688"/>
                </a:cubicBezTo>
                <a:cubicBezTo>
                  <a:pt x="1282940" y="161178"/>
                  <a:pt x="1207996" y="179920"/>
                  <a:pt x="1121811" y="198662"/>
                </a:cubicBezTo>
                <a:cubicBezTo>
                  <a:pt x="780818" y="284874"/>
                  <a:pt x="780818" y="284874"/>
                  <a:pt x="780818" y="284874"/>
                </a:cubicBezTo>
                <a:cubicBezTo>
                  <a:pt x="732105" y="299867"/>
                  <a:pt x="683392" y="326105"/>
                  <a:pt x="642173" y="356092"/>
                </a:cubicBezTo>
                <a:cubicBezTo>
                  <a:pt x="600954" y="389827"/>
                  <a:pt x="578471" y="431059"/>
                  <a:pt x="574724" y="483535"/>
                </a:cubicBezTo>
                <a:cubicBezTo>
                  <a:pt x="563482" y="509774"/>
                  <a:pt x="555988" y="532264"/>
                  <a:pt x="548494" y="554754"/>
                </a:cubicBezTo>
                <a:cubicBezTo>
                  <a:pt x="540999" y="577244"/>
                  <a:pt x="540999" y="603482"/>
                  <a:pt x="548494" y="633469"/>
                </a:cubicBezTo>
                <a:cubicBezTo>
                  <a:pt x="555988" y="685945"/>
                  <a:pt x="555988" y="738422"/>
                  <a:pt x="552241" y="787151"/>
                </a:cubicBezTo>
                <a:cubicBezTo>
                  <a:pt x="544746" y="835879"/>
                  <a:pt x="544746" y="888356"/>
                  <a:pt x="548494" y="940832"/>
                </a:cubicBezTo>
                <a:cubicBezTo>
                  <a:pt x="548494" y="959574"/>
                  <a:pt x="555988" y="974567"/>
                  <a:pt x="567229" y="978316"/>
                </a:cubicBezTo>
                <a:cubicBezTo>
                  <a:pt x="578471" y="982064"/>
                  <a:pt x="593460" y="982064"/>
                  <a:pt x="612196" y="974567"/>
                </a:cubicBezTo>
                <a:cubicBezTo>
                  <a:pt x="867003" y="805892"/>
                  <a:pt x="867003" y="805892"/>
                  <a:pt x="867003" y="805892"/>
                </a:cubicBezTo>
                <a:cubicBezTo>
                  <a:pt x="878245" y="794647"/>
                  <a:pt x="885739" y="787151"/>
                  <a:pt x="893234" y="775906"/>
                </a:cubicBezTo>
                <a:cubicBezTo>
                  <a:pt x="900728" y="768409"/>
                  <a:pt x="900728" y="757164"/>
                  <a:pt x="900728" y="749667"/>
                </a:cubicBezTo>
                <a:cubicBezTo>
                  <a:pt x="837026" y="663455"/>
                  <a:pt x="837026" y="663455"/>
                  <a:pt x="837026" y="663455"/>
                </a:cubicBezTo>
                <a:cubicBezTo>
                  <a:pt x="792060" y="599734"/>
                  <a:pt x="792060" y="599734"/>
                  <a:pt x="792060" y="599734"/>
                </a:cubicBezTo>
                <a:cubicBezTo>
                  <a:pt x="788313" y="562250"/>
                  <a:pt x="803301" y="513522"/>
                  <a:pt x="837026" y="453549"/>
                </a:cubicBezTo>
                <a:cubicBezTo>
                  <a:pt x="874498" y="389827"/>
                  <a:pt x="911969" y="363589"/>
                  <a:pt x="960683" y="378582"/>
                </a:cubicBezTo>
                <a:lnTo>
                  <a:pt x="977077" y="378582"/>
                </a:lnTo>
                <a:cubicBezTo>
                  <a:pt x="1043120" y="359840"/>
                  <a:pt x="1106822" y="344847"/>
                  <a:pt x="1170524" y="329854"/>
                </a:cubicBezTo>
                <a:cubicBezTo>
                  <a:pt x="1234226" y="314860"/>
                  <a:pt x="1301675" y="296119"/>
                  <a:pt x="1372872" y="277377"/>
                </a:cubicBezTo>
                <a:cubicBezTo>
                  <a:pt x="1421585" y="273629"/>
                  <a:pt x="1462804" y="284874"/>
                  <a:pt x="1489034" y="314860"/>
                </a:cubicBezTo>
                <a:cubicBezTo>
                  <a:pt x="1519011" y="344847"/>
                  <a:pt x="1511517" y="382330"/>
                  <a:pt x="1474045" y="434807"/>
                </a:cubicBezTo>
                <a:cubicBezTo>
                  <a:pt x="1391608" y="532264"/>
                  <a:pt x="1391608" y="532264"/>
                  <a:pt x="1391608" y="532264"/>
                </a:cubicBezTo>
                <a:cubicBezTo>
                  <a:pt x="1369125" y="562250"/>
                  <a:pt x="1365377" y="592237"/>
                  <a:pt x="1376619" y="618475"/>
                </a:cubicBezTo>
                <a:cubicBezTo>
                  <a:pt x="1387860" y="648462"/>
                  <a:pt x="1417838" y="667204"/>
                  <a:pt x="1459057" y="674700"/>
                </a:cubicBezTo>
                <a:cubicBezTo>
                  <a:pt x="1507770" y="682197"/>
                  <a:pt x="1552736" y="693442"/>
                  <a:pt x="1597702" y="708435"/>
                </a:cubicBezTo>
                <a:cubicBezTo>
                  <a:pt x="1642668" y="723429"/>
                  <a:pt x="1687634" y="734674"/>
                  <a:pt x="1740095" y="749667"/>
                </a:cubicBezTo>
                <a:cubicBezTo>
                  <a:pt x="1770072" y="757164"/>
                  <a:pt x="1785061" y="772157"/>
                  <a:pt x="1785061" y="790899"/>
                </a:cubicBezTo>
                <a:cubicBezTo>
                  <a:pt x="1781314" y="813389"/>
                  <a:pt x="1766325" y="832131"/>
                  <a:pt x="1732600" y="843376"/>
                </a:cubicBezTo>
                <a:cubicBezTo>
                  <a:pt x="1691381" y="843376"/>
                  <a:pt x="1691381" y="843376"/>
                  <a:pt x="1691381" y="843376"/>
                </a:cubicBezTo>
                <a:cubicBezTo>
                  <a:pt x="1608944" y="865866"/>
                  <a:pt x="1534000" y="884607"/>
                  <a:pt x="1462804" y="899601"/>
                </a:cubicBezTo>
                <a:cubicBezTo>
                  <a:pt x="1391608" y="914594"/>
                  <a:pt x="1309170" y="933336"/>
                  <a:pt x="1222985" y="948329"/>
                </a:cubicBezTo>
                <a:cubicBezTo>
                  <a:pt x="1204249" y="959574"/>
                  <a:pt x="1196755" y="970819"/>
                  <a:pt x="1196755" y="978316"/>
                </a:cubicBezTo>
                <a:cubicBezTo>
                  <a:pt x="1196755" y="985812"/>
                  <a:pt x="1204249" y="993309"/>
                  <a:pt x="1222985" y="997057"/>
                </a:cubicBezTo>
                <a:cubicBezTo>
                  <a:pt x="1267951" y="989561"/>
                  <a:pt x="1312917" y="978316"/>
                  <a:pt x="1357883" y="967071"/>
                </a:cubicBezTo>
                <a:cubicBezTo>
                  <a:pt x="1399102" y="955826"/>
                  <a:pt x="1447815" y="952077"/>
                  <a:pt x="1496528" y="948329"/>
                </a:cubicBezTo>
                <a:cubicBezTo>
                  <a:pt x="1567725" y="944581"/>
                  <a:pt x="1620185" y="963322"/>
                  <a:pt x="1650163" y="1004554"/>
                </a:cubicBezTo>
                <a:cubicBezTo>
                  <a:pt x="1680140" y="1049534"/>
                  <a:pt x="1691381" y="1102011"/>
                  <a:pt x="1683887" y="1165732"/>
                </a:cubicBezTo>
                <a:cubicBezTo>
                  <a:pt x="1680140" y="1210712"/>
                  <a:pt x="1676393" y="1255692"/>
                  <a:pt x="1668898" y="1293176"/>
                </a:cubicBezTo>
                <a:cubicBezTo>
                  <a:pt x="1665151" y="1334407"/>
                  <a:pt x="1657657" y="1383136"/>
                  <a:pt x="1646415" y="1431864"/>
                </a:cubicBezTo>
                <a:cubicBezTo>
                  <a:pt x="1638921" y="1469348"/>
                  <a:pt x="1631427" y="1514328"/>
                  <a:pt x="1627679" y="1563056"/>
                </a:cubicBezTo>
                <a:cubicBezTo>
                  <a:pt x="1620185" y="1611784"/>
                  <a:pt x="1597702" y="1653016"/>
                  <a:pt x="1552736" y="1683003"/>
                </a:cubicBezTo>
                <a:cubicBezTo>
                  <a:pt x="1537747" y="1683003"/>
                  <a:pt x="1519011" y="1675506"/>
                  <a:pt x="1504023" y="1668009"/>
                </a:cubicBezTo>
                <a:cubicBezTo>
                  <a:pt x="1485287" y="1656764"/>
                  <a:pt x="1474045" y="1653016"/>
                  <a:pt x="1459057" y="1649268"/>
                </a:cubicBezTo>
                <a:cubicBezTo>
                  <a:pt x="1185513" y="1735480"/>
                  <a:pt x="1185513" y="1735480"/>
                  <a:pt x="1185513" y="1735480"/>
                </a:cubicBezTo>
                <a:cubicBezTo>
                  <a:pt x="1133053" y="1746725"/>
                  <a:pt x="1080592" y="1757970"/>
                  <a:pt x="1028132" y="1772963"/>
                </a:cubicBezTo>
                <a:cubicBezTo>
                  <a:pt x="975671" y="1784208"/>
                  <a:pt x="926958" y="1810446"/>
                  <a:pt x="881992" y="1847930"/>
                </a:cubicBezTo>
                <a:cubicBezTo>
                  <a:pt x="885739" y="1859175"/>
                  <a:pt x="889486" y="1862923"/>
                  <a:pt x="893234" y="1862923"/>
                </a:cubicBezTo>
                <a:cubicBezTo>
                  <a:pt x="893268" y="1862923"/>
                  <a:pt x="900736" y="1862931"/>
                  <a:pt x="904475" y="1866671"/>
                </a:cubicBezTo>
                <a:cubicBezTo>
                  <a:pt x="979419" y="1859175"/>
                  <a:pt x="1054362" y="1847930"/>
                  <a:pt x="1121811" y="1836685"/>
                </a:cubicBezTo>
                <a:cubicBezTo>
                  <a:pt x="1193007" y="1825440"/>
                  <a:pt x="1267951" y="1806698"/>
                  <a:pt x="1342894" y="1780460"/>
                </a:cubicBezTo>
                <a:cubicBezTo>
                  <a:pt x="1369125" y="1780460"/>
                  <a:pt x="1395355" y="1784208"/>
                  <a:pt x="1417838" y="1791705"/>
                </a:cubicBezTo>
                <a:cubicBezTo>
                  <a:pt x="1444068" y="1795453"/>
                  <a:pt x="1470298" y="1806698"/>
                  <a:pt x="1496528" y="1817943"/>
                </a:cubicBezTo>
                <a:cubicBezTo>
                  <a:pt x="1530253" y="1829188"/>
                  <a:pt x="1537747" y="1844181"/>
                  <a:pt x="1530253" y="1859175"/>
                </a:cubicBezTo>
                <a:cubicBezTo>
                  <a:pt x="1519011" y="1874168"/>
                  <a:pt x="1504023" y="1889161"/>
                  <a:pt x="1477793" y="1904155"/>
                </a:cubicBezTo>
                <a:cubicBezTo>
                  <a:pt x="1414091" y="1922896"/>
                  <a:pt x="1354136" y="1937890"/>
                  <a:pt x="1294181" y="1949135"/>
                </a:cubicBezTo>
                <a:cubicBezTo>
                  <a:pt x="1237973" y="1960380"/>
                  <a:pt x="1174272" y="1967876"/>
                  <a:pt x="1110570" y="1979121"/>
                </a:cubicBezTo>
                <a:cubicBezTo>
                  <a:pt x="1013143" y="1994115"/>
                  <a:pt x="915717" y="2012856"/>
                  <a:pt x="825784" y="2035346"/>
                </a:cubicBezTo>
                <a:cubicBezTo>
                  <a:pt x="739599" y="2054088"/>
                  <a:pt x="642173" y="2072830"/>
                  <a:pt x="544746" y="2091571"/>
                </a:cubicBezTo>
                <a:cubicBezTo>
                  <a:pt x="514769" y="2099068"/>
                  <a:pt x="488539" y="2095320"/>
                  <a:pt x="466056" y="2080326"/>
                </a:cubicBezTo>
                <a:cubicBezTo>
                  <a:pt x="439826" y="2069081"/>
                  <a:pt x="428584" y="2046591"/>
                  <a:pt x="424837" y="2016605"/>
                </a:cubicBezTo>
                <a:cubicBezTo>
                  <a:pt x="424837" y="2005360"/>
                  <a:pt x="421090" y="1997863"/>
                  <a:pt x="413595" y="1990366"/>
                </a:cubicBezTo>
                <a:cubicBezTo>
                  <a:pt x="409848" y="1986618"/>
                  <a:pt x="402354" y="1986618"/>
                  <a:pt x="394859" y="1997863"/>
                </a:cubicBezTo>
                <a:cubicBezTo>
                  <a:pt x="364882" y="2020353"/>
                  <a:pt x="342399" y="2031598"/>
                  <a:pt x="327410" y="2035346"/>
                </a:cubicBezTo>
                <a:cubicBezTo>
                  <a:pt x="312422" y="2035346"/>
                  <a:pt x="289939" y="2035346"/>
                  <a:pt x="256214" y="2027850"/>
                </a:cubicBezTo>
                <a:cubicBezTo>
                  <a:pt x="166282" y="1994115"/>
                  <a:pt x="102580" y="1937890"/>
                  <a:pt x="65108" y="1855426"/>
                </a:cubicBezTo>
                <a:cubicBezTo>
                  <a:pt x="27637" y="1776711"/>
                  <a:pt x="5153" y="1701744"/>
                  <a:pt x="1406" y="1626778"/>
                </a:cubicBezTo>
                <a:cubicBezTo>
                  <a:pt x="-2341" y="1551811"/>
                  <a:pt x="1406" y="1480593"/>
                  <a:pt x="12648" y="1409374"/>
                </a:cubicBezTo>
                <a:cubicBezTo>
                  <a:pt x="27637" y="1341904"/>
                  <a:pt x="42625" y="1266937"/>
                  <a:pt x="57614" y="1191971"/>
                </a:cubicBezTo>
                <a:cubicBezTo>
                  <a:pt x="65108" y="1117004"/>
                  <a:pt x="76350" y="1045786"/>
                  <a:pt x="87591" y="982064"/>
                </a:cubicBezTo>
                <a:cubicBezTo>
                  <a:pt x="98833" y="914594"/>
                  <a:pt x="117569" y="847124"/>
                  <a:pt x="143799" y="768409"/>
                </a:cubicBezTo>
                <a:cubicBezTo>
                  <a:pt x="143799" y="689694"/>
                  <a:pt x="151293" y="618475"/>
                  <a:pt x="158788" y="558502"/>
                </a:cubicBezTo>
                <a:cubicBezTo>
                  <a:pt x="170029" y="494780"/>
                  <a:pt x="188765" y="423562"/>
                  <a:pt x="218742" y="344847"/>
                </a:cubicBezTo>
                <a:cubicBezTo>
                  <a:pt x="229984" y="311112"/>
                  <a:pt x="244973" y="288622"/>
                  <a:pt x="271203" y="277377"/>
                </a:cubicBezTo>
                <a:cubicBezTo>
                  <a:pt x="293686" y="266132"/>
                  <a:pt x="323663" y="262384"/>
                  <a:pt x="357388" y="266132"/>
                </a:cubicBezTo>
                <a:cubicBezTo>
                  <a:pt x="421090" y="273629"/>
                  <a:pt x="477297" y="258635"/>
                  <a:pt x="529758" y="224900"/>
                </a:cubicBezTo>
                <a:cubicBezTo>
                  <a:pt x="585965" y="187417"/>
                  <a:pt x="649667" y="161178"/>
                  <a:pt x="717116" y="146185"/>
                </a:cubicBezTo>
                <a:cubicBezTo>
                  <a:pt x="810796" y="134940"/>
                  <a:pt x="900728" y="119947"/>
                  <a:pt x="986913" y="108702"/>
                </a:cubicBezTo>
                <a:cubicBezTo>
                  <a:pt x="1073098" y="93708"/>
                  <a:pt x="1166777" y="78715"/>
                  <a:pt x="1267951" y="59973"/>
                </a:cubicBezTo>
                <a:cubicBezTo>
                  <a:pt x="1327906" y="41232"/>
                  <a:pt x="1380366" y="29987"/>
                  <a:pt x="1425332" y="18742"/>
                </a:cubicBezTo>
                <a:cubicBezTo>
                  <a:pt x="1470298" y="11245"/>
                  <a:pt x="1519011" y="3748"/>
                  <a:pt x="1578966" y="0"/>
                </a:cubicBezTo>
                <a:close/>
              </a:path>
            </a:pathLst>
          </a:custGeom>
          <a:solidFill>
            <a:srgbClr val="F392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2" name="Freeform 16"/>
          <p:cNvSpPr>
            <a:spLocks/>
          </p:cNvSpPr>
          <p:nvPr/>
        </p:nvSpPr>
        <p:spPr bwMode="auto">
          <a:xfrm>
            <a:off x="6741635" y="1498338"/>
            <a:ext cx="1442245" cy="1458222"/>
          </a:xfrm>
          <a:custGeom>
            <a:avLst/>
            <a:gdLst/>
            <a:ahLst/>
            <a:cxnLst/>
            <a:rect l="l" t="t" r="r" b="b"/>
            <a:pathLst>
              <a:path w="2761836" h="2792433">
                <a:moveTo>
                  <a:pt x="1261936" y="1874858"/>
                </a:moveTo>
                <a:cubicBezTo>
                  <a:pt x="1224413" y="1886092"/>
                  <a:pt x="1224413" y="1886092"/>
                  <a:pt x="1224413" y="1886092"/>
                </a:cubicBezTo>
                <a:cubicBezTo>
                  <a:pt x="1201899" y="1912304"/>
                  <a:pt x="1190642" y="1938517"/>
                  <a:pt x="1186890" y="1964729"/>
                </a:cubicBezTo>
                <a:cubicBezTo>
                  <a:pt x="1179386" y="1994686"/>
                  <a:pt x="1175633" y="2024644"/>
                  <a:pt x="1168129" y="2054601"/>
                </a:cubicBezTo>
                <a:cubicBezTo>
                  <a:pt x="1145615" y="2133238"/>
                  <a:pt x="1130606" y="2204386"/>
                  <a:pt x="1126854" y="2264300"/>
                </a:cubicBezTo>
                <a:cubicBezTo>
                  <a:pt x="1119349" y="2324214"/>
                  <a:pt x="1153120" y="2399107"/>
                  <a:pt x="1228165" y="2481489"/>
                </a:cubicBezTo>
                <a:cubicBezTo>
                  <a:pt x="1321972" y="2511446"/>
                  <a:pt x="1404522" y="2503957"/>
                  <a:pt x="1483320" y="2459021"/>
                </a:cubicBezTo>
                <a:cubicBezTo>
                  <a:pt x="1562117" y="2410341"/>
                  <a:pt x="1644667" y="2335448"/>
                  <a:pt x="1727217" y="2234343"/>
                </a:cubicBezTo>
                <a:cubicBezTo>
                  <a:pt x="1734722" y="2223109"/>
                  <a:pt x="1738474" y="2215620"/>
                  <a:pt x="1734722" y="2208131"/>
                </a:cubicBezTo>
                <a:cubicBezTo>
                  <a:pt x="1730970" y="2204386"/>
                  <a:pt x="1727217" y="2193152"/>
                  <a:pt x="1723465" y="2185663"/>
                </a:cubicBezTo>
                <a:cubicBezTo>
                  <a:pt x="1648420" y="2133238"/>
                  <a:pt x="1577127" y="2080813"/>
                  <a:pt x="1509586" y="2028388"/>
                </a:cubicBezTo>
                <a:cubicBezTo>
                  <a:pt x="1442045" y="1975963"/>
                  <a:pt x="1374504" y="1927283"/>
                  <a:pt x="1299458" y="1886092"/>
                </a:cubicBezTo>
                <a:close/>
                <a:moveTo>
                  <a:pt x="1321564" y="2757"/>
                </a:moveTo>
                <a:cubicBezTo>
                  <a:pt x="1351569" y="10256"/>
                  <a:pt x="1381575" y="29004"/>
                  <a:pt x="1404079" y="59001"/>
                </a:cubicBezTo>
                <a:cubicBezTo>
                  <a:pt x="1422833" y="85248"/>
                  <a:pt x="1441586" y="107745"/>
                  <a:pt x="1460340" y="126493"/>
                </a:cubicBezTo>
                <a:cubicBezTo>
                  <a:pt x="1479094" y="141491"/>
                  <a:pt x="1497847" y="160239"/>
                  <a:pt x="1520351" y="182736"/>
                </a:cubicBezTo>
                <a:cubicBezTo>
                  <a:pt x="1531603" y="212733"/>
                  <a:pt x="1542856" y="235230"/>
                  <a:pt x="1557858" y="250229"/>
                </a:cubicBezTo>
                <a:cubicBezTo>
                  <a:pt x="1569111" y="265227"/>
                  <a:pt x="1595366" y="280225"/>
                  <a:pt x="1629122" y="291474"/>
                </a:cubicBezTo>
                <a:cubicBezTo>
                  <a:pt x="1666629" y="295223"/>
                  <a:pt x="1696635" y="310222"/>
                  <a:pt x="1719139" y="328969"/>
                </a:cubicBezTo>
                <a:cubicBezTo>
                  <a:pt x="1737893" y="347717"/>
                  <a:pt x="1764148" y="377714"/>
                  <a:pt x="1790402" y="415209"/>
                </a:cubicBezTo>
                <a:cubicBezTo>
                  <a:pt x="1797904" y="426458"/>
                  <a:pt x="1801655" y="437707"/>
                  <a:pt x="1797904" y="452705"/>
                </a:cubicBezTo>
                <a:cubicBezTo>
                  <a:pt x="1794153" y="467703"/>
                  <a:pt x="1786652" y="478952"/>
                  <a:pt x="1779150" y="490201"/>
                </a:cubicBezTo>
                <a:cubicBezTo>
                  <a:pt x="1737893" y="523947"/>
                  <a:pt x="1700385" y="553943"/>
                  <a:pt x="1666629" y="576441"/>
                </a:cubicBezTo>
                <a:cubicBezTo>
                  <a:pt x="1632873" y="595188"/>
                  <a:pt x="1595366" y="625185"/>
                  <a:pt x="1557858" y="662681"/>
                </a:cubicBezTo>
                <a:cubicBezTo>
                  <a:pt x="1516601" y="715175"/>
                  <a:pt x="1505348" y="748921"/>
                  <a:pt x="1524102" y="767668"/>
                </a:cubicBezTo>
                <a:cubicBezTo>
                  <a:pt x="1542856" y="782667"/>
                  <a:pt x="1576612" y="793915"/>
                  <a:pt x="1629122" y="797665"/>
                </a:cubicBezTo>
                <a:cubicBezTo>
                  <a:pt x="1681632" y="801415"/>
                  <a:pt x="1711638" y="823912"/>
                  <a:pt x="1719139" y="861408"/>
                </a:cubicBezTo>
                <a:cubicBezTo>
                  <a:pt x="1722890" y="902653"/>
                  <a:pt x="1707887" y="936399"/>
                  <a:pt x="1670380" y="973894"/>
                </a:cubicBezTo>
                <a:cubicBezTo>
                  <a:pt x="1501598" y="1071383"/>
                  <a:pt x="1501598" y="1071383"/>
                  <a:pt x="1501598" y="1071383"/>
                </a:cubicBezTo>
                <a:cubicBezTo>
                  <a:pt x="1482844" y="1093881"/>
                  <a:pt x="1471592" y="1116378"/>
                  <a:pt x="1475343" y="1138875"/>
                </a:cubicBezTo>
                <a:cubicBezTo>
                  <a:pt x="1475343" y="1161373"/>
                  <a:pt x="1494096" y="1172621"/>
                  <a:pt x="1527853" y="1165122"/>
                </a:cubicBezTo>
                <a:cubicBezTo>
                  <a:pt x="1565360" y="1150124"/>
                  <a:pt x="1595366" y="1135126"/>
                  <a:pt x="1625371" y="1123877"/>
                </a:cubicBezTo>
                <a:cubicBezTo>
                  <a:pt x="1655377" y="1108879"/>
                  <a:pt x="1681632" y="1082632"/>
                  <a:pt x="1707887" y="1041387"/>
                </a:cubicBezTo>
                <a:cubicBezTo>
                  <a:pt x="1719139" y="1018889"/>
                  <a:pt x="1734142" y="1007641"/>
                  <a:pt x="1749145" y="1003891"/>
                </a:cubicBezTo>
                <a:cubicBezTo>
                  <a:pt x="1764148" y="1000141"/>
                  <a:pt x="1779150" y="1011390"/>
                  <a:pt x="1797904" y="1030138"/>
                </a:cubicBezTo>
                <a:cubicBezTo>
                  <a:pt x="1932929" y="1048886"/>
                  <a:pt x="1932929" y="1048886"/>
                  <a:pt x="1932929" y="1048886"/>
                </a:cubicBezTo>
                <a:cubicBezTo>
                  <a:pt x="1989190" y="1060134"/>
                  <a:pt x="2011694" y="1082632"/>
                  <a:pt x="2007944" y="1112628"/>
                </a:cubicBezTo>
                <a:cubicBezTo>
                  <a:pt x="2004193" y="1142625"/>
                  <a:pt x="1985439" y="1176371"/>
                  <a:pt x="1947932" y="1213867"/>
                </a:cubicBezTo>
                <a:cubicBezTo>
                  <a:pt x="1839162" y="1255112"/>
                  <a:pt x="1741643" y="1300107"/>
                  <a:pt x="1651626" y="1341352"/>
                </a:cubicBezTo>
                <a:cubicBezTo>
                  <a:pt x="1561609" y="1386347"/>
                  <a:pt x="1464091" y="1450089"/>
                  <a:pt x="1359071" y="1532580"/>
                </a:cubicBezTo>
                <a:cubicBezTo>
                  <a:pt x="1340317" y="1543828"/>
                  <a:pt x="1332816" y="1555077"/>
                  <a:pt x="1329065" y="1562576"/>
                </a:cubicBezTo>
                <a:cubicBezTo>
                  <a:pt x="1329065" y="1570075"/>
                  <a:pt x="1340317" y="1573825"/>
                  <a:pt x="1359071" y="1581324"/>
                </a:cubicBezTo>
                <a:cubicBezTo>
                  <a:pt x="1385326" y="1592573"/>
                  <a:pt x="1404079" y="1603821"/>
                  <a:pt x="1419082" y="1615070"/>
                </a:cubicBezTo>
                <a:cubicBezTo>
                  <a:pt x="1430334" y="1626319"/>
                  <a:pt x="1441586" y="1648816"/>
                  <a:pt x="1445337" y="1682562"/>
                </a:cubicBezTo>
                <a:cubicBezTo>
                  <a:pt x="1452839" y="1708809"/>
                  <a:pt x="1460340" y="1727557"/>
                  <a:pt x="1479094" y="1735056"/>
                </a:cubicBezTo>
                <a:cubicBezTo>
                  <a:pt x="1497847" y="1746305"/>
                  <a:pt x="1520351" y="1746305"/>
                  <a:pt x="1546606" y="1735056"/>
                </a:cubicBezTo>
                <a:cubicBezTo>
                  <a:pt x="1614119" y="1701310"/>
                  <a:pt x="1685383" y="1656315"/>
                  <a:pt x="1756646" y="1600072"/>
                </a:cubicBezTo>
                <a:cubicBezTo>
                  <a:pt x="1827910" y="1543828"/>
                  <a:pt x="1895422" y="1483835"/>
                  <a:pt x="1951683" y="1420093"/>
                </a:cubicBezTo>
                <a:cubicBezTo>
                  <a:pt x="1966686" y="1405094"/>
                  <a:pt x="1977938" y="1397595"/>
                  <a:pt x="1985439" y="1390096"/>
                </a:cubicBezTo>
                <a:cubicBezTo>
                  <a:pt x="1996692" y="1386347"/>
                  <a:pt x="2011694" y="1382597"/>
                  <a:pt x="2026697" y="1375098"/>
                </a:cubicBezTo>
                <a:cubicBezTo>
                  <a:pt x="2101711" y="1363849"/>
                  <a:pt x="2142969" y="1378847"/>
                  <a:pt x="2157972" y="1420093"/>
                </a:cubicBezTo>
                <a:cubicBezTo>
                  <a:pt x="2169224" y="1461338"/>
                  <a:pt x="2142969" y="1510082"/>
                  <a:pt x="2071706" y="1562576"/>
                </a:cubicBezTo>
                <a:cubicBezTo>
                  <a:pt x="2007944" y="1555077"/>
                  <a:pt x="2007944" y="1555077"/>
                  <a:pt x="2007944" y="1555077"/>
                </a:cubicBezTo>
                <a:cubicBezTo>
                  <a:pt x="1940431" y="1592573"/>
                  <a:pt x="1876669" y="1630068"/>
                  <a:pt x="1816657" y="1663814"/>
                </a:cubicBezTo>
                <a:cubicBezTo>
                  <a:pt x="1756646" y="1701310"/>
                  <a:pt x="1692884" y="1731307"/>
                  <a:pt x="1629122" y="1761303"/>
                </a:cubicBezTo>
                <a:cubicBezTo>
                  <a:pt x="1602867" y="1780051"/>
                  <a:pt x="1587864" y="1795049"/>
                  <a:pt x="1584113" y="1810047"/>
                </a:cubicBezTo>
                <a:cubicBezTo>
                  <a:pt x="1584113" y="1825046"/>
                  <a:pt x="1595366" y="1843793"/>
                  <a:pt x="1621621" y="1862541"/>
                </a:cubicBezTo>
                <a:cubicBezTo>
                  <a:pt x="1662878" y="1888788"/>
                  <a:pt x="1707887" y="1915035"/>
                  <a:pt x="1752895" y="1941282"/>
                </a:cubicBezTo>
                <a:cubicBezTo>
                  <a:pt x="1797904" y="1967529"/>
                  <a:pt x="1842912" y="1986277"/>
                  <a:pt x="1884170" y="1990026"/>
                </a:cubicBezTo>
                <a:cubicBezTo>
                  <a:pt x="1899173" y="1978778"/>
                  <a:pt x="1914176" y="1960030"/>
                  <a:pt x="1925428" y="1937533"/>
                </a:cubicBezTo>
                <a:cubicBezTo>
                  <a:pt x="1936680" y="1915035"/>
                  <a:pt x="1947932" y="1896287"/>
                  <a:pt x="1959184" y="1881289"/>
                </a:cubicBezTo>
                <a:cubicBezTo>
                  <a:pt x="1966686" y="1855042"/>
                  <a:pt x="1974187" y="1843793"/>
                  <a:pt x="1981689" y="1843793"/>
                </a:cubicBezTo>
                <a:cubicBezTo>
                  <a:pt x="1985439" y="1840044"/>
                  <a:pt x="1989190" y="1851293"/>
                  <a:pt x="1985439" y="1873790"/>
                </a:cubicBezTo>
                <a:cubicBezTo>
                  <a:pt x="1966686" y="1948781"/>
                  <a:pt x="1966686" y="1948781"/>
                  <a:pt x="1966686" y="1948781"/>
                </a:cubicBezTo>
                <a:cubicBezTo>
                  <a:pt x="1955434" y="1982527"/>
                  <a:pt x="1955434" y="2005025"/>
                  <a:pt x="1966686" y="2023773"/>
                </a:cubicBezTo>
                <a:cubicBezTo>
                  <a:pt x="1974187" y="2038771"/>
                  <a:pt x="2000442" y="2053769"/>
                  <a:pt x="2037949" y="2065018"/>
                </a:cubicBezTo>
                <a:cubicBezTo>
                  <a:pt x="2150471" y="2110012"/>
                  <a:pt x="2259241" y="2136259"/>
                  <a:pt x="2364261" y="2147508"/>
                </a:cubicBezTo>
                <a:cubicBezTo>
                  <a:pt x="2469281" y="2158757"/>
                  <a:pt x="2581802" y="2181254"/>
                  <a:pt x="2694324" y="2222499"/>
                </a:cubicBezTo>
                <a:cubicBezTo>
                  <a:pt x="2743083" y="2241247"/>
                  <a:pt x="2765587" y="2267494"/>
                  <a:pt x="2761836" y="2304990"/>
                </a:cubicBezTo>
                <a:cubicBezTo>
                  <a:pt x="2761836" y="2346235"/>
                  <a:pt x="2735581" y="2364983"/>
                  <a:pt x="2683072" y="2364983"/>
                </a:cubicBezTo>
                <a:cubicBezTo>
                  <a:pt x="2469281" y="2346235"/>
                  <a:pt x="2469281" y="2346235"/>
                  <a:pt x="2469281" y="2346235"/>
                </a:cubicBezTo>
                <a:cubicBezTo>
                  <a:pt x="2368012" y="2376232"/>
                  <a:pt x="2274244" y="2387480"/>
                  <a:pt x="2187978" y="2376232"/>
                </a:cubicBezTo>
                <a:cubicBezTo>
                  <a:pt x="2101711" y="2364983"/>
                  <a:pt x="2004193" y="2334986"/>
                  <a:pt x="1895422" y="2282492"/>
                </a:cubicBezTo>
                <a:cubicBezTo>
                  <a:pt x="1880420" y="2271244"/>
                  <a:pt x="1861666" y="2267494"/>
                  <a:pt x="1846663" y="2271244"/>
                </a:cubicBezTo>
                <a:cubicBezTo>
                  <a:pt x="1827910" y="2274993"/>
                  <a:pt x="1812907" y="2289992"/>
                  <a:pt x="1797904" y="2312489"/>
                </a:cubicBezTo>
                <a:cubicBezTo>
                  <a:pt x="1760397" y="2357484"/>
                  <a:pt x="1722890" y="2394979"/>
                  <a:pt x="1692884" y="2436225"/>
                </a:cubicBezTo>
                <a:cubicBezTo>
                  <a:pt x="1662878" y="2477470"/>
                  <a:pt x="1636623" y="2522465"/>
                  <a:pt x="1621621" y="2567459"/>
                </a:cubicBezTo>
                <a:cubicBezTo>
                  <a:pt x="1602867" y="2612454"/>
                  <a:pt x="1580363" y="2642451"/>
                  <a:pt x="1554108" y="2657449"/>
                </a:cubicBezTo>
                <a:cubicBezTo>
                  <a:pt x="1527853" y="2676197"/>
                  <a:pt x="1494096" y="2694945"/>
                  <a:pt x="1452839" y="2717442"/>
                </a:cubicBezTo>
                <a:cubicBezTo>
                  <a:pt x="1400329" y="2769936"/>
                  <a:pt x="1344068" y="2792433"/>
                  <a:pt x="1284057" y="2792433"/>
                </a:cubicBezTo>
                <a:cubicBezTo>
                  <a:pt x="1220295" y="2788684"/>
                  <a:pt x="1164034" y="2762437"/>
                  <a:pt x="1111524" y="2717442"/>
                </a:cubicBezTo>
                <a:cubicBezTo>
                  <a:pt x="1055263" y="2627452"/>
                  <a:pt x="1014005" y="2548712"/>
                  <a:pt x="987750" y="2481219"/>
                </a:cubicBezTo>
                <a:cubicBezTo>
                  <a:pt x="961496" y="2413727"/>
                  <a:pt x="957745" y="2338736"/>
                  <a:pt x="980249" y="2252496"/>
                </a:cubicBezTo>
                <a:cubicBezTo>
                  <a:pt x="1002753" y="2181254"/>
                  <a:pt x="1021507" y="2110012"/>
                  <a:pt x="1032759" y="2042520"/>
                </a:cubicBezTo>
                <a:cubicBezTo>
                  <a:pt x="1044011" y="1975028"/>
                  <a:pt x="1055263" y="1903786"/>
                  <a:pt x="1059014" y="1828795"/>
                </a:cubicBezTo>
                <a:cubicBezTo>
                  <a:pt x="1055263" y="1810047"/>
                  <a:pt x="1051513" y="1802548"/>
                  <a:pt x="1040260" y="1798799"/>
                </a:cubicBezTo>
                <a:cubicBezTo>
                  <a:pt x="1032759" y="1798799"/>
                  <a:pt x="1021507" y="1806298"/>
                  <a:pt x="1010255" y="1817547"/>
                </a:cubicBezTo>
                <a:cubicBezTo>
                  <a:pt x="691444" y="2151258"/>
                  <a:pt x="691444" y="2151258"/>
                  <a:pt x="691444" y="2151258"/>
                </a:cubicBezTo>
                <a:cubicBezTo>
                  <a:pt x="608929" y="2233748"/>
                  <a:pt x="533915" y="2308739"/>
                  <a:pt x="462651" y="2379981"/>
                </a:cubicBezTo>
                <a:cubicBezTo>
                  <a:pt x="395138" y="2451223"/>
                  <a:pt x="316373" y="2511216"/>
                  <a:pt x="230107" y="2567459"/>
                </a:cubicBezTo>
                <a:cubicBezTo>
                  <a:pt x="188849" y="2589957"/>
                  <a:pt x="151342" y="2604955"/>
                  <a:pt x="113835" y="2612454"/>
                </a:cubicBezTo>
                <a:cubicBezTo>
                  <a:pt x="76328" y="2619953"/>
                  <a:pt x="42571" y="2604955"/>
                  <a:pt x="5064" y="2567459"/>
                </a:cubicBezTo>
                <a:cubicBezTo>
                  <a:pt x="-6188" y="2514965"/>
                  <a:pt x="1314" y="2466221"/>
                  <a:pt x="27569" y="2421226"/>
                </a:cubicBezTo>
                <a:cubicBezTo>
                  <a:pt x="53823" y="2379981"/>
                  <a:pt x="95081" y="2334986"/>
                  <a:pt x="155093" y="2289992"/>
                </a:cubicBezTo>
                <a:cubicBezTo>
                  <a:pt x="173846" y="2278743"/>
                  <a:pt x="185098" y="2271244"/>
                  <a:pt x="192600" y="2271244"/>
                </a:cubicBezTo>
                <a:cubicBezTo>
                  <a:pt x="200101" y="2274993"/>
                  <a:pt x="211353" y="2282492"/>
                  <a:pt x="222606" y="2297491"/>
                </a:cubicBezTo>
                <a:cubicBezTo>
                  <a:pt x="237608" y="2297491"/>
                  <a:pt x="248861" y="2297491"/>
                  <a:pt x="256362" y="2297491"/>
                </a:cubicBezTo>
                <a:cubicBezTo>
                  <a:pt x="263863" y="2293741"/>
                  <a:pt x="275116" y="2286242"/>
                  <a:pt x="286368" y="2278743"/>
                </a:cubicBezTo>
                <a:cubicBezTo>
                  <a:pt x="361382" y="2192503"/>
                  <a:pt x="432645" y="2117512"/>
                  <a:pt x="500158" y="2053769"/>
                </a:cubicBezTo>
                <a:cubicBezTo>
                  <a:pt x="563920" y="1986277"/>
                  <a:pt x="635184" y="1911286"/>
                  <a:pt x="710198" y="1828795"/>
                </a:cubicBezTo>
                <a:cubicBezTo>
                  <a:pt x="717699" y="1813797"/>
                  <a:pt x="721450" y="1806298"/>
                  <a:pt x="721450" y="1798799"/>
                </a:cubicBezTo>
                <a:cubicBezTo>
                  <a:pt x="717699" y="1791300"/>
                  <a:pt x="710198" y="1787550"/>
                  <a:pt x="698946" y="1791300"/>
                </a:cubicBezTo>
                <a:cubicBezTo>
                  <a:pt x="623932" y="1810047"/>
                  <a:pt x="556419" y="1832545"/>
                  <a:pt x="492657" y="1858792"/>
                </a:cubicBezTo>
                <a:cubicBezTo>
                  <a:pt x="432645" y="1885039"/>
                  <a:pt x="361382" y="1903786"/>
                  <a:pt x="286368" y="1911286"/>
                </a:cubicBezTo>
                <a:cubicBezTo>
                  <a:pt x="222606" y="1915035"/>
                  <a:pt x="177597" y="1903786"/>
                  <a:pt x="147591" y="1873790"/>
                </a:cubicBezTo>
                <a:cubicBezTo>
                  <a:pt x="113835" y="1843793"/>
                  <a:pt x="106333" y="1795049"/>
                  <a:pt x="117586" y="1731307"/>
                </a:cubicBezTo>
                <a:cubicBezTo>
                  <a:pt x="125087" y="1690061"/>
                  <a:pt x="132588" y="1656315"/>
                  <a:pt x="140090" y="1633818"/>
                </a:cubicBezTo>
                <a:cubicBezTo>
                  <a:pt x="147591" y="1611320"/>
                  <a:pt x="173846" y="1588823"/>
                  <a:pt x="222606" y="1570075"/>
                </a:cubicBezTo>
                <a:cubicBezTo>
                  <a:pt x="241359" y="1566326"/>
                  <a:pt x="260113" y="1570075"/>
                  <a:pt x="278866" y="1581324"/>
                </a:cubicBezTo>
                <a:cubicBezTo>
                  <a:pt x="297620" y="1588823"/>
                  <a:pt x="320124" y="1596322"/>
                  <a:pt x="342628" y="1607571"/>
                </a:cubicBezTo>
                <a:cubicBezTo>
                  <a:pt x="436396" y="1588823"/>
                  <a:pt x="526413" y="1566326"/>
                  <a:pt x="612679" y="1540079"/>
                </a:cubicBezTo>
                <a:cubicBezTo>
                  <a:pt x="698946" y="1513832"/>
                  <a:pt x="792714" y="1483835"/>
                  <a:pt x="890232" y="1450089"/>
                </a:cubicBezTo>
                <a:cubicBezTo>
                  <a:pt x="946493" y="1435091"/>
                  <a:pt x="976498" y="1412594"/>
                  <a:pt x="984000" y="1386347"/>
                </a:cubicBezTo>
                <a:cubicBezTo>
                  <a:pt x="991501" y="1360100"/>
                  <a:pt x="1002753" y="1326354"/>
                  <a:pt x="1017756" y="1285108"/>
                </a:cubicBezTo>
                <a:cubicBezTo>
                  <a:pt x="1014005" y="1270110"/>
                  <a:pt x="1010255" y="1258861"/>
                  <a:pt x="999003" y="1255112"/>
                </a:cubicBezTo>
                <a:cubicBezTo>
                  <a:pt x="991501" y="1247613"/>
                  <a:pt x="980249" y="1247613"/>
                  <a:pt x="972748" y="1247613"/>
                </a:cubicBezTo>
                <a:cubicBezTo>
                  <a:pt x="953994" y="1247613"/>
                  <a:pt x="938991" y="1247613"/>
                  <a:pt x="923988" y="1240114"/>
                </a:cubicBezTo>
                <a:cubicBezTo>
                  <a:pt x="908986" y="1232614"/>
                  <a:pt x="890232" y="1228865"/>
                  <a:pt x="871478" y="1221366"/>
                </a:cubicBezTo>
                <a:cubicBezTo>
                  <a:pt x="848974" y="1221366"/>
                  <a:pt x="826470" y="1221366"/>
                  <a:pt x="807716" y="1217616"/>
                </a:cubicBezTo>
                <a:cubicBezTo>
                  <a:pt x="785212" y="1213867"/>
                  <a:pt x="766459" y="1206368"/>
                  <a:pt x="743954" y="1191369"/>
                </a:cubicBezTo>
                <a:cubicBezTo>
                  <a:pt x="717699" y="1172621"/>
                  <a:pt x="710198" y="1157623"/>
                  <a:pt x="710198" y="1138875"/>
                </a:cubicBezTo>
                <a:cubicBezTo>
                  <a:pt x="710198" y="1123877"/>
                  <a:pt x="725201" y="1108879"/>
                  <a:pt x="755206" y="1090131"/>
                </a:cubicBezTo>
                <a:cubicBezTo>
                  <a:pt x="766459" y="1086381"/>
                  <a:pt x="781461" y="1078882"/>
                  <a:pt x="796464" y="1075133"/>
                </a:cubicBezTo>
                <a:cubicBezTo>
                  <a:pt x="811467" y="1071383"/>
                  <a:pt x="830221" y="1071383"/>
                  <a:pt x="848974" y="1071383"/>
                </a:cubicBezTo>
                <a:cubicBezTo>
                  <a:pt x="886481" y="1056385"/>
                  <a:pt x="927739" y="1037637"/>
                  <a:pt x="965246" y="1015140"/>
                </a:cubicBezTo>
                <a:cubicBezTo>
                  <a:pt x="1006504" y="992642"/>
                  <a:pt x="1047762" y="970145"/>
                  <a:pt x="1092770" y="947648"/>
                </a:cubicBezTo>
                <a:cubicBezTo>
                  <a:pt x="1107773" y="928900"/>
                  <a:pt x="1111524" y="910152"/>
                  <a:pt x="1104022" y="895154"/>
                </a:cubicBezTo>
                <a:cubicBezTo>
                  <a:pt x="1096521" y="876406"/>
                  <a:pt x="1081518" y="872656"/>
                  <a:pt x="1059014" y="880155"/>
                </a:cubicBezTo>
                <a:cubicBezTo>
                  <a:pt x="1021507" y="887654"/>
                  <a:pt x="987750" y="891404"/>
                  <a:pt x="953994" y="883905"/>
                </a:cubicBezTo>
                <a:cubicBezTo>
                  <a:pt x="923988" y="880155"/>
                  <a:pt x="886481" y="872656"/>
                  <a:pt x="848974" y="861408"/>
                </a:cubicBezTo>
                <a:cubicBezTo>
                  <a:pt x="811467" y="853908"/>
                  <a:pt x="777711" y="850159"/>
                  <a:pt x="743954" y="846409"/>
                </a:cubicBezTo>
                <a:cubicBezTo>
                  <a:pt x="713949" y="842660"/>
                  <a:pt x="680192" y="820162"/>
                  <a:pt x="650187" y="778917"/>
                </a:cubicBezTo>
                <a:cubicBezTo>
                  <a:pt x="586424" y="711425"/>
                  <a:pt x="586424" y="711425"/>
                  <a:pt x="586424" y="711425"/>
                </a:cubicBezTo>
                <a:cubicBezTo>
                  <a:pt x="571422" y="692677"/>
                  <a:pt x="567671" y="681428"/>
                  <a:pt x="567671" y="673929"/>
                </a:cubicBezTo>
                <a:cubicBezTo>
                  <a:pt x="571422" y="666430"/>
                  <a:pt x="582674" y="658931"/>
                  <a:pt x="605178" y="655182"/>
                </a:cubicBezTo>
                <a:cubicBezTo>
                  <a:pt x="650187" y="643933"/>
                  <a:pt x="650187" y="643933"/>
                  <a:pt x="650187" y="643933"/>
                </a:cubicBezTo>
                <a:cubicBezTo>
                  <a:pt x="725201" y="610187"/>
                  <a:pt x="792714" y="583940"/>
                  <a:pt x="860226" y="565192"/>
                </a:cubicBezTo>
                <a:cubicBezTo>
                  <a:pt x="923988" y="546444"/>
                  <a:pt x="995252" y="523947"/>
                  <a:pt x="1074017" y="508948"/>
                </a:cubicBezTo>
                <a:cubicBezTo>
                  <a:pt x="1089020" y="505199"/>
                  <a:pt x="1104022" y="501449"/>
                  <a:pt x="1115275" y="490201"/>
                </a:cubicBezTo>
                <a:cubicBezTo>
                  <a:pt x="1130277" y="482702"/>
                  <a:pt x="1137779" y="471453"/>
                  <a:pt x="1141530" y="456455"/>
                </a:cubicBezTo>
                <a:cubicBezTo>
                  <a:pt x="1197790" y="103995"/>
                  <a:pt x="1197790" y="103995"/>
                  <a:pt x="1197790" y="103995"/>
                </a:cubicBezTo>
                <a:lnTo>
                  <a:pt x="1227796" y="29004"/>
                </a:lnTo>
                <a:cubicBezTo>
                  <a:pt x="1257802" y="2757"/>
                  <a:pt x="1287807" y="-4742"/>
                  <a:pt x="1321564" y="2757"/>
                </a:cubicBezTo>
                <a:close/>
              </a:path>
            </a:pathLst>
          </a:custGeom>
          <a:solidFill>
            <a:srgbClr val="F392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400863" y="3364357"/>
            <a:ext cx="380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dirty="0" smtClean="0">
                <a:solidFill>
                  <a:srgbClr val="F3921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BY </a:t>
            </a:r>
            <a:r>
              <a:rPr lang="zh-CN" altLang="en-US" sz="3600" dirty="0" smtClean="0">
                <a:solidFill>
                  <a:srgbClr val="F3921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创意农民</a:t>
            </a:r>
            <a:endParaRPr lang="zh-CN" altLang="en-US" sz="3600" dirty="0">
              <a:solidFill>
                <a:srgbClr val="F3921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4880" y="1794637"/>
            <a:ext cx="4119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 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秘籍之</a:t>
            </a:r>
            <a:endParaRPr lang="zh-CN" altLang="en-US" sz="54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6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8" name="组合 5237"/>
          <p:cNvGrpSpPr/>
          <p:nvPr/>
        </p:nvGrpSpPr>
        <p:grpSpPr>
          <a:xfrm>
            <a:off x="2579171" y="773192"/>
            <a:ext cx="3985658" cy="3597116"/>
            <a:chOff x="78740" y="-1463516"/>
            <a:chExt cx="8976041" cy="810101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573338" y="-1338263"/>
              <a:ext cx="4432300" cy="3917951"/>
            </a:xfrm>
            <a:custGeom>
              <a:avLst/>
              <a:gdLst>
                <a:gd name="T0" fmla="*/ 431 w 1182"/>
                <a:gd name="T1" fmla="*/ 249 h 1045"/>
                <a:gd name="T2" fmla="*/ 769 w 1182"/>
                <a:gd name="T3" fmla="*/ 635 h 1045"/>
                <a:gd name="T4" fmla="*/ 770 w 1182"/>
                <a:gd name="T5" fmla="*/ 636 h 1045"/>
                <a:gd name="T6" fmla="*/ 1006 w 1182"/>
                <a:gd name="T7" fmla="*/ 1044 h 1045"/>
                <a:gd name="T8" fmla="*/ 1005 w 1182"/>
                <a:gd name="T9" fmla="*/ 1045 h 1045"/>
                <a:gd name="T10" fmla="*/ 1006 w 1182"/>
                <a:gd name="T11" fmla="*/ 1044 h 1045"/>
                <a:gd name="T12" fmla="*/ 1171 w 1182"/>
                <a:gd name="T13" fmla="*/ 558 h 1045"/>
                <a:gd name="T14" fmla="*/ 1044 w 1182"/>
                <a:gd name="T15" fmla="*/ 134 h 1045"/>
                <a:gd name="T16" fmla="*/ 533 w 1182"/>
                <a:gd name="T17" fmla="*/ 0 h 1045"/>
                <a:gd name="T18" fmla="*/ 0 w 1182"/>
                <a:gd name="T19" fmla="*/ 146 h 1045"/>
                <a:gd name="T20" fmla="*/ 431 w 1182"/>
                <a:gd name="T21" fmla="*/ 249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2" h="1045">
                  <a:moveTo>
                    <a:pt x="431" y="249"/>
                  </a:moveTo>
                  <a:cubicBezTo>
                    <a:pt x="631" y="376"/>
                    <a:pt x="769" y="635"/>
                    <a:pt x="769" y="635"/>
                  </a:cubicBezTo>
                  <a:cubicBezTo>
                    <a:pt x="770" y="636"/>
                    <a:pt x="770" y="636"/>
                    <a:pt x="770" y="636"/>
                  </a:cubicBezTo>
                  <a:cubicBezTo>
                    <a:pt x="1006" y="1044"/>
                    <a:pt x="1006" y="1044"/>
                    <a:pt x="1006" y="1044"/>
                  </a:cubicBezTo>
                  <a:cubicBezTo>
                    <a:pt x="1005" y="1045"/>
                    <a:pt x="1005" y="1045"/>
                    <a:pt x="1005" y="1045"/>
                  </a:cubicBezTo>
                  <a:cubicBezTo>
                    <a:pt x="1006" y="1044"/>
                    <a:pt x="1006" y="1044"/>
                    <a:pt x="1006" y="1044"/>
                  </a:cubicBezTo>
                  <a:cubicBezTo>
                    <a:pt x="1006" y="1044"/>
                    <a:pt x="1161" y="795"/>
                    <a:pt x="1171" y="558"/>
                  </a:cubicBezTo>
                  <a:cubicBezTo>
                    <a:pt x="1182" y="292"/>
                    <a:pt x="1046" y="136"/>
                    <a:pt x="1044" y="134"/>
                  </a:cubicBezTo>
                  <a:cubicBezTo>
                    <a:pt x="893" y="49"/>
                    <a:pt x="719" y="0"/>
                    <a:pt x="533" y="0"/>
                  </a:cubicBezTo>
                  <a:cubicBezTo>
                    <a:pt x="338" y="0"/>
                    <a:pt x="156" y="53"/>
                    <a:pt x="0" y="146"/>
                  </a:cubicBezTo>
                  <a:cubicBezTo>
                    <a:pt x="7" y="145"/>
                    <a:pt x="208" y="107"/>
                    <a:pt x="431" y="249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7225" y="-936625"/>
              <a:ext cx="4803775" cy="3557588"/>
            </a:xfrm>
            <a:custGeom>
              <a:avLst/>
              <a:gdLst>
                <a:gd name="T0" fmla="*/ 304 w 1281"/>
                <a:gd name="T1" fmla="*/ 628 h 949"/>
                <a:gd name="T2" fmla="*/ 809 w 1281"/>
                <a:gd name="T3" fmla="*/ 528 h 949"/>
                <a:gd name="T4" fmla="*/ 1280 w 1281"/>
                <a:gd name="T5" fmla="*/ 528 h 949"/>
                <a:gd name="T6" fmla="*/ 1281 w 1281"/>
                <a:gd name="T7" fmla="*/ 529 h 949"/>
                <a:gd name="T8" fmla="*/ 1280 w 1281"/>
                <a:gd name="T9" fmla="*/ 528 h 949"/>
                <a:gd name="T10" fmla="*/ 942 w 1281"/>
                <a:gd name="T11" fmla="*/ 142 h 949"/>
                <a:gd name="T12" fmla="*/ 511 w 1281"/>
                <a:gd name="T13" fmla="*/ 39 h 949"/>
                <a:gd name="T14" fmla="*/ 0 w 1281"/>
                <a:gd name="T15" fmla="*/ 937 h 949"/>
                <a:gd name="T16" fmla="*/ 0 w 1281"/>
                <a:gd name="T17" fmla="*/ 949 h 949"/>
                <a:gd name="T18" fmla="*/ 304 w 1281"/>
                <a:gd name="T19" fmla="*/ 628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1" h="949">
                  <a:moveTo>
                    <a:pt x="304" y="628"/>
                  </a:moveTo>
                  <a:cubicBezTo>
                    <a:pt x="514" y="518"/>
                    <a:pt x="809" y="528"/>
                    <a:pt x="809" y="528"/>
                  </a:cubicBezTo>
                  <a:cubicBezTo>
                    <a:pt x="1280" y="528"/>
                    <a:pt x="1280" y="528"/>
                    <a:pt x="1280" y="528"/>
                  </a:cubicBezTo>
                  <a:cubicBezTo>
                    <a:pt x="1281" y="529"/>
                    <a:pt x="1281" y="529"/>
                    <a:pt x="1281" y="529"/>
                  </a:cubicBezTo>
                  <a:cubicBezTo>
                    <a:pt x="1280" y="528"/>
                    <a:pt x="1280" y="528"/>
                    <a:pt x="1280" y="528"/>
                  </a:cubicBezTo>
                  <a:cubicBezTo>
                    <a:pt x="1280" y="528"/>
                    <a:pt x="1142" y="269"/>
                    <a:pt x="942" y="142"/>
                  </a:cubicBezTo>
                  <a:cubicBezTo>
                    <a:pt x="719" y="0"/>
                    <a:pt x="518" y="38"/>
                    <a:pt x="511" y="39"/>
                  </a:cubicBezTo>
                  <a:cubicBezTo>
                    <a:pt x="205" y="221"/>
                    <a:pt x="0" y="555"/>
                    <a:pt x="0" y="937"/>
                  </a:cubicBezTo>
                  <a:cubicBezTo>
                    <a:pt x="0" y="941"/>
                    <a:pt x="0" y="945"/>
                    <a:pt x="0" y="949"/>
                  </a:cubicBezTo>
                  <a:cubicBezTo>
                    <a:pt x="5" y="936"/>
                    <a:pt x="74" y="748"/>
                    <a:pt x="304" y="628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683000" y="2532062"/>
              <a:ext cx="4803775" cy="3557588"/>
            </a:xfrm>
            <a:custGeom>
              <a:avLst/>
              <a:gdLst>
                <a:gd name="T0" fmla="*/ 977 w 1281"/>
                <a:gd name="T1" fmla="*/ 321 h 949"/>
                <a:gd name="T2" fmla="*/ 473 w 1281"/>
                <a:gd name="T3" fmla="*/ 421 h 949"/>
                <a:gd name="T4" fmla="*/ 472 w 1281"/>
                <a:gd name="T5" fmla="*/ 421 h 949"/>
                <a:gd name="T6" fmla="*/ 1 w 1281"/>
                <a:gd name="T7" fmla="*/ 421 h 949"/>
                <a:gd name="T8" fmla="*/ 0 w 1281"/>
                <a:gd name="T9" fmla="*/ 420 h 949"/>
                <a:gd name="T10" fmla="*/ 1 w 1281"/>
                <a:gd name="T11" fmla="*/ 421 h 949"/>
                <a:gd name="T12" fmla="*/ 339 w 1281"/>
                <a:gd name="T13" fmla="*/ 807 h 949"/>
                <a:gd name="T14" fmla="*/ 770 w 1281"/>
                <a:gd name="T15" fmla="*/ 910 h 949"/>
                <a:gd name="T16" fmla="*/ 1281 w 1281"/>
                <a:gd name="T17" fmla="*/ 12 h 949"/>
                <a:gd name="T18" fmla="*/ 1281 w 1281"/>
                <a:gd name="T19" fmla="*/ 0 h 949"/>
                <a:gd name="T20" fmla="*/ 977 w 1281"/>
                <a:gd name="T21" fmla="*/ 321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1" h="949">
                  <a:moveTo>
                    <a:pt x="977" y="321"/>
                  </a:moveTo>
                  <a:cubicBezTo>
                    <a:pt x="767" y="431"/>
                    <a:pt x="473" y="421"/>
                    <a:pt x="473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139" y="680"/>
                    <a:pt x="339" y="807"/>
                  </a:cubicBezTo>
                  <a:cubicBezTo>
                    <a:pt x="561" y="949"/>
                    <a:pt x="763" y="911"/>
                    <a:pt x="770" y="910"/>
                  </a:cubicBezTo>
                  <a:cubicBezTo>
                    <a:pt x="1076" y="728"/>
                    <a:pt x="1281" y="394"/>
                    <a:pt x="1281" y="12"/>
                  </a:cubicBezTo>
                  <a:cubicBezTo>
                    <a:pt x="1281" y="8"/>
                    <a:pt x="1281" y="4"/>
                    <a:pt x="1281" y="0"/>
                  </a:cubicBezTo>
                  <a:cubicBezTo>
                    <a:pt x="1276" y="13"/>
                    <a:pt x="1207" y="201"/>
                    <a:pt x="977" y="321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453063" y="-835025"/>
              <a:ext cx="3033713" cy="4983163"/>
            </a:xfrm>
            <a:custGeom>
              <a:avLst/>
              <a:gdLst>
                <a:gd name="T0" fmla="*/ 276 w 809"/>
                <a:gd name="T1" fmla="*/ 0 h 1329"/>
                <a:gd name="T2" fmla="*/ 403 w 809"/>
                <a:gd name="T3" fmla="*/ 424 h 1329"/>
                <a:gd name="T4" fmla="*/ 238 w 809"/>
                <a:gd name="T5" fmla="*/ 910 h 1329"/>
                <a:gd name="T6" fmla="*/ 237 w 809"/>
                <a:gd name="T7" fmla="*/ 911 h 1329"/>
                <a:gd name="T8" fmla="*/ 1 w 809"/>
                <a:gd name="T9" fmla="*/ 1319 h 1329"/>
                <a:gd name="T10" fmla="*/ 0 w 809"/>
                <a:gd name="T11" fmla="*/ 1319 h 1329"/>
                <a:gd name="T12" fmla="*/ 1 w 809"/>
                <a:gd name="T13" fmla="*/ 1319 h 1329"/>
                <a:gd name="T14" fmla="*/ 505 w 809"/>
                <a:gd name="T15" fmla="*/ 1219 h 1329"/>
                <a:gd name="T16" fmla="*/ 809 w 809"/>
                <a:gd name="T17" fmla="*/ 898 h 1329"/>
                <a:gd name="T18" fmla="*/ 276 w 809"/>
                <a:gd name="T19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9" h="1329">
                  <a:moveTo>
                    <a:pt x="276" y="0"/>
                  </a:moveTo>
                  <a:cubicBezTo>
                    <a:pt x="278" y="2"/>
                    <a:pt x="414" y="158"/>
                    <a:pt x="403" y="424"/>
                  </a:cubicBezTo>
                  <a:cubicBezTo>
                    <a:pt x="393" y="661"/>
                    <a:pt x="238" y="910"/>
                    <a:pt x="238" y="910"/>
                  </a:cubicBezTo>
                  <a:cubicBezTo>
                    <a:pt x="237" y="911"/>
                    <a:pt x="237" y="911"/>
                    <a:pt x="237" y="911"/>
                  </a:cubicBezTo>
                  <a:cubicBezTo>
                    <a:pt x="1" y="1319"/>
                    <a:pt x="1" y="1319"/>
                    <a:pt x="1" y="1319"/>
                  </a:cubicBezTo>
                  <a:cubicBezTo>
                    <a:pt x="0" y="1319"/>
                    <a:pt x="0" y="1319"/>
                    <a:pt x="0" y="1319"/>
                  </a:cubicBezTo>
                  <a:cubicBezTo>
                    <a:pt x="1" y="1319"/>
                    <a:pt x="1" y="1319"/>
                    <a:pt x="1" y="1319"/>
                  </a:cubicBezTo>
                  <a:cubicBezTo>
                    <a:pt x="1" y="1319"/>
                    <a:pt x="295" y="1329"/>
                    <a:pt x="505" y="1219"/>
                  </a:cubicBezTo>
                  <a:cubicBezTo>
                    <a:pt x="735" y="1099"/>
                    <a:pt x="804" y="911"/>
                    <a:pt x="809" y="898"/>
                  </a:cubicBezTo>
                  <a:cubicBezTo>
                    <a:pt x="805" y="512"/>
                    <a:pt x="591" y="177"/>
                    <a:pt x="276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138363" y="2573337"/>
              <a:ext cx="4432300" cy="3917951"/>
            </a:xfrm>
            <a:custGeom>
              <a:avLst/>
              <a:gdLst>
                <a:gd name="T0" fmla="*/ 751 w 1182"/>
                <a:gd name="T1" fmla="*/ 796 h 1045"/>
                <a:gd name="T2" fmla="*/ 413 w 1182"/>
                <a:gd name="T3" fmla="*/ 410 h 1045"/>
                <a:gd name="T4" fmla="*/ 412 w 1182"/>
                <a:gd name="T5" fmla="*/ 409 h 1045"/>
                <a:gd name="T6" fmla="*/ 176 w 1182"/>
                <a:gd name="T7" fmla="*/ 1 h 1045"/>
                <a:gd name="T8" fmla="*/ 177 w 1182"/>
                <a:gd name="T9" fmla="*/ 0 h 1045"/>
                <a:gd name="T10" fmla="*/ 176 w 1182"/>
                <a:gd name="T11" fmla="*/ 1 h 1045"/>
                <a:gd name="T12" fmla="*/ 11 w 1182"/>
                <a:gd name="T13" fmla="*/ 487 h 1045"/>
                <a:gd name="T14" fmla="*/ 138 w 1182"/>
                <a:gd name="T15" fmla="*/ 911 h 1045"/>
                <a:gd name="T16" fmla="*/ 649 w 1182"/>
                <a:gd name="T17" fmla="*/ 1045 h 1045"/>
                <a:gd name="T18" fmla="*/ 1182 w 1182"/>
                <a:gd name="T19" fmla="*/ 899 h 1045"/>
                <a:gd name="T20" fmla="*/ 751 w 1182"/>
                <a:gd name="T21" fmla="*/ 796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2" h="1045">
                  <a:moveTo>
                    <a:pt x="751" y="796"/>
                  </a:moveTo>
                  <a:cubicBezTo>
                    <a:pt x="551" y="669"/>
                    <a:pt x="413" y="410"/>
                    <a:pt x="413" y="410"/>
                  </a:cubicBezTo>
                  <a:cubicBezTo>
                    <a:pt x="412" y="409"/>
                    <a:pt x="412" y="409"/>
                    <a:pt x="412" y="409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1"/>
                    <a:pt x="21" y="250"/>
                    <a:pt x="11" y="487"/>
                  </a:cubicBezTo>
                  <a:cubicBezTo>
                    <a:pt x="0" y="753"/>
                    <a:pt x="136" y="909"/>
                    <a:pt x="138" y="911"/>
                  </a:cubicBezTo>
                  <a:cubicBezTo>
                    <a:pt x="289" y="996"/>
                    <a:pt x="463" y="1045"/>
                    <a:pt x="649" y="1045"/>
                  </a:cubicBezTo>
                  <a:cubicBezTo>
                    <a:pt x="844" y="1045"/>
                    <a:pt x="1026" y="992"/>
                    <a:pt x="1182" y="899"/>
                  </a:cubicBezTo>
                  <a:cubicBezTo>
                    <a:pt x="1175" y="900"/>
                    <a:pt x="973" y="938"/>
                    <a:pt x="751" y="796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57225" y="1004887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456238" y="2576512"/>
              <a:ext cx="889000" cy="1533525"/>
            </a:xfrm>
            <a:custGeom>
              <a:avLst/>
              <a:gdLst>
                <a:gd name="T0" fmla="*/ 237 w 237"/>
                <a:gd name="T1" fmla="*/ 0 h 409"/>
                <a:gd name="T2" fmla="*/ 237 w 237"/>
                <a:gd name="T3" fmla="*/ 0 h 409"/>
                <a:gd name="T4" fmla="*/ 236 w 237"/>
                <a:gd name="T5" fmla="*/ 1 h 409"/>
                <a:gd name="T6" fmla="*/ 0 w 237"/>
                <a:gd name="T7" fmla="*/ 409 h 409"/>
                <a:gd name="T8" fmla="*/ 0 w 237"/>
                <a:gd name="T9" fmla="*/ 409 h 409"/>
                <a:gd name="T10" fmla="*/ 0 w 237"/>
                <a:gd name="T11" fmla="*/ 409 h 409"/>
                <a:gd name="T12" fmla="*/ 236 w 237"/>
                <a:gd name="T13" fmla="*/ 1 h 409"/>
                <a:gd name="T14" fmla="*/ 237 w 237"/>
                <a:gd name="T1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409">
                  <a:moveTo>
                    <a:pt x="237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0" y="409"/>
                    <a:pt x="0" y="409"/>
                    <a:pt x="0" y="409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345238" y="-835025"/>
              <a:ext cx="646113" cy="3411538"/>
            </a:xfrm>
            <a:custGeom>
              <a:avLst/>
              <a:gdLst>
                <a:gd name="T0" fmla="*/ 0 w 172"/>
                <a:gd name="T1" fmla="*/ 910 h 910"/>
                <a:gd name="T2" fmla="*/ 0 w 172"/>
                <a:gd name="T3" fmla="*/ 910 h 910"/>
                <a:gd name="T4" fmla="*/ 0 w 172"/>
                <a:gd name="T5" fmla="*/ 910 h 910"/>
                <a:gd name="T6" fmla="*/ 0 w 172"/>
                <a:gd name="T7" fmla="*/ 910 h 910"/>
                <a:gd name="T8" fmla="*/ 0 w 172"/>
                <a:gd name="T9" fmla="*/ 910 h 910"/>
                <a:gd name="T10" fmla="*/ 0 w 172"/>
                <a:gd name="T11" fmla="*/ 910 h 910"/>
                <a:gd name="T12" fmla="*/ 0 w 172"/>
                <a:gd name="T13" fmla="*/ 910 h 910"/>
                <a:gd name="T14" fmla="*/ 0 w 172"/>
                <a:gd name="T15" fmla="*/ 910 h 910"/>
                <a:gd name="T16" fmla="*/ 0 w 172"/>
                <a:gd name="T17" fmla="*/ 910 h 910"/>
                <a:gd name="T18" fmla="*/ 0 w 172"/>
                <a:gd name="T19" fmla="*/ 910 h 910"/>
                <a:gd name="T20" fmla="*/ 0 w 172"/>
                <a:gd name="T21" fmla="*/ 910 h 910"/>
                <a:gd name="T22" fmla="*/ 0 w 172"/>
                <a:gd name="T23" fmla="*/ 910 h 910"/>
                <a:gd name="T24" fmla="*/ 8 w 172"/>
                <a:gd name="T25" fmla="*/ 896 h 910"/>
                <a:gd name="T26" fmla="*/ 0 w 172"/>
                <a:gd name="T27" fmla="*/ 910 h 910"/>
                <a:gd name="T28" fmla="*/ 8 w 172"/>
                <a:gd name="T29" fmla="*/ 896 h 910"/>
                <a:gd name="T30" fmla="*/ 38 w 172"/>
                <a:gd name="T31" fmla="*/ 0 h 910"/>
                <a:gd name="T32" fmla="*/ 79 w 172"/>
                <a:gd name="T33" fmla="*/ 59 h 910"/>
                <a:gd name="T34" fmla="*/ 165 w 172"/>
                <a:gd name="T35" fmla="*/ 424 h 910"/>
                <a:gd name="T36" fmla="*/ 11 w 172"/>
                <a:gd name="T37" fmla="*/ 891 h 910"/>
                <a:gd name="T38" fmla="*/ 11 w 172"/>
                <a:gd name="T39" fmla="*/ 891 h 910"/>
                <a:gd name="T40" fmla="*/ 165 w 172"/>
                <a:gd name="T41" fmla="*/ 424 h 910"/>
                <a:gd name="T42" fmla="*/ 165 w 172"/>
                <a:gd name="T43" fmla="*/ 393 h 910"/>
                <a:gd name="T44" fmla="*/ 38 w 172"/>
                <a:gd name="T45" fmla="*/ 0 h 910"/>
                <a:gd name="T46" fmla="*/ 38 w 172"/>
                <a:gd name="T47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910"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0" y="910"/>
                  </a:moveTo>
                  <a:cubicBezTo>
                    <a:pt x="0" y="910"/>
                    <a:pt x="0" y="910"/>
                    <a:pt x="0" y="910"/>
                  </a:cubicBezTo>
                  <a:cubicBezTo>
                    <a:pt x="0" y="910"/>
                    <a:pt x="0" y="910"/>
                    <a:pt x="0" y="910"/>
                  </a:cubicBezTo>
                  <a:moveTo>
                    <a:pt x="8" y="896"/>
                  </a:moveTo>
                  <a:cubicBezTo>
                    <a:pt x="3" y="905"/>
                    <a:pt x="0" y="910"/>
                    <a:pt x="0" y="910"/>
                  </a:cubicBezTo>
                  <a:cubicBezTo>
                    <a:pt x="0" y="910"/>
                    <a:pt x="3" y="905"/>
                    <a:pt x="8" y="896"/>
                  </a:cubicBezTo>
                  <a:moveTo>
                    <a:pt x="38" y="0"/>
                  </a:moveTo>
                  <a:cubicBezTo>
                    <a:pt x="40" y="2"/>
                    <a:pt x="58" y="22"/>
                    <a:pt x="79" y="59"/>
                  </a:cubicBezTo>
                  <a:cubicBezTo>
                    <a:pt x="119" y="128"/>
                    <a:pt x="172" y="254"/>
                    <a:pt x="165" y="424"/>
                  </a:cubicBezTo>
                  <a:cubicBezTo>
                    <a:pt x="156" y="622"/>
                    <a:pt x="47" y="828"/>
                    <a:pt x="11" y="891"/>
                  </a:cubicBezTo>
                  <a:cubicBezTo>
                    <a:pt x="11" y="891"/>
                    <a:pt x="11" y="891"/>
                    <a:pt x="11" y="891"/>
                  </a:cubicBezTo>
                  <a:cubicBezTo>
                    <a:pt x="47" y="828"/>
                    <a:pt x="156" y="622"/>
                    <a:pt x="165" y="424"/>
                  </a:cubicBezTo>
                  <a:cubicBezTo>
                    <a:pt x="165" y="414"/>
                    <a:pt x="165" y="403"/>
                    <a:pt x="165" y="393"/>
                  </a:cubicBezTo>
                  <a:cubicBezTo>
                    <a:pt x="165" y="148"/>
                    <a:pt x="42" y="4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56238" y="-835025"/>
              <a:ext cx="1604963" cy="4945063"/>
            </a:xfrm>
            <a:custGeom>
              <a:avLst/>
              <a:gdLst>
                <a:gd name="T0" fmla="*/ 275 w 428"/>
                <a:gd name="T1" fmla="*/ 0 h 1319"/>
                <a:gd name="T2" fmla="*/ 402 w 428"/>
                <a:gd name="T3" fmla="*/ 393 h 1319"/>
                <a:gd name="T4" fmla="*/ 402 w 428"/>
                <a:gd name="T5" fmla="*/ 424 h 1319"/>
                <a:gd name="T6" fmla="*/ 248 w 428"/>
                <a:gd name="T7" fmla="*/ 891 h 1319"/>
                <a:gd name="T8" fmla="*/ 248 w 428"/>
                <a:gd name="T9" fmla="*/ 891 h 1319"/>
                <a:gd name="T10" fmla="*/ 245 w 428"/>
                <a:gd name="T11" fmla="*/ 896 h 1319"/>
                <a:gd name="T12" fmla="*/ 237 w 428"/>
                <a:gd name="T13" fmla="*/ 910 h 1319"/>
                <a:gd name="T14" fmla="*/ 237 w 428"/>
                <a:gd name="T15" fmla="*/ 910 h 1319"/>
                <a:gd name="T16" fmla="*/ 237 w 428"/>
                <a:gd name="T17" fmla="*/ 910 h 1319"/>
                <a:gd name="T18" fmla="*/ 237 w 428"/>
                <a:gd name="T19" fmla="*/ 910 h 1319"/>
                <a:gd name="T20" fmla="*/ 237 w 428"/>
                <a:gd name="T21" fmla="*/ 910 h 1319"/>
                <a:gd name="T22" fmla="*/ 237 w 428"/>
                <a:gd name="T23" fmla="*/ 910 h 1319"/>
                <a:gd name="T24" fmla="*/ 237 w 428"/>
                <a:gd name="T25" fmla="*/ 910 h 1319"/>
                <a:gd name="T26" fmla="*/ 237 w 428"/>
                <a:gd name="T27" fmla="*/ 910 h 1319"/>
                <a:gd name="T28" fmla="*/ 236 w 428"/>
                <a:gd name="T29" fmla="*/ 911 h 1319"/>
                <a:gd name="T30" fmla="*/ 0 w 428"/>
                <a:gd name="T31" fmla="*/ 1319 h 1319"/>
                <a:gd name="T32" fmla="*/ 19 w 428"/>
                <a:gd name="T33" fmla="*/ 1319 h 1319"/>
                <a:gd name="T34" fmla="*/ 22 w 428"/>
                <a:gd name="T35" fmla="*/ 1319 h 1319"/>
                <a:gd name="T36" fmla="*/ 33 w 428"/>
                <a:gd name="T37" fmla="*/ 1300 h 1319"/>
                <a:gd name="T38" fmla="*/ 33 w 428"/>
                <a:gd name="T39" fmla="*/ 1300 h 1319"/>
                <a:gd name="T40" fmla="*/ 253 w 428"/>
                <a:gd name="T41" fmla="*/ 921 h 1319"/>
                <a:gd name="T42" fmla="*/ 253 w 428"/>
                <a:gd name="T43" fmla="*/ 920 h 1319"/>
                <a:gd name="T44" fmla="*/ 421 w 428"/>
                <a:gd name="T45" fmla="*/ 425 h 1319"/>
                <a:gd name="T46" fmla="*/ 339 w 428"/>
                <a:gd name="T47" fmla="*/ 62 h 1319"/>
                <a:gd name="T48" fmla="*/ 317 w 428"/>
                <a:gd name="T49" fmla="*/ 31 h 1319"/>
                <a:gd name="T50" fmla="*/ 298 w 428"/>
                <a:gd name="T51" fmla="*/ 13 h 1319"/>
                <a:gd name="T52" fmla="*/ 275 w 428"/>
                <a:gd name="T5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8" h="1319">
                  <a:moveTo>
                    <a:pt x="275" y="0"/>
                  </a:moveTo>
                  <a:cubicBezTo>
                    <a:pt x="279" y="4"/>
                    <a:pt x="402" y="148"/>
                    <a:pt x="402" y="393"/>
                  </a:cubicBezTo>
                  <a:cubicBezTo>
                    <a:pt x="402" y="403"/>
                    <a:pt x="402" y="414"/>
                    <a:pt x="402" y="424"/>
                  </a:cubicBezTo>
                  <a:cubicBezTo>
                    <a:pt x="393" y="622"/>
                    <a:pt x="284" y="828"/>
                    <a:pt x="248" y="891"/>
                  </a:cubicBezTo>
                  <a:cubicBezTo>
                    <a:pt x="248" y="891"/>
                    <a:pt x="248" y="891"/>
                    <a:pt x="248" y="891"/>
                  </a:cubicBezTo>
                  <a:cubicBezTo>
                    <a:pt x="247" y="893"/>
                    <a:pt x="246" y="894"/>
                    <a:pt x="245" y="896"/>
                  </a:cubicBezTo>
                  <a:cubicBezTo>
                    <a:pt x="240" y="905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7" y="910"/>
                    <a:pt x="237" y="910"/>
                    <a:pt x="237" y="910"/>
                  </a:cubicBezTo>
                  <a:cubicBezTo>
                    <a:pt x="236" y="911"/>
                    <a:pt x="236" y="911"/>
                    <a:pt x="236" y="911"/>
                  </a:cubicBezTo>
                  <a:cubicBezTo>
                    <a:pt x="0" y="1319"/>
                    <a:pt x="0" y="1319"/>
                    <a:pt x="0" y="1319"/>
                  </a:cubicBezTo>
                  <a:cubicBezTo>
                    <a:pt x="0" y="1319"/>
                    <a:pt x="7" y="1319"/>
                    <a:pt x="19" y="1319"/>
                  </a:cubicBezTo>
                  <a:cubicBezTo>
                    <a:pt x="20" y="1319"/>
                    <a:pt x="21" y="1319"/>
                    <a:pt x="22" y="1319"/>
                  </a:cubicBezTo>
                  <a:cubicBezTo>
                    <a:pt x="26" y="1313"/>
                    <a:pt x="29" y="1306"/>
                    <a:pt x="33" y="1300"/>
                  </a:cubicBezTo>
                  <a:cubicBezTo>
                    <a:pt x="33" y="1300"/>
                    <a:pt x="33" y="1300"/>
                    <a:pt x="33" y="1300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3" y="920"/>
                    <a:pt x="253" y="920"/>
                    <a:pt x="253" y="920"/>
                  </a:cubicBezTo>
                  <a:cubicBezTo>
                    <a:pt x="262" y="906"/>
                    <a:pt x="411" y="662"/>
                    <a:pt x="421" y="425"/>
                  </a:cubicBezTo>
                  <a:cubicBezTo>
                    <a:pt x="428" y="262"/>
                    <a:pt x="382" y="139"/>
                    <a:pt x="339" y="62"/>
                  </a:cubicBezTo>
                  <a:cubicBezTo>
                    <a:pt x="339" y="62"/>
                    <a:pt x="331" y="47"/>
                    <a:pt x="317" y="31"/>
                  </a:cubicBezTo>
                  <a:cubicBezTo>
                    <a:pt x="309" y="21"/>
                    <a:pt x="301" y="15"/>
                    <a:pt x="298" y="13"/>
                  </a:cubicBezTo>
                  <a:cubicBezTo>
                    <a:pt x="291" y="9"/>
                    <a:pt x="283" y="4"/>
                    <a:pt x="275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3687763" y="2532062"/>
              <a:ext cx="4799013" cy="1577975"/>
            </a:xfrm>
            <a:custGeom>
              <a:avLst/>
              <a:gdLst>
                <a:gd name="T0" fmla="*/ 492 w 1280"/>
                <a:gd name="T1" fmla="*/ 421 h 421"/>
                <a:gd name="T2" fmla="*/ 491 w 1280"/>
                <a:gd name="T3" fmla="*/ 421 h 421"/>
                <a:gd name="T4" fmla="*/ 491 w 1280"/>
                <a:gd name="T5" fmla="*/ 421 h 421"/>
                <a:gd name="T6" fmla="*/ 492 w 1280"/>
                <a:gd name="T7" fmla="*/ 421 h 421"/>
                <a:gd name="T8" fmla="*/ 472 w 1280"/>
                <a:gd name="T9" fmla="*/ 421 h 421"/>
                <a:gd name="T10" fmla="*/ 471 w 1280"/>
                <a:gd name="T11" fmla="*/ 421 h 421"/>
                <a:gd name="T12" fmla="*/ 0 w 1280"/>
                <a:gd name="T13" fmla="*/ 421 h 421"/>
                <a:gd name="T14" fmla="*/ 0 w 1280"/>
                <a:gd name="T15" fmla="*/ 421 h 421"/>
                <a:gd name="T16" fmla="*/ 0 w 1280"/>
                <a:gd name="T17" fmla="*/ 421 h 421"/>
                <a:gd name="T18" fmla="*/ 471 w 1280"/>
                <a:gd name="T19" fmla="*/ 421 h 421"/>
                <a:gd name="T20" fmla="*/ 472 w 1280"/>
                <a:gd name="T21" fmla="*/ 421 h 421"/>
                <a:gd name="T22" fmla="*/ 491 w 1280"/>
                <a:gd name="T23" fmla="*/ 421 h 421"/>
                <a:gd name="T24" fmla="*/ 472 w 1280"/>
                <a:gd name="T25" fmla="*/ 421 h 421"/>
                <a:gd name="T26" fmla="*/ 472 w 1280"/>
                <a:gd name="T27" fmla="*/ 421 h 421"/>
                <a:gd name="T28" fmla="*/ 471 w 1280"/>
                <a:gd name="T29" fmla="*/ 421 h 421"/>
                <a:gd name="T30" fmla="*/ 472 w 1280"/>
                <a:gd name="T31" fmla="*/ 421 h 421"/>
                <a:gd name="T32" fmla="*/ 472 w 1280"/>
                <a:gd name="T33" fmla="*/ 421 h 421"/>
                <a:gd name="T34" fmla="*/ 472 w 1280"/>
                <a:gd name="T35" fmla="*/ 421 h 421"/>
                <a:gd name="T36" fmla="*/ 472 w 1280"/>
                <a:gd name="T37" fmla="*/ 421 h 421"/>
                <a:gd name="T38" fmla="*/ 472 w 1280"/>
                <a:gd name="T39" fmla="*/ 421 h 421"/>
                <a:gd name="T40" fmla="*/ 970 w 1280"/>
                <a:gd name="T41" fmla="*/ 324 h 421"/>
                <a:gd name="T42" fmla="*/ 969 w 1280"/>
                <a:gd name="T43" fmla="*/ 325 h 421"/>
                <a:gd name="T44" fmla="*/ 970 w 1280"/>
                <a:gd name="T45" fmla="*/ 324 h 421"/>
                <a:gd name="T46" fmla="*/ 971 w 1280"/>
                <a:gd name="T47" fmla="*/ 324 h 421"/>
                <a:gd name="T48" fmla="*/ 970 w 1280"/>
                <a:gd name="T49" fmla="*/ 324 h 421"/>
                <a:gd name="T50" fmla="*/ 971 w 1280"/>
                <a:gd name="T51" fmla="*/ 324 h 421"/>
                <a:gd name="T52" fmla="*/ 973 w 1280"/>
                <a:gd name="T53" fmla="*/ 323 h 421"/>
                <a:gd name="T54" fmla="*/ 972 w 1280"/>
                <a:gd name="T55" fmla="*/ 323 h 421"/>
                <a:gd name="T56" fmla="*/ 973 w 1280"/>
                <a:gd name="T57" fmla="*/ 323 h 421"/>
                <a:gd name="T58" fmla="*/ 973 w 1280"/>
                <a:gd name="T59" fmla="*/ 323 h 421"/>
                <a:gd name="T60" fmla="*/ 973 w 1280"/>
                <a:gd name="T61" fmla="*/ 323 h 421"/>
                <a:gd name="T62" fmla="*/ 973 w 1280"/>
                <a:gd name="T63" fmla="*/ 323 h 421"/>
                <a:gd name="T64" fmla="*/ 974 w 1280"/>
                <a:gd name="T65" fmla="*/ 322 h 421"/>
                <a:gd name="T66" fmla="*/ 974 w 1280"/>
                <a:gd name="T67" fmla="*/ 322 h 421"/>
                <a:gd name="T68" fmla="*/ 974 w 1280"/>
                <a:gd name="T69" fmla="*/ 322 h 421"/>
                <a:gd name="T70" fmla="*/ 975 w 1280"/>
                <a:gd name="T71" fmla="*/ 322 h 421"/>
                <a:gd name="T72" fmla="*/ 974 w 1280"/>
                <a:gd name="T73" fmla="*/ 322 h 421"/>
                <a:gd name="T74" fmla="*/ 975 w 1280"/>
                <a:gd name="T75" fmla="*/ 322 h 421"/>
                <a:gd name="T76" fmla="*/ 1280 w 1280"/>
                <a:gd name="T77" fmla="*/ 0 h 421"/>
                <a:gd name="T78" fmla="*/ 1280 w 1280"/>
                <a:gd name="T79" fmla="*/ 0 h 421"/>
                <a:gd name="T80" fmla="*/ 1280 w 1280"/>
                <a:gd name="T81" fmla="*/ 0 h 421"/>
                <a:gd name="T82" fmla="*/ 976 w 1280"/>
                <a:gd name="T83" fmla="*/ 321 h 421"/>
                <a:gd name="T84" fmla="*/ 976 w 1280"/>
                <a:gd name="T85" fmla="*/ 321 h 421"/>
                <a:gd name="T86" fmla="*/ 976 w 1280"/>
                <a:gd name="T87" fmla="*/ 321 h 421"/>
                <a:gd name="T88" fmla="*/ 1280 w 1280"/>
                <a:gd name="T89" fmla="*/ 0 h 421"/>
                <a:gd name="T90" fmla="*/ 1280 w 1280"/>
                <a:gd name="T91" fmla="*/ 12 h 421"/>
                <a:gd name="T92" fmla="*/ 1280 w 1280"/>
                <a:gd name="T93" fmla="*/ 26 h 421"/>
                <a:gd name="T94" fmla="*/ 1280 w 1280"/>
                <a:gd name="T95" fmla="*/ 26 h 421"/>
                <a:gd name="T96" fmla="*/ 1280 w 1280"/>
                <a:gd name="T97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0" h="421">
                  <a:moveTo>
                    <a:pt x="492" y="421"/>
                  </a:moveTo>
                  <a:cubicBezTo>
                    <a:pt x="492" y="421"/>
                    <a:pt x="492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2" y="421"/>
                    <a:pt x="492" y="421"/>
                    <a:pt x="492" y="421"/>
                  </a:cubicBezTo>
                  <a:moveTo>
                    <a:pt x="472" y="421"/>
                  </a:moveTo>
                  <a:cubicBezTo>
                    <a:pt x="471" y="421"/>
                    <a:pt x="471" y="421"/>
                    <a:pt x="471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9" y="421"/>
                    <a:pt x="491" y="421"/>
                  </a:cubicBezTo>
                  <a:cubicBezTo>
                    <a:pt x="479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cubicBezTo>
                    <a:pt x="472" y="421"/>
                    <a:pt x="472" y="421"/>
                    <a:pt x="472" y="421"/>
                  </a:cubicBezTo>
                  <a:moveTo>
                    <a:pt x="970" y="324"/>
                  </a:moveTo>
                  <a:cubicBezTo>
                    <a:pt x="970" y="324"/>
                    <a:pt x="970" y="324"/>
                    <a:pt x="969" y="325"/>
                  </a:cubicBezTo>
                  <a:cubicBezTo>
                    <a:pt x="970" y="324"/>
                    <a:pt x="970" y="324"/>
                    <a:pt x="970" y="324"/>
                  </a:cubicBezTo>
                  <a:moveTo>
                    <a:pt x="971" y="324"/>
                  </a:moveTo>
                  <a:cubicBezTo>
                    <a:pt x="971" y="324"/>
                    <a:pt x="971" y="324"/>
                    <a:pt x="970" y="324"/>
                  </a:cubicBezTo>
                  <a:cubicBezTo>
                    <a:pt x="971" y="324"/>
                    <a:pt x="971" y="324"/>
                    <a:pt x="971" y="324"/>
                  </a:cubicBezTo>
                  <a:moveTo>
                    <a:pt x="973" y="323"/>
                  </a:moveTo>
                  <a:cubicBezTo>
                    <a:pt x="972" y="323"/>
                    <a:pt x="972" y="323"/>
                    <a:pt x="972" y="323"/>
                  </a:cubicBezTo>
                  <a:cubicBezTo>
                    <a:pt x="972" y="323"/>
                    <a:pt x="972" y="323"/>
                    <a:pt x="973" y="323"/>
                  </a:cubicBezTo>
                  <a:moveTo>
                    <a:pt x="973" y="323"/>
                  </a:moveTo>
                  <a:cubicBezTo>
                    <a:pt x="973" y="323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moveTo>
                    <a:pt x="974" y="322"/>
                  </a:move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moveTo>
                    <a:pt x="975" y="322"/>
                  </a:move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5" y="322"/>
                  </a:cubicBezTo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75" y="13"/>
                    <a:pt x="1206" y="20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1206" y="201"/>
                    <a:pt x="1275" y="13"/>
                    <a:pt x="1280" y="0"/>
                  </a:cubicBezTo>
                  <a:cubicBezTo>
                    <a:pt x="1280" y="4"/>
                    <a:pt x="1280" y="8"/>
                    <a:pt x="1280" y="12"/>
                  </a:cubicBezTo>
                  <a:cubicBezTo>
                    <a:pt x="1280" y="17"/>
                    <a:pt x="1280" y="22"/>
                    <a:pt x="1280" y="26"/>
                  </a:cubicBezTo>
                  <a:cubicBezTo>
                    <a:pt x="1280" y="26"/>
                    <a:pt x="1280" y="26"/>
                    <a:pt x="1280" y="26"/>
                  </a:cubicBezTo>
                  <a:cubicBezTo>
                    <a:pt x="1280" y="17"/>
                    <a:pt x="1280" y="9"/>
                    <a:pt x="1280" y="0"/>
                  </a:cubicBezTo>
                </a:path>
              </a:pathLst>
            </a:custGeom>
            <a:solidFill>
              <a:srgbClr val="7B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687763" y="2532062"/>
              <a:ext cx="4799013" cy="1652588"/>
            </a:xfrm>
            <a:custGeom>
              <a:avLst/>
              <a:gdLst>
                <a:gd name="T0" fmla="*/ 1280 w 1280"/>
                <a:gd name="T1" fmla="*/ 0 h 441"/>
                <a:gd name="T2" fmla="*/ 976 w 1280"/>
                <a:gd name="T3" fmla="*/ 321 h 441"/>
                <a:gd name="T4" fmla="*/ 976 w 1280"/>
                <a:gd name="T5" fmla="*/ 321 h 441"/>
                <a:gd name="T6" fmla="*/ 975 w 1280"/>
                <a:gd name="T7" fmla="*/ 322 h 441"/>
                <a:gd name="T8" fmla="*/ 974 w 1280"/>
                <a:gd name="T9" fmla="*/ 322 h 441"/>
                <a:gd name="T10" fmla="*/ 974 w 1280"/>
                <a:gd name="T11" fmla="*/ 322 h 441"/>
                <a:gd name="T12" fmla="*/ 974 w 1280"/>
                <a:gd name="T13" fmla="*/ 322 h 441"/>
                <a:gd name="T14" fmla="*/ 973 w 1280"/>
                <a:gd name="T15" fmla="*/ 323 h 441"/>
                <a:gd name="T16" fmla="*/ 973 w 1280"/>
                <a:gd name="T17" fmla="*/ 323 h 441"/>
                <a:gd name="T18" fmla="*/ 973 w 1280"/>
                <a:gd name="T19" fmla="*/ 323 h 441"/>
                <a:gd name="T20" fmla="*/ 972 w 1280"/>
                <a:gd name="T21" fmla="*/ 323 h 441"/>
                <a:gd name="T22" fmla="*/ 971 w 1280"/>
                <a:gd name="T23" fmla="*/ 324 h 441"/>
                <a:gd name="T24" fmla="*/ 970 w 1280"/>
                <a:gd name="T25" fmla="*/ 324 h 441"/>
                <a:gd name="T26" fmla="*/ 970 w 1280"/>
                <a:gd name="T27" fmla="*/ 324 h 441"/>
                <a:gd name="T28" fmla="*/ 969 w 1280"/>
                <a:gd name="T29" fmla="*/ 325 h 441"/>
                <a:gd name="T30" fmla="*/ 492 w 1280"/>
                <a:gd name="T31" fmla="*/ 421 h 441"/>
                <a:gd name="T32" fmla="*/ 491 w 1280"/>
                <a:gd name="T33" fmla="*/ 421 h 441"/>
                <a:gd name="T34" fmla="*/ 491 w 1280"/>
                <a:gd name="T35" fmla="*/ 421 h 441"/>
                <a:gd name="T36" fmla="*/ 491 w 1280"/>
                <a:gd name="T37" fmla="*/ 421 h 441"/>
                <a:gd name="T38" fmla="*/ 491 w 1280"/>
                <a:gd name="T39" fmla="*/ 421 h 441"/>
                <a:gd name="T40" fmla="*/ 472 w 1280"/>
                <a:gd name="T41" fmla="*/ 421 h 441"/>
                <a:gd name="T42" fmla="*/ 471 w 1280"/>
                <a:gd name="T43" fmla="*/ 421 h 441"/>
                <a:gd name="T44" fmla="*/ 0 w 1280"/>
                <a:gd name="T45" fmla="*/ 421 h 441"/>
                <a:gd name="T46" fmla="*/ 11 w 1280"/>
                <a:gd name="T47" fmla="*/ 441 h 441"/>
                <a:gd name="T48" fmla="*/ 22 w 1280"/>
                <a:gd name="T49" fmla="*/ 440 h 441"/>
                <a:gd name="T50" fmla="*/ 33 w 1280"/>
                <a:gd name="T51" fmla="*/ 440 h 441"/>
                <a:gd name="T52" fmla="*/ 33 w 1280"/>
                <a:gd name="T53" fmla="*/ 440 h 441"/>
                <a:gd name="T54" fmla="*/ 471 w 1280"/>
                <a:gd name="T55" fmla="*/ 440 h 441"/>
                <a:gd name="T56" fmla="*/ 472 w 1280"/>
                <a:gd name="T57" fmla="*/ 440 h 441"/>
                <a:gd name="T58" fmla="*/ 494 w 1280"/>
                <a:gd name="T59" fmla="*/ 441 h 441"/>
                <a:gd name="T60" fmla="*/ 984 w 1280"/>
                <a:gd name="T61" fmla="*/ 338 h 441"/>
                <a:gd name="T62" fmla="*/ 1258 w 1280"/>
                <a:gd name="T63" fmla="*/ 86 h 441"/>
                <a:gd name="T64" fmla="*/ 1274 w 1280"/>
                <a:gd name="T65" fmla="*/ 52 h 441"/>
                <a:gd name="T66" fmla="*/ 1280 w 1280"/>
                <a:gd name="T67" fmla="*/ 26 h 441"/>
                <a:gd name="T68" fmla="*/ 1280 w 1280"/>
                <a:gd name="T69" fmla="*/ 12 h 441"/>
                <a:gd name="T70" fmla="*/ 1280 w 1280"/>
                <a:gd name="T71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0" h="441">
                  <a:moveTo>
                    <a:pt x="1280" y="0"/>
                  </a:moveTo>
                  <a:cubicBezTo>
                    <a:pt x="1275" y="13"/>
                    <a:pt x="1206" y="201"/>
                    <a:pt x="976" y="321"/>
                  </a:cubicBezTo>
                  <a:cubicBezTo>
                    <a:pt x="976" y="321"/>
                    <a:pt x="976" y="321"/>
                    <a:pt x="976" y="321"/>
                  </a:cubicBezTo>
                  <a:cubicBezTo>
                    <a:pt x="975" y="322"/>
                    <a:pt x="975" y="322"/>
                    <a:pt x="975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4" y="322"/>
                    <a:pt x="974" y="322"/>
                    <a:pt x="974" y="322"/>
                  </a:cubicBezTo>
                  <a:cubicBezTo>
                    <a:pt x="973" y="322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cubicBezTo>
                    <a:pt x="973" y="323"/>
                    <a:pt x="973" y="323"/>
                    <a:pt x="973" y="323"/>
                  </a:cubicBezTo>
                  <a:cubicBezTo>
                    <a:pt x="972" y="323"/>
                    <a:pt x="972" y="323"/>
                    <a:pt x="972" y="323"/>
                  </a:cubicBezTo>
                  <a:cubicBezTo>
                    <a:pt x="972" y="323"/>
                    <a:pt x="971" y="324"/>
                    <a:pt x="971" y="324"/>
                  </a:cubicBezTo>
                  <a:cubicBezTo>
                    <a:pt x="971" y="324"/>
                    <a:pt x="971" y="324"/>
                    <a:pt x="970" y="324"/>
                  </a:cubicBezTo>
                  <a:cubicBezTo>
                    <a:pt x="970" y="324"/>
                    <a:pt x="970" y="324"/>
                    <a:pt x="970" y="324"/>
                  </a:cubicBezTo>
                  <a:cubicBezTo>
                    <a:pt x="970" y="324"/>
                    <a:pt x="970" y="324"/>
                    <a:pt x="969" y="325"/>
                  </a:cubicBezTo>
                  <a:cubicBezTo>
                    <a:pt x="793" y="414"/>
                    <a:pt x="561" y="421"/>
                    <a:pt x="492" y="421"/>
                  </a:cubicBezTo>
                  <a:cubicBezTo>
                    <a:pt x="492" y="421"/>
                    <a:pt x="492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91" y="421"/>
                    <a:pt x="491" y="421"/>
                    <a:pt x="491" y="421"/>
                  </a:cubicBezTo>
                  <a:cubicBezTo>
                    <a:pt x="479" y="421"/>
                    <a:pt x="472" y="421"/>
                    <a:pt x="472" y="421"/>
                  </a:cubicBezTo>
                  <a:cubicBezTo>
                    <a:pt x="471" y="421"/>
                    <a:pt x="471" y="421"/>
                    <a:pt x="471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3" y="428"/>
                    <a:pt x="11" y="441"/>
                  </a:cubicBezTo>
                  <a:cubicBezTo>
                    <a:pt x="14" y="440"/>
                    <a:pt x="18" y="440"/>
                    <a:pt x="22" y="440"/>
                  </a:cubicBezTo>
                  <a:cubicBezTo>
                    <a:pt x="26" y="440"/>
                    <a:pt x="29" y="440"/>
                    <a:pt x="33" y="440"/>
                  </a:cubicBezTo>
                  <a:cubicBezTo>
                    <a:pt x="33" y="440"/>
                    <a:pt x="33" y="440"/>
                    <a:pt x="33" y="440"/>
                  </a:cubicBezTo>
                  <a:cubicBezTo>
                    <a:pt x="471" y="440"/>
                    <a:pt x="471" y="440"/>
                    <a:pt x="471" y="440"/>
                  </a:cubicBezTo>
                  <a:cubicBezTo>
                    <a:pt x="472" y="440"/>
                    <a:pt x="472" y="440"/>
                    <a:pt x="472" y="440"/>
                  </a:cubicBezTo>
                  <a:cubicBezTo>
                    <a:pt x="474" y="440"/>
                    <a:pt x="482" y="441"/>
                    <a:pt x="494" y="441"/>
                  </a:cubicBezTo>
                  <a:cubicBezTo>
                    <a:pt x="567" y="441"/>
                    <a:pt x="803" y="433"/>
                    <a:pt x="984" y="338"/>
                  </a:cubicBezTo>
                  <a:cubicBezTo>
                    <a:pt x="1129" y="263"/>
                    <a:pt x="1212" y="162"/>
                    <a:pt x="1258" y="86"/>
                  </a:cubicBezTo>
                  <a:cubicBezTo>
                    <a:pt x="1258" y="86"/>
                    <a:pt x="1267" y="71"/>
                    <a:pt x="1274" y="52"/>
                  </a:cubicBezTo>
                  <a:cubicBezTo>
                    <a:pt x="1278" y="39"/>
                    <a:pt x="1280" y="30"/>
                    <a:pt x="1280" y="26"/>
                  </a:cubicBezTo>
                  <a:cubicBezTo>
                    <a:pt x="1280" y="22"/>
                    <a:pt x="1280" y="17"/>
                    <a:pt x="1280" y="12"/>
                  </a:cubicBezTo>
                  <a:cubicBezTo>
                    <a:pt x="1280" y="8"/>
                    <a:pt x="1280" y="4"/>
                    <a:pt x="1280" y="0"/>
                  </a:cubicBezTo>
                </a:path>
              </a:pathLst>
            </a:custGeom>
            <a:solidFill>
              <a:srgbClr val="555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453063" y="2532062"/>
              <a:ext cx="3033713" cy="1577975"/>
            </a:xfrm>
            <a:custGeom>
              <a:avLst/>
              <a:gdLst>
                <a:gd name="T0" fmla="*/ 1 w 809"/>
                <a:gd name="T1" fmla="*/ 421 h 421"/>
                <a:gd name="T2" fmla="*/ 0 w 809"/>
                <a:gd name="T3" fmla="*/ 421 h 421"/>
                <a:gd name="T4" fmla="*/ 1 w 809"/>
                <a:gd name="T5" fmla="*/ 421 h 421"/>
                <a:gd name="T6" fmla="*/ 1 w 809"/>
                <a:gd name="T7" fmla="*/ 421 h 421"/>
                <a:gd name="T8" fmla="*/ 809 w 809"/>
                <a:gd name="T9" fmla="*/ 0 h 421"/>
                <a:gd name="T10" fmla="*/ 778 w 809"/>
                <a:gd name="T11" fmla="*/ 65 h 421"/>
                <a:gd name="T12" fmla="*/ 505 w 809"/>
                <a:gd name="T13" fmla="*/ 321 h 421"/>
                <a:gd name="T14" fmla="*/ 20 w 809"/>
                <a:gd name="T15" fmla="*/ 421 h 421"/>
                <a:gd name="T16" fmla="*/ 1 w 809"/>
                <a:gd name="T17" fmla="*/ 421 h 421"/>
                <a:gd name="T18" fmla="*/ 1 w 809"/>
                <a:gd name="T19" fmla="*/ 421 h 421"/>
                <a:gd name="T20" fmla="*/ 20 w 809"/>
                <a:gd name="T21" fmla="*/ 421 h 421"/>
                <a:gd name="T22" fmla="*/ 20 w 809"/>
                <a:gd name="T23" fmla="*/ 421 h 421"/>
                <a:gd name="T24" fmla="*/ 20 w 809"/>
                <a:gd name="T25" fmla="*/ 421 h 421"/>
                <a:gd name="T26" fmla="*/ 21 w 809"/>
                <a:gd name="T27" fmla="*/ 421 h 421"/>
                <a:gd name="T28" fmla="*/ 498 w 809"/>
                <a:gd name="T29" fmla="*/ 325 h 421"/>
                <a:gd name="T30" fmla="*/ 499 w 809"/>
                <a:gd name="T31" fmla="*/ 324 h 421"/>
                <a:gd name="T32" fmla="*/ 499 w 809"/>
                <a:gd name="T33" fmla="*/ 324 h 421"/>
                <a:gd name="T34" fmla="*/ 500 w 809"/>
                <a:gd name="T35" fmla="*/ 324 h 421"/>
                <a:gd name="T36" fmla="*/ 501 w 809"/>
                <a:gd name="T37" fmla="*/ 323 h 421"/>
                <a:gd name="T38" fmla="*/ 502 w 809"/>
                <a:gd name="T39" fmla="*/ 323 h 421"/>
                <a:gd name="T40" fmla="*/ 502 w 809"/>
                <a:gd name="T41" fmla="*/ 323 h 421"/>
                <a:gd name="T42" fmla="*/ 502 w 809"/>
                <a:gd name="T43" fmla="*/ 323 h 421"/>
                <a:gd name="T44" fmla="*/ 503 w 809"/>
                <a:gd name="T45" fmla="*/ 322 h 421"/>
                <a:gd name="T46" fmla="*/ 503 w 809"/>
                <a:gd name="T47" fmla="*/ 322 h 421"/>
                <a:gd name="T48" fmla="*/ 503 w 809"/>
                <a:gd name="T49" fmla="*/ 322 h 421"/>
                <a:gd name="T50" fmla="*/ 504 w 809"/>
                <a:gd name="T51" fmla="*/ 322 h 421"/>
                <a:gd name="T52" fmla="*/ 505 w 809"/>
                <a:gd name="T53" fmla="*/ 321 h 421"/>
                <a:gd name="T54" fmla="*/ 505 w 809"/>
                <a:gd name="T55" fmla="*/ 321 h 421"/>
                <a:gd name="T56" fmla="*/ 809 w 809"/>
                <a:gd name="T57" fmla="*/ 0 h 421"/>
                <a:gd name="T58" fmla="*/ 809 w 809"/>
                <a:gd name="T5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9" h="421">
                  <a:moveTo>
                    <a:pt x="1" y="421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1" y="421"/>
                    <a:pt x="1" y="421"/>
                  </a:cubicBezTo>
                  <a:moveTo>
                    <a:pt x="809" y="0"/>
                  </a:moveTo>
                  <a:cubicBezTo>
                    <a:pt x="807" y="4"/>
                    <a:pt x="798" y="29"/>
                    <a:pt x="778" y="65"/>
                  </a:cubicBezTo>
                  <a:cubicBezTo>
                    <a:pt x="738" y="133"/>
                    <a:pt x="656" y="242"/>
                    <a:pt x="505" y="321"/>
                  </a:cubicBezTo>
                  <a:cubicBezTo>
                    <a:pt x="326" y="414"/>
                    <a:pt x="88" y="421"/>
                    <a:pt x="20" y="421"/>
                  </a:cubicBezTo>
                  <a:cubicBezTo>
                    <a:pt x="8" y="421"/>
                    <a:pt x="1" y="421"/>
                    <a:pt x="1" y="421"/>
                  </a:cubicBezTo>
                  <a:cubicBezTo>
                    <a:pt x="1" y="421"/>
                    <a:pt x="1" y="421"/>
                    <a:pt x="1" y="421"/>
                  </a:cubicBezTo>
                  <a:cubicBezTo>
                    <a:pt x="1" y="421"/>
                    <a:pt x="8" y="421"/>
                    <a:pt x="20" y="421"/>
                  </a:cubicBezTo>
                  <a:cubicBezTo>
                    <a:pt x="20" y="421"/>
                    <a:pt x="20" y="421"/>
                    <a:pt x="20" y="421"/>
                  </a:cubicBezTo>
                  <a:cubicBezTo>
                    <a:pt x="20" y="421"/>
                    <a:pt x="20" y="421"/>
                    <a:pt x="20" y="421"/>
                  </a:cubicBezTo>
                  <a:cubicBezTo>
                    <a:pt x="21" y="421"/>
                    <a:pt x="21" y="421"/>
                    <a:pt x="21" y="421"/>
                  </a:cubicBezTo>
                  <a:cubicBezTo>
                    <a:pt x="90" y="421"/>
                    <a:pt x="322" y="414"/>
                    <a:pt x="498" y="325"/>
                  </a:cubicBezTo>
                  <a:cubicBezTo>
                    <a:pt x="499" y="324"/>
                    <a:pt x="499" y="324"/>
                    <a:pt x="499" y="324"/>
                  </a:cubicBezTo>
                  <a:cubicBezTo>
                    <a:pt x="499" y="324"/>
                    <a:pt x="499" y="324"/>
                    <a:pt x="499" y="324"/>
                  </a:cubicBezTo>
                  <a:cubicBezTo>
                    <a:pt x="500" y="324"/>
                    <a:pt x="500" y="324"/>
                    <a:pt x="500" y="324"/>
                  </a:cubicBezTo>
                  <a:cubicBezTo>
                    <a:pt x="500" y="324"/>
                    <a:pt x="501" y="323"/>
                    <a:pt x="501" y="323"/>
                  </a:cubicBezTo>
                  <a:cubicBezTo>
                    <a:pt x="501" y="323"/>
                    <a:pt x="501" y="323"/>
                    <a:pt x="502" y="323"/>
                  </a:cubicBezTo>
                  <a:cubicBezTo>
                    <a:pt x="502" y="323"/>
                    <a:pt x="502" y="323"/>
                    <a:pt x="502" y="323"/>
                  </a:cubicBezTo>
                  <a:cubicBezTo>
                    <a:pt x="502" y="323"/>
                    <a:pt x="502" y="323"/>
                    <a:pt x="502" y="323"/>
                  </a:cubicBezTo>
                  <a:cubicBezTo>
                    <a:pt x="502" y="323"/>
                    <a:pt x="502" y="322"/>
                    <a:pt x="503" y="322"/>
                  </a:cubicBezTo>
                  <a:cubicBezTo>
                    <a:pt x="503" y="322"/>
                    <a:pt x="503" y="322"/>
                    <a:pt x="503" y="322"/>
                  </a:cubicBezTo>
                  <a:cubicBezTo>
                    <a:pt x="503" y="322"/>
                    <a:pt x="503" y="322"/>
                    <a:pt x="503" y="322"/>
                  </a:cubicBezTo>
                  <a:cubicBezTo>
                    <a:pt x="503" y="322"/>
                    <a:pt x="503" y="322"/>
                    <a:pt x="504" y="322"/>
                  </a:cubicBezTo>
                  <a:cubicBezTo>
                    <a:pt x="504" y="322"/>
                    <a:pt x="504" y="322"/>
                    <a:pt x="505" y="321"/>
                  </a:cubicBezTo>
                  <a:cubicBezTo>
                    <a:pt x="505" y="321"/>
                    <a:pt x="505" y="321"/>
                    <a:pt x="505" y="321"/>
                  </a:cubicBezTo>
                  <a:cubicBezTo>
                    <a:pt x="735" y="201"/>
                    <a:pt x="804" y="13"/>
                    <a:pt x="809" y="0"/>
                  </a:cubicBezTo>
                  <a:cubicBezTo>
                    <a:pt x="809" y="0"/>
                    <a:pt x="809" y="0"/>
                    <a:pt x="809" y="0"/>
                  </a:cubicBezTo>
                </a:path>
              </a:pathLst>
            </a:custGeom>
            <a:solidFill>
              <a:srgbClr val="2927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86513" y="5943600"/>
              <a:ext cx="184150" cy="19050"/>
            </a:xfrm>
            <a:custGeom>
              <a:avLst/>
              <a:gdLst>
                <a:gd name="T0" fmla="*/ 49 w 49"/>
                <a:gd name="T1" fmla="*/ 0 h 5"/>
                <a:gd name="T2" fmla="*/ 0 w 49"/>
                <a:gd name="T3" fmla="*/ 5 h 5"/>
                <a:gd name="T4" fmla="*/ 48 w 49"/>
                <a:gd name="T5" fmla="*/ 0 h 5"/>
                <a:gd name="T6" fmla="*/ 49 w 49"/>
                <a:gd name="T7" fmla="*/ 0 h 5"/>
                <a:gd name="T8" fmla="*/ 49 w 4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">
                  <a:moveTo>
                    <a:pt x="49" y="0"/>
                  </a:moveTo>
                  <a:cubicBezTo>
                    <a:pt x="47" y="0"/>
                    <a:pt x="29" y="4"/>
                    <a:pt x="0" y="5"/>
                  </a:cubicBezTo>
                  <a:cubicBezTo>
                    <a:pt x="29" y="4"/>
                    <a:pt x="46" y="0"/>
                    <a:pt x="48" y="0"/>
                  </a:cubicBezTo>
                  <a:cubicBezTo>
                    <a:pt x="48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757488" y="2576512"/>
              <a:ext cx="3813175" cy="3457575"/>
            </a:xfrm>
            <a:custGeom>
              <a:avLst/>
              <a:gdLst>
                <a:gd name="T0" fmla="*/ 11 w 1017"/>
                <a:gd name="T1" fmla="*/ 0 h 922"/>
                <a:gd name="T2" fmla="*/ 0 w 1017"/>
                <a:gd name="T3" fmla="*/ 19 h 922"/>
                <a:gd name="T4" fmla="*/ 11 w 1017"/>
                <a:gd name="T5" fmla="*/ 38 h 922"/>
                <a:gd name="T6" fmla="*/ 11 w 1017"/>
                <a:gd name="T7" fmla="*/ 38 h 922"/>
                <a:gd name="T8" fmla="*/ 231 w 1017"/>
                <a:gd name="T9" fmla="*/ 418 h 922"/>
                <a:gd name="T10" fmla="*/ 231 w 1017"/>
                <a:gd name="T11" fmla="*/ 419 h 922"/>
                <a:gd name="T12" fmla="*/ 576 w 1017"/>
                <a:gd name="T13" fmla="*/ 811 h 922"/>
                <a:gd name="T14" fmla="*/ 931 w 1017"/>
                <a:gd name="T15" fmla="*/ 922 h 922"/>
                <a:gd name="T16" fmla="*/ 931 w 1017"/>
                <a:gd name="T17" fmla="*/ 922 h 922"/>
                <a:gd name="T18" fmla="*/ 969 w 1017"/>
                <a:gd name="T19" fmla="*/ 919 h 922"/>
                <a:gd name="T20" fmla="*/ 994 w 1017"/>
                <a:gd name="T21" fmla="*/ 911 h 922"/>
                <a:gd name="T22" fmla="*/ 1017 w 1017"/>
                <a:gd name="T23" fmla="*/ 898 h 922"/>
                <a:gd name="T24" fmla="*/ 1016 w 1017"/>
                <a:gd name="T25" fmla="*/ 898 h 922"/>
                <a:gd name="T26" fmla="*/ 968 w 1017"/>
                <a:gd name="T27" fmla="*/ 903 h 922"/>
                <a:gd name="T28" fmla="*/ 945 w 1017"/>
                <a:gd name="T29" fmla="*/ 903 h 922"/>
                <a:gd name="T30" fmla="*/ 945 w 1017"/>
                <a:gd name="T31" fmla="*/ 903 h 922"/>
                <a:gd name="T32" fmla="*/ 586 w 1017"/>
                <a:gd name="T33" fmla="*/ 795 h 922"/>
                <a:gd name="T34" fmla="*/ 250 w 1017"/>
                <a:gd name="T35" fmla="*/ 414 h 922"/>
                <a:gd name="T36" fmla="*/ 248 w 1017"/>
                <a:gd name="T37" fmla="*/ 409 h 922"/>
                <a:gd name="T38" fmla="*/ 248 w 1017"/>
                <a:gd name="T39" fmla="*/ 409 h 922"/>
                <a:gd name="T40" fmla="*/ 248 w 1017"/>
                <a:gd name="T41" fmla="*/ 409 h 922"/>
                <a:gd name="T42" fmla="*/ 247 w 1017"/>
                <a:gd name="T43" fmla="*/ 408 h 922"/>
                <a:gd name="T44" fmla="*/ 11 w 1017"/>
                <a:gd name="T4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7" h="922">
                  <a:moveTo>
                    <a:pt x="11" y="0"/>
                  </a:moveTo>
                  <a:cubicBezTo>
                    <a:pt x="11" y="0"/>
                    <a:pt x="7" y="7"/>
                    <a:pt x="0" y="19"/>
                  </a:cubicBezTo>
                  <a:cubicBezTo>
                    <a:pt x="4" y="25"/>
                    <a:pt x="8" y="32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231" y="418"/>
                    <a:pt x="231" y="418"/>
                    <a:pt x="231" y="418"/>
                  </a:cubicBezTo>
                  <a:cubicBezTo>
                    <a:pt x="231" y="419"/>
                    <a:pt x="231" y="419"/>
                    <a:pt x="231" y="419"/>
                  </a:cubicBezTo>
                  <a:cubicBezTo>
                    <a:pt x="239" y="433"/>
                    <a:pt x="375" y="684"/>
                    <a:pt x="576" y="811"/>
                  </a:cubicBezTo>
                  <a:cubicBezTo>
                    <a:pt x="713" y="899"/>
                    <a:pt x="842" y="920"/>
                    <a:pt x="931" y="922"/>
                  </a:cubicBezTo>
                  <a:cubicBezTo>
                    <a:pt x="931" y="922"/>
                    <a:pt x="931" y="922"/>
                    <a:pt x="931" y="922"/>
                  </a:cubicBezTo>
                  <a:cubicBezTo>
                    <a:pt x="933" y="922"/>
                    <a:pt x="949" y="922"/>
                    <a:pt x="969" y="919"/>
                  </a:cubicBezTo>
                  <a:cubicBezTo>
                    <a:pt x="982" y="916"/>
                    <a:pt x="991" y="912"/>
                    <a:pt x="994" y="911"/>
                  </a:cubicBezTo>
                  <a:cubicBezTo>
                    <a:pt x="1001" y="907"/>
                    <a:pt x="1009" y="902"/>
                    <a:pt x="1017" y="898"/>
                  </a:cubicBezTo>
                  <a:cubicBezTo>
                    <a:pt x="1017" y="898"/>
                    <a:pt x="1016" y="898"/>
                    <a:pt x="1016" y="898"/>
                  </a:cubicBezTo>
                  <a:cubicBezTo>
                    <a:pt x="1014" y="898"/>
                    <a:pt x="997" y="902"/>
                    <a:pt x="968" y="903"/>
                  </a:cubicBezTo>
                  <a:cubicBezTo>
                    <a:pt x="961" y="903"/>
                    <a:pt x="953" y="903"/>
                    <a:pt x="945" y="903"/>
                  </a:cubicBezTo>
                  <a:cubicBezTo>
                    <a:pt x="945" y="903"/>
                    <a:pt x="945" y="903"/>
                    <a:pt x="945" y="903"/>
                  </a:cubicBezTo>
                  <a:cubicBezTo>
                    <a:pt x="865" y="903"/>
                    <a:pt x="730" y="887"/>
                    <a:pt x="586" y="795"/>
                  </a:cubicBezTo>
                  <a:cubicBezTo>
                    <a:pt x="402" y="679"/>
                    <a:pt x="271" y="451"/>
                    <a:pt x="250" y="414"/>
                  </a:cubicBezTo>
                  <a:cubicBezTo>
                    <a:pt x="249" y="411"/>
                    <a:pt x="248" y="409"/>
                    <a:pt x="248" y="409"/>
                  </a:cubicBezTo>
                  <a:cubicBezTo>
                    <a:pt x="248" y="409"/>
                    <a:pt x="248" y="409"/>
                    <a:pt x="248" y="409"/>
                  </a:cubicBezTo>
                  <a:cubicBezTo>
                    <a:pt x="248" y="409"/>
                    <a:pt x="248" y="409"/>
                    <a:pt x="248" y="409"/>
                  </a:cubicBezTo>
                  <a:cubicBezTo>
                    <a:pt x="247" y="408"/>
                    <a:pt x="247" y="408"/>
                    <a:pt x="247" y="408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220913" y="4999038"/>
              <a:ext cx="434975" cy="989013"/>
            </a:xfrm>
            <a:custGeom>
              <a:avLst/>
              <a:gdLst>
                <a:gd name="T0" fmla="*/ 0 w 116"/>
                <a:gd name="T1" fmla="*/ 0 h 264"/>
                <a:gd name="T2" fmla="*/ 116 w 116"/>
                <a:gd name="T3" fmla="*/ 264 h 264"/>
                <a:gd name="T4" fmla="*/ 116 w 116"/>
                <a:gd name="T5" fmla="*/ 264 h 264"/>
                <a:gd name="T6" fmla="*/ 75 w 116"/>
                <a:gd name="T7" fmla="*/ 205 h 264"/>
                <a:gd name="T8" fmla="*/ 0 w 116"/>
                <a:gd name="T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64">
                  <a:moveTo>
                    <a:pt x="0" y="0"/>
                  </a:moveTo>
                  <a:cubicBezTo>
                    <a:pt x="31" y="166"/>
                    <a:pt x="113" y="261"/>
                    <a:pt x="116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4" y="262"/>
                    <a:pt x="96" y="242"/>
                    <a:pt x="75" y="205"/>
                  </a:cubicBezTo>
                  <a:cubicBezTo>
                    <a:pt x="49" y="160"/>
                    <a:pt x="17" y="90"/>
                    <a:pt x="0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082800" y="1042987"/>
              <a:ext cx="1604963" cy="4945063"/>
            </a:xfrm>
            <a:custGeom>
              <a:avLst/>
              <a:gdLst>
                <a:gd name="T0" fmla="*/ 410 w 428"/>
                <a:gd name="T1" fmla="*/ 0 h 1319"/>
                <a:gd name="T2" fmla="*/ 409 w 428"/>
                <a:gd name="T3" fmla="*/ 0 h 1319"/>
                <a:gd name="T4" fmla="*/ 406 w 428"/>
                <a:gd name="T5" fmla="*/ 0 h 1319"/>
                <a:gd name="T6" fmla="*/ 395 w 428"/>
                <a:gd name="T7" fmla="*/ 19 h 1319"/>
                <a:gd name="T8" fmla="*/ 395 w 428"/>
                <a:gd name="T9" fmla="*/ 19 h 1319"/>
                <a:gd name="T10" fmla="*/ 175 w 428"/>
                <a:gd name="T11" fmla="*/ 398 h 1319"/>
                <a:gd name="T12" fmla="*/ 175 w 428"/>
                <a:gd name="T13" fmla="*/ 399 h 1319"/>
                <a:gd name="T14" fmla="*/ 7 w 428"/>
                <a:gd name="T15" fmla="*/ 894 h 1319"/>
                <a:gd name="T16" fmla="*/ 89 w 428"/>
                <a:gd name="T17" fmla="*/ 1257 h 1319"/>
                <a:gd name="T18" fmla="*/ 111 w 428"/>
                <a:gd name="T19" fmla="*/ 1288 h 1319"/>
                <a:gd name="T20" fmla="*/ 130 w 428"/>
                <a:gd name="T21" fmla="*/ 1306 h 1319"/>
                <a:gd name="T22" fmla="*/ 153 w 428"/>
                <a:gd name="T23" fmla="*/ 1319 h 1319"/>
                <a:gd name="T24" fmla="*/ 37 w 428"/>
                <a:gd name="T25" fmla="*/ 1055 h 1319"/>
                <a:gd name="T26" fmla="*/ 26 w 428"/>
                <a:gd name="T27" fmla="*/ 895 h 1319"/>
                <a:gd name="T28" fmla="*/ 180 w 428"/>
                <a:gd name="T29" fmla="*/ 428 h 1319"/>
                <a:gd name="T30" fmla="*/ 180 w 428"/>
                <a:gd name="T31" fmla="*/ 428 h 1319"/>
                <a:gd name="T32" fmla="*/ 181 w 428"/>
                <a:gd name="T33" fmla="*/ 426 h 1319"/>
                <a:gd name="T34" fmla="*/ 187 w 428"/>
                <a:gd name="T35" fmla="*/ 417 h 1319"/>
                <a:gd name="T36" fmla="*/ 191 w 428"/>
                <a:gd name="T37" fmla="*/ 409 h 1319"/>
                <a:gd name="T38" fmla="*/ 191 w 428"/>
                <a:gd name="T39" fmla="*/ 409 h 1319"/>
                <a:gd name="T40" fmla="*/ 191 w 428"/>
                <a:gd name="T41" fmla="*/ 409 h 1319"/>
                <a:gd name="T42" fmla="*/ 192 w 428"/>
                <a:gd name="T43" fmla="*/ 408 h 1319"/>
                <a:gd name="T44" fmla="*/ 428 w 428"/>
                <a:gd name="T45" fmla="*/ 0 h 1319"/>
                <a:gd name="T46" fmla="*/ 410 w 428"/>
                <a:gd name="T47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8" h="1319">
                  <a:moveTo>
                    <a:pt x="410" y="0"/>
                  </a:moveTo>
                  <a:cubicBezTo>
                    <a:pt x="410" y="0"/>
                    <a:pt x="409" y="0"/>
                    <a:pt x="409" y="0"/>
                  </a:cubicBezTo>
                  <a:cubicBezTo>
                    <a:pt x="408" y="0"/>
                    <a:pt x="407" y="0"/>
                    <a:pt x="406" y="0"/>
                  </a:cubicBezTo>
                  <a:cubicBezTo>
                    <a:pt x="402" y="6"/>
                    <a:pt x="399" y="13"/>
                    <a:pt x="395" y="19"/>
                  </a:cubicBezTo>
                  <a:cubicBezTo>
                    <a:pt x="395" y="19"/>
                    <a:pt x="395" y="19"/>
                    <a:pt x="395" y="19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9"/>
                    <a:pt x="175" y="399"/>
                    <a:pt x="175" y="399"/>
                  </a:cubicBezTo>
                  <a:cubicBezTo>
                    <a:pt x="166" y="413"/>
                    <a:pt x="17" y="657"/>
                    <a:pt x="7" y="894"/>
                  </a:cubicBezTo>
                  <a:cubicBezTo>
                    <a:pt x="0" y="1057"/>
                    <a:pt x="46" y="1180"/>
                    <a:pt x="89" y="1257"/>
                  </a:cubicBezTo>
                  <a:cubicBezTo>
                    <a:pt x="89" y="1257"/>
                    <a:pt x="97" y="1272"/>
                    <a:pt x="111" y="1288"/>
                  </a:cubicBezTo>
                  <a:cubicBezTo>
                    <a:pt x="119" y="1298"/>
                    <a:pt x="127" y="1304"/>
                    <a:pt x="130" y="1306"/>
                  </a:cubicBezTo>
                  <a:cubicBezTo>
                    <a:pt x="137" y="1310"/>
                    <a:pt x="145" y="1315"/>
                    <a:pt x="153" y="1319"/>
                  </a:cubicBezTo>
                  <a:cubicBezTo>
                    <a:pt x="150" y="1316"/>
                    <a:pt x="68" y="1221"/>
                    <a:pt x="37" y="1055"/>
                  </a:cubicBezTo>
                  <a:cubicBezTo>
                    <a:pt x="29" y="1007"/>
                    <a:pt x="24" y="954"/>
                    <a:pt x="26" y="895"/>
                  </a:cubicBezTo>
                  <a:cubicBezTo>
                    <a:pt x="35" y="697"/>
                    <a:pt x="144" y="491"/>
                    <a:pt x="180" y="428"/>
                  </a:cubicBezTo>
                  <a:cubicBezTo>
                    <a:pt x="180" y="428"/>
                    <a:pt x="180" y="428"/>
                    <a:pt x="180" y="428"/>
                  </a:cubicBezTo>
                  <a:cubicBezTo>
                    <a:pt x="180" y="428"/>
                    <a:pt x="181" y="427"/>
                    <a:pt x="181" y="426"/>
                  </a:cubicBezTo>
                  <a:cubicBezTo>
                    <a:pt x="183" y="423"/>
                    <a:pt x="185" y="419"/>
                    <a:pt x="187" y="417"/>
                  </a:cubicBezTo>
                  <a:cubicBezTo>
                    <a:pt x="190" y="412"/>
                    <a:pt x="191" y="409"/>
                    <a:pt x="191" y="409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2" y="408"/>
                    <a:pt x="192" y="408"/>
                    <a:pt x="192" y="408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427" y="0"/>
                    <a:pt x="421" y="0"/>
                    <a:pt x="410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657225" y="1042987"/>
              <a:ext cx="3033713" cy="1577975"/>
            </a:xfrm>
            <a:custGeom>
              <a:avLst/>
              <a:gdLst>
                <a:gd name="T0" fmla="*/ 0 w 809"/>
                <a:gd name="T1" fmla="*/ 395 h 421"/>
                <a:gd name="T2" fmla="*/ 0 w 809"/>
                <a:gd name="T3" fmla="*/ 395 h 421"/>
                <a:gd name="T4" fmla="*/ 0 w 809"/>
                <a:gd name="T5" fmla="*/ 421 h 421"/>
                <a:gd name="T6" fmla="*/ 0 w 809"/>
                <a:gd name="T7" fmla="*/ 421 h 421"/>
                <a:gd name="T8" fmla="*/ 0 w 809"/>
                <a:gd name="T9" fmla="*/ 409 h 421"/>
                <a:gd name="T10" fmla="*/ 0 w 809"/>
                <a:gd name="T11" fmla="*/ 395 h 421"/>
                <a:gd name="T12" fmla="*/ 792 w 809"/>
                <a:gd name="T13" fmla="*/ 0 h 421"/>
                <a:gd name="T14" fmla="*/ 792 w 809"/>
                <a:gd name="T15" fmla="*/ 0 h 421"/>
                <a:gd name="T16" fmla="*/ 809 w 809"/>
                <a:gd name="T17" fmla="*/ 0 h 421"/>
                <a:gd name="T18" fmla="*/ 809 w 809"/>
                <a:gd name="T19" fmla="*/ 0 h 421"/>
                <a:gd name="T20" fmla="*/ 792 w 809"/>
                <a:gd name="T2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21">
                  <a:moveTo>
                    <a:pt x="0" y="395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0" y="404"/>
                    <a:pt x="0" y="412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17"/>
                    <a:pt x="0" y="413"/>
                    <a:pt x="0" y="409"/>
                  </a:cubicBezTo>
                  <a:cubicBezTo>
                    <a:pt x="0" y="404"/>
                    <a:pt x="0" y="399"/>
                    <a:pt x="0" y="395"/>
                  </a:cubicBezTo>
                  <a:moveTo>
                    <a:pt x="792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802" y="0"/>
                    <a:pt x="808" y="0"/>
                    <a:pt x="809" y="0"/>
                  </a:cubicBezTo>
                  <a:cubicBezTo>
                    <a:pt x="809" y="0"/>
                    <a:pt x="809" y="0"/>
                    <a:pt x="809" y="0"/>
                  </a:cubicBezTo>
                  <a:cubicBezTo>
                    <a:pt x="808" y="0"/>
                    <a:pt x="802" y="0"/>
                    <a:pt x="792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57225" y="968375"/>
              <a:ext cx="4799013" cy="1652588"/>
            </a:xfrm>
            <a:custGeom>
              <a:avLst/>
              <a:gdLst>
                <a:gd name="T0" fmla="*/ 786 w 1280"/>
                <a:gd name="T1" fmla="*/ 0 h 441"/>
                <a:gd name="T2" fmla="*/ 296 w 1280"/>
                <a:gd name="T3" fmla="*/ 103 h 441"/>
                <a:gd name="T4" fmla="*/ 22 w 1280"/>
                <a:gd name="T5" fmla="*/ 355 h 441"/>
                <a:gd name="T6" fmla="*/ 6 w 1280"/>
                <a:gd name="T7" fmla="*/ 389 h 441"/>
                <a:gd name="T8" fmla="*/ 0 w 1280"/>
                <a:gd name="T9" fmla="*/ 415 h 441"/>
                <a:gd name="T10" fmla="*/ 0 w 1280"/>
                <a:gd name="T11" fmla="*/ 429 h 441"/>
                <a:gd name="T12" fmla="*/ 0 w 1280"/>
                <a:gd name="T13" fmla="*/ 441 h 441"/>
                <a:gd name="T14" fmla="*/ 31 w 1280"/>
                <a:gd name="T15" fmla="*/ 376 h 441"/>
                <a:gd name="T16" fmla="*/ 304 w 1280"/>
                <a:gd name="T17" fmla="*/ 120 h 441"/>
                <a:gd name="T18" fmla="*/ 786 w 1280"/>
                <a:gd name="T19" fmla="*/ 20 h 441"/>
                <a:gd name="T20" fmla="*/ 786 w 1280"/>
                <a:gd name="T21" fmla="*/ 20 h 441"/>
                <a:gd name="T22" fmla="*/ 789 w 1280"/>
                <a:gd name="T23" fmla="*/ 20 h 441"/>
                <a:gd name="T24" fmla="*/ 792 w 1280"/>
                <a:gd name="T25" fmla="*/ 20 h 441"/>
                <a:gd name="T26" fmla="*/ 809 w 1280"/>
                <a:gd name="T27" fmla="*/ 20 h 441"/>
                <a:gd name="T28" fmla="*/ 809 w 1280"/>
                <a:gd name="T29" fmla="*/ 20 h 441"/>
                <a:gd name="T30" fmla="*/ 1280 w 1280"/>
                <a:gd name="T31" fmla="*/ 20 h 441"/>
                <a:gd name="T32" fmla="*/ 1269 w 1280"/>
                <a:gd name="T33" fmla="*/ 0 h 441"/>
                <a:gd name="T34" fmla="*/ 1258 w 1280"/>
                <a:gd name="T35" fmla="*/ 1 h 441"/>
                <a:gd name="T36" fmla="*/ 1247 w 1280"/>
                <a:gd name="T37" fmla="*/ 1 h 441"/>
                <a:gd name="T38" fmla="*/ 1247 w 1280"/>
                <a:gd name="T39" fmla="*/ 1 h 441"/>
                <a:gd name="T40" fmla="*/ 809 w 1280"/>
                <a:gd name="T41" fmla="*/ 1 h 441"/>
                <a:gd name="T42" fmla="*/ 808 w 1280"/>
                <a:gd name="T43" fmla="*/ 1 h 441"/>
                <a:gd name="T44" fmla="*/ 786 w 1280"/>
                <a:gd name="T4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0" h="441">
                  <a:moveTo>
                    <a:pt x="786" y="0"/>
                  </a:moveTo>
                  <a:cubicBezTo>
                    <a:pt x="713" y="0"/>
                    <a:pt x="477" y="8"/>
                    <a:pt x="296" y="103"/>
                  </a:cubicBezTo>
                  <a:cubicBezTo>
                    <a:pt x="151" y="178"/>
                    <a:pt x="68" y="279"/>
                    <a:pt x="22" y="355"/>
                  </a:cubicBezTo>
                  <a:cubicBezTo>
                    <a:pt x="22" y="355"/>
                    <a:pt x="13" y="370"/>
                    <a:pt x="6" y="389"/>
                  </a:cubicBezTo>
                  <a:cubicBezTo>
                    <a:pt x="2" y="401"/>
                    <a:pt x="0" y="411"/>
                    <a:pt x="0" y="415"/>
                  </a:cubicBezTo>
                  <a:cubicBezTo>
                    <a:pt x="0" y="419"/>
                    <a:pt x="0" y="424"/>
                    <a:pt x="0" y="429"/>
                  </a:cubicBezTo>
                  <a:cubicBezTo>
                    <a:pt x="0" y="433"/>
                    <a:pt x="0" y="437"/>
                    <a:pt x="0" y="441"/>
                  </a:cubicBezTo>
                  <a:cubicBezTo>
                    <a:pt x="2" y="436"/>
                    <a:pt x="11" y="412"/>
                    <a:pt x="31" y="376"/>
                  </a:cubicBezTo>
                  <a:cubicBezTo>
                    <a:pt x="71" y="308"/>
                    <a:pt x="153" y="199"/>
                    <a:pt x="304" y="120"/>
                  </a:cubicBezTo>
                  <a:cubicBezTo>
                    <a:pt x="480" y="28"/>
                    <a:pt x="713" y="20"/>
                    <a:pt x="786" y="20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787" y="20"/>
                    <a:pt x="788" y="20"/>
                    <a:pt x="789" y="20"/>
                  </a:cubicBezTo>
                  <a:cubicBezTo>
                    <a:pt x="790" y="20"/>
                    <a:pt x="791" y="20"/>
                    <a:pt x="792" y="20"/>
                  </a:cubicBezTo>
                  <a:cubicBezTo>
                    <a:pt x="802" y="20"/>
                    <a:pt x="808" y="20"/>
                    <a:pt x="809" y="20"/>
                  </a:cubicBezTo>
                  <a:cubicBezTo>
                    <a:pt x="809" y="20"/>
                    <a:pt x="809" y="20"/>
                    <a:pt x="809" y="20"/>
                  </a:cubicBezTo>
                  <a:cubicBezTo>
                    <a:pt x="1280" y="20"/>
                    <a:pt x="1280" y="20"/>
                    <a:pt x="1280" y="20"/>
                  </a:cubicBezTo>
                  <a:cubicBezTo>
                    <a:pt x="1280" y="20"/>
                    <a:pt x="1276" y="13"/>
                    <a:pt x="1269" y="0"/>
                  </a:cubicBezTo>
                  <a:cubicBezTo>
                    <a:pt x="1266" y="1"/>
                    <a:pt x="1262" y="1"/>
                    <a:pt x="1258" y="1"/>
                  </a:cubicBezTo>
                  <a:cubicBezTo>
                    <a:pt x="1254" y="1"/>
                    <a:pt x="1251" y="1"/>
                    <a:pt x="1247" y="1"/>
                  </a:cubicBezTo>
                  <a:cubicBezTo>
                    <a:pt x="1247" y="1"/>
                    <a:pt x="1247" y="1"/>
                    <a:pt x="1247" y="1"/>
                  </a:cubicBezTo>
                  <a:cubicBezTo>
                    <a:pt x="809" y="1"/>
                    <a:pt x="809" y="1"/>
                    <a:pt x="809" y="1"/>
                  </a:cubicBezTo>
                  <a:cubicBezTo>
                    <a:pt x="808" y="1"/>
                    <a:pt x="808" y="1"/>
                    <a:pt x="808" y="1"/>
                  </a:cubicBezTo>
                  <a:cubicBezTo>
                    <a:pt x="806" y="0"/>
                    <a:pt x="798" y="0"/>
                    <a:pt x="786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4" name="Freeform 35"/>
            <p:cNvSpPr>
              <a:spLocks/>
            </p:cNvSpPr>
            <p:nvPr/>
          </p:nvSpPr>
          <p:spPr bwMode="auto">
            <a:xfrm>
              <a:off x="2573338" y="-881063"/>
              <a:ext cx="3813175" cy="3457575"/>
            </a:xfrm>
            <a:custGeom>
              <a:avLst/>
              <a:gdLst>
                <a:gd name="T0" fmla="*/ 86 w 1017"/>
                <a:gd name="T1" fmla="*/ 0 h 922"/>
                <a:gd name="T2" fmla="*/ 48 w 1017"/>
                <a:gd name="T3" fmla="*/ 3 h 922"/>
                <a:gd name="T4" fmla="*/ 23 w 1017"/>
                <a:gd name="T5" fmla="*/ 11 h 922"/>
                <a:gd name="T6" fmla="*/ 0 w 1017"/>
                <a:gd name="T7" fmla="*/ 24 h 922"/>
                <a:gd name="T8" fmla="*/ 8 w 1017"/>
                <a:gd name="T9" fmla="*/ 23 h 922"/>
                <a:gd name="T10" fmla="*/ 47 w 1017"/>
                <a:gd name="T11" fmla="*/ 19 h 922"/>
                <a:gd name="T12" fmla="*/ 72 w 1017"/>
                <a:gd name="T13" fmla="*/ 19 h 922"/>
                <a:gd name="T14" fmla="*/ 397 w 1017"/>
                <a:gd name="T15" fmla="*/ 106 h 922"/>
                <a:gd name="T16" fmla="*/ 422 w 1017"/>
                <a:gd name="T17" fmla="*/ 121 h 922"/>
                <a:gd name="T18" fmla="*/ 422 w 1017"/>
                <a:gd name="T19" fmla="*/ 121 h 922"/>
                <a:gd name="T20" fmla="*/ 430 w 1017"/>
                <a:gd name="T21" fmla="*/ 126 h 922"/>
                <a:gd name="T22" fmla="*/ 431 w 1017"/>
                <a:gd name="T23" fmla="*/ 127 h 922"/>
                <a:gd name="T24" fmla="*/ 431 w 1017"/>
                <a:gd name="T25" fmla="*/ 127 h 922"/>
                <a:gd name="T26" fmla="*/ 758 w 1017"/>
                <a:gd name="T27" fmla="*/ 493 h 922"/>
                <a:gd name="T28" fmla="*/ 758 w 1017"/>
                <a:gd name="T29" fmla="*/ 493 h 922"/>
                <a:gd name="T30" fmla="*/ 769 w 1017"/>
                <a:gd name="T31" fmla="*/ 513 h 922"/>
                <a:gd name="T32" fmla="*/ 769 w 1017"/>
                <a:gd name="T33" fmla="*/ 513 h 922"/>
                <a:gd name="T34" fmla="*/ 769 w 1017"/>
                <a:gd name="T35" fmla="*/ 513 h 922"/>
                <a:gd name="T36" fmla="*/ 770 w 1017"/>
                <a:gd name="T37" fmla="*/ 514 h 922"/>
                <a:gd name="T38" fmla="*/ 1006 w 1017"/>
                <a:gd name="T39" fmla="*/ 922 h 922"/>
                <a:gd name="T40" fmla="*/ 1017 w 1017"/>
                <a:gd name="T41" fmla="*/ 903 h 922"/>
                <a:gd name="T42" fmla="*/ 1006 w 1017"/>
                <a:gd name="T43" fmla="*/ 884 h 922"/>
                <a:gd name="T44" fmla="*/ 1006 w 1017"/>
                <a:gd name="T45" fmla="*/ 884 h 922"/>
                <a:gd name="T46" fmla="*/ 786 w 1017"/>
                <a:gd name="T47" fmla="*/ 504 h 922"/>
                <a:gd name="T48" fmla="*/ 786 w 1017"/>
                <a:gd name="T49" fmla="*/ 503 h 922"/>
                <a:gd name="T50" fmla="*/ 441 w 1017"/>
                <a:gd name="T51" fmla="*/ 111 h 922"/>
                <a:gd name="T52" fmla="*/ 86 w 1017"/>
                <a:gd name="T53" fmla="*/ 0 h 922"/>
                <a:gd name="T54" fmla="*/ 86 w 1017"/>
                <a:gd name="T5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7" h="922">
                  <a:moveTo>
                    <a:pt x="86" y="0"/>
                  </a:moveTo>
                  <a:cubicBezTo>
                    <a:pt x="84" y="0"/>
                    <a:pt x="68" y="0"/>
                    <a:pt x="48" y="3"/>
                  </a:cubicBezTo>
                  <a:cubicBezTo>
                    <a:pt x="35" y="6"/>
                    <a:pt x="26" y="10"/>
                    <a:pt x="23" y="11"/>
                  </a:cubicBezTo>
                  <a:cubicBezTo>
                    <a:pt x="16" y="15"/>
                    <a:pt x="8" y="20"/>
                    <a:pt x="0" y="24"/>
                  </a:cubicBezTo>
                  <a:cubicBezTo>
                    <a:pt x="1" y="24"/>
                    <a:pt x="4" y="23"/>
                    <a:pt x="8" y="23"/>
                  </a:cubicBezTo>
                  <a:cubicBezTo>
                    <a:pt x="16" y="22"/>
                    <a:pt x="29" y="20"/>
                    <a:pt x="47" y="19"/>
                  </a:cubicBezTo>
                  <a:cubicBezTo>
                    <a:pt x="55" y="19"/>
                    <a:pt x="63" y="19"/>
                    <a:pt x="72" y="19"/>
                  </a:cubicBezTo>
                  <a:cubicBezTo>
                    <a:pt x="145" y="19"/>
                    <a:pt x="265" y="33"/>
                    <a:pt x="397" y="106"/>
                  </a:cubicBezTo>
                  <a:cubicBezTo>
                    <a:pt x="405" y="111"/>
                    <a:pt x="414" y="116"/>
                    <a:pt x="422" y="121"/>
                  </a:cubicBezTo>
                  <a:cubicBezTo>
                    <a:pt x="422" y="121"/>
                    <a:pt x="422" y="121"/>
                    <a:pt x="422" y="121"/>
                  </a:cubicBezTo>
                  <a:cubicBezTo>
                    <a:pt x="425" y="123"/>
                    <a:pt x="428" y="125"/>
                    <a:pt x="430" y="126"/>
                  </a:cubicBezTo>
                  <a:cubicBezTo>
                    <a:pt x="431" y="126"/>
                    <a:pt x="431" y="127"/>
                    <a:pt x="431" y="127"/>
                  </a:cubicBezTo>
                  <a:cubicBezTo>
                    <a:pt x="431" y="127"/>
                    <a:pt x="431" y="127"/>
                    <a:pt x="431" y="127"/>
                  </a:cubicBezTo>
                  <a:cubicBezTo>
                    <a:pt x="598" y="233"/>
                    <a:pt x="722" y="431"/>
                    <a:pt x="758" y="493"/>
                  </a:cubicBezTo>
                  <a:cubicBezTo>
                    <a:pt x="758" y="493"/>
                    <a:pt x="758" y="493"/>
                    <a:pt x="758" y="493"/>
                  </a:cubicBezTo>
                  <a:cubicBezTo>
                    <a:pt x="766" y="506"/>
                    <a:pt x="769" y="513"/>
                    <a:pt x="769" y="513"/>
                  </a:cubicBezTo>
                  <a:cubicBezTo>
                    <a:pt x="769" y="513"/>
                    <a:pt x="769" y="513"/>
                    <a:pt x="769" y="513"/>
                  </a:cubicBezTo>
                  <a:cubicBezTo>
                    <a:pt x="769" y="513"/>
                    <a:pt x="769" y="513"/>
                    <a:pt x="769" y="513"/>
                  </a:cubicBezTo>
                  <a:cubicBezTo>
                    <a:pt x="770" y="514"/>
                    <a:pt x="770" y="514"/>
                    <a:pt x="770" y="514"/>
                  </a:cubicBezTo>
                  <a:cubicBezTo>
                    <a:pt x="1006" y="922"/>
                    <a:pt x="1006" y="922"/>
                    <a:pt x="1006" y="922"/>
                  </a:cubicBezTo>
                  <a:cubicBezTo>
                    <a:pt x="1006" y="922"/>
                    <a:pt x="1010" y="915"/>
                    <a:pt x="1017" y="903"/>
                  </a:cubicBezTo>
                  <a:cubicBezTo>
                    <a:pt x="1013" y="897"/>
                    <a:pt x="1009" y="890"/>
                    <a:pt x="1006" y="884"/>
                  </a:cubicBezTo>
                  <a:cubicBezTo>
                    <a:pt x="1006" y="884"/>
                    <a:pt x="1006" y="884"/>
                    <a:pt x="1006" y="884"/>
                  </a:cubicBezTo>
                  <a:cubicBezTo>
                    <a:pt x="786" y="504"/>
                    <a:pt x="786" y="504"/>
                    <a:pt x="786" y="504"/>
                  </a:cubicBezTo>
                  <a:cubicBezTo>
                    <a:pt x="786" y="503"/>
                    <a:pt x="786" y="503"/>
                    <a:pt x="786" y="503"/>
                  </a:cubicBezTo>
                  <a:cubicBezTo>
                    <a:pt x="778" y="489"/>
                    <a:pt x="642" y="238"/>
                    <a:pt x="441" y="111"/>
                  </a:cubicBezTo>
                  <a:cubicBezTo>
                    <a:pt x="304" y="23"/>
                    <a:pt x="175" y="2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9" name="Freeform 40"/>
            <p:cNvSpPr>
              <a:spLocks/>
            </p:cNvSpPr>
            <p:nvPr/>
          </p:nvSpPr>
          <p:spPr bwMode="auto">
            <a:xfrm>
              <a:off x="4346575" y="-1098550"/>
              <a:ext cx="569913" cy="592137"/>
            </a:xfrm>
            <a:custGeom>
              <a:avLst/>
              <a:gdLst/>
              <a:ahLst/>
              <a:cxnLst/>
              <a:rect l="l" t="t" r="r" b="b"/>
              <a:pathLst>
                <a:path w="569913" h="592137">
                  <a:moveTo>
                    <a:pt x="311394" y="492125"/>
                  </a:moveTo>
                  <a:cubicBezTo>
                    <a:pt x="304068" y="492125"/>
                    <a:pt x="296741" y="495796"/>
                    <a:pt x="293077" y="499467"/>
                  </a:cubicBezTo>
                  <a:cubicBezTo>
                    <a:pt x="285750" y="506810"/>
                    <a:pt x="285750" y="514152"/>
                    <a:pt x="285750" y="521494"/>
                  </a:cubicBezTo>
                  <a:cubicBezTo>
                    <a:pt x="285750" y="528836"/>
                    <a:pt x="285750" y="532507"/>
                    <a:pt x="285750" y="536179"/>
                  </a:cubicBezTo>
                  <a:cubicBezTo>
                    <a:pt x="289414" y="539850"/>
                    <a:pt x="289414" y="543521"/>
                    <a:pt x="293077" y="543521"/>
                  </a:cubicBezTo>
                  <a:cubicBezTo>
                    <a:pt x="293077" y="547192"/>
                    <a:pt x="296741" y="547192"/>
                    <a:pt x="300404" y="550863"/>
                  </a:cubicBezTo>
                  <a:cubicBezTo>
                    <a:pt x="304068" y="550863"/>
                    <a:pt x="307731" y="550863"/>
                    <a:pt x="311394" y="550863"/>
                  </a:cubicBezTo>
                  <a:cubicBezTo>
                    <a:pt x="318721" y="550863"/>
                    <a:pt x="322385" y="550863"/>
                    <a:pt x="329712" y="543521"/>
                  </a:cubicBezTo>
                  <a:cubicBezTo>
                    <a:pt x="333375" y="539850"/>
                    <a:pt x="333375" y="532507"/>
                    <a:pt x="333375" y="521494"/>
                  </a:cubicBezTo>
                  <a:cubicBezTo>
                    <a:pt x="333375" y="510481"/>
                    <a:pt x="333375" y="503138"/>
                    <a:pt x="329712" y="499467"/>
                  </a:cubicBezTo>
                  <a:cubicBezTo>
                    <a:pt x="326048" y="495796"/>
                    <a:pt x="318721" y="492125"/>
                    <a:pt x="311394" y="492125"/>
                  </a:cubicBezTo>
                  <a:close/>
                  <a:moveTo>
                    <a:pt x="150325" y="492125"/>
                  </a:moveTo>
                  <a:cubicBezTo>
                    <a:pt x="146539" y="492125"/>
                    <a:pt x="142753" y="492125"/>
                    <a:pt x="138968" y="495796"/>
                  </a:cubicBezTo>
                  <a:cubicBezTo>
                    <a:pt x="135182" y="495796"/>
                    <a:pt x="135182" y="495796"/>
                    <a:pt x="131396" y="499467"/>
                  </a:cubicBezTo>
                  <a:cubicBezTo>
                    <a:pt x="127611" y="503138"/>
                    <a:pt x="127611" y="503138"/>
                    <a:pt x="127611" y="506810"/>
                  </a:cubicBezTo>
                  <a:cubicBezTo>
                    <a:pt x="123825" y="514152"/>
                    <a:pt x="123825" y="517823"/>
                    <a:pt x="123825" y="521494"/>
                  </a:cubicBezTo>
                  <a:cubicBezTo>
                    <a:pt x="123825" y="528836"/>
                    <a:pt x="123825" y="532507"/>
                    <a:pt x="127611" y="536179"/>
                  </a:cubicBezTo>
                  <a:cubicBezTo>
                    <a:pt x="127611" y="539850"/>
                    <a:pt x="127611" y="543521"/>
                    <a:pt x="131396" y="547192"/>
                  </a:cubicBezTo>
                  <a:cubicBezTo>
                    <a:pt x="135182" y="547192"/>
                    <a:pt x="135182" y="550863"/>
                    <a:pt x="138968" y="550863"/>
                  </a:cubicBezTo>
                  <a:cubicBezTo>
                    <a:pt x="142753" y="550863"/>
                    <a:pt x="146539" y="550863"/>
                    <a:pt x="150325" y="550863"/>
                  </a:cubicBezTo>
                  <a:cubicBezTo>
                    <a:pt x="157896" y="550863"/>
                    <a:pt x="161681" y="550863"/>
                    <a:pt x="165467" y="543521"/>
                  </a:cubicBezTo>
                  <a:cubicBezTo>
                    <a:pt x="173038" y="539850"/>
                    <a:pt x="173038" y="532507"/>
                    <a:pt x="173038" y="521494"/>
                  </a:cubicBezTo>
                  <a:cubicBezTo>
                    <a:pt x="173038" y="517823"/>
                    <a:pt x="173038" y="514152"/>
                    <a:pt x="173038" y="510481"/>
                  </a:cubicBezTo>
                  <a:cubicBezTo>
                    <a:pt x="173038" y="506810"/>
                    <a:pt x="169253" y="503138"/>
                    <a:pt x="169253" y="499467"/>
                  </a:cubicBezTo>
                  <a:lnTo>
                    <a:pt x="161681" y="495796"/>
                  </a:lnTo>
                  <a:cubicBezTo>
                    <a:pt x="157896" y="492125"/>
                    <a:pt x="154110" y="492125"/>
                    <a:pt x="150325" y="492125"/>
                  </a:cubicBezTo>
                  <a:close/>
                  <a:moveTo>
                    <a:pt x="244475" y="487362"/>
                  </a:moveTo>
                  <a:lnTo>
                    <a:pt x="255588" y="487362"/>
                  </a:lnTo>
                  <a:lnTo>
                    <a:pt x="255588" y="558800"/>
                  </a:lnTo>
                  <a:lnTo>
                    <a:pt x="244475" y="558800"/>
                  </a:lnTo>
                  <a:close/>
                  <a:moveTo>
                    <a:pt x="401825" y="484187"/>
                  </a:moveTo>
                  <a:cubicBezTo>
                    <a:pt x="405654" y="484187"/>
                    <a:pt x="413311" y="484187"/>
                    <a:pt x="413311" y="487918"/>
                  </a:cubicBezTo>
                  <a:cubicBezTo>
                    <a:pt x="417140" y="487918"/>
                    <a:pt x="420969" y="491648"/>
                    <a:pt x="424798" y="491648"/>
                  </a:cubicBezTo>
                  <a:cubicBezTo>
                    <a:pt x="424798" y="495379"/>
                    <a:pt x="428626" y="499110"/>
                    <a:pt x="428626" y="502840"/>
                  </a:cubicBezTo>
                  <a:cubicBezTo>
                    <a:pt x="428626" y="506571"/>
                    <a:pt x="428626" y="510302"/>
                    <a:pt x="428626" y="514032"/>
                  </a:cubicBezTo>
                  <a:cubicBezTo>
                    <a:pt x="428626" y="558800"/>
                    <a:pt x="428626" y="558800"/>
                    <a:pt x="428626" y="558800"/>
                  </a:cubicBezTo>
                  <a:lnTo>
                    <a:pt x="420969" y="558800"/>
                  </a:lnTo>
                  <a:cubicBezTo>
                    <a:pt x="420969" y="517763"/>
                    <a:pt x="420969" y="517763"/>
                    <a:pt x="420969" y="517763"/>
                  </a:cubicBezTo>
                  <a:cubicBezTo>
                    <a:pt x="420969" y="514032"/>
                    <a:pt x="420969" y="510302"/>
                    <a:pt x="417140" y="506571"/>
                  </a:cubicBezTo>
                  <a:cubicBezTo>
                    <a:pt x="417140" y="502840"/>
                    <a:pt x="417140" y="502840"/>
                    <a:pt x="413311" y="499110"/>
                  </a:cubicBezTo>
                  <a:lnTo>
                    <a:pt x="409483" y="495379"/>
                  </a:lnTo>
                  <a:cubicBezTo>
                    <a:pt x="405654" y="491648"/>
                    <a:pt x="401825" y="491648"/>
                    <a:pt x="397997" y="491648"/>
                  </a:cubicBezTo>
                  <a:cubicBezTo>
                    <a:pt x="394168" y="491648"/>
                    <a:pt x="390339" y="491648"/>
                    <a:pt x="390339" y="495379"/>
                  </a:cubicBezTo>
                  <a:lnTo>
                    <a:pt x="382682" y="499110"/>
                  </a:lnTo>
                  <a:cubicBezTo>
                    <a:pt x="378853" y="502840"/>
                    <a:pt x="378853" y="506571"/>
                    <a:pt x="375024" y="506571"/>
                  </a:cubicBezTo>
                  <a:cubicBezTo>
                    <a:pt x="375024" y="510302"/>
                    <a:pt x="375024" y="514032"/>
                    <a:pt x="375024" y="517763"/>
                  </a:cubicBezTo>
                  <a:cubicBezTo>
                    <a:pt x="375024" y="558800"/>
                    <a:pt x="375024" y="558800"/>
                    <a:pt x="375024" y="558800"/>
                  </a:cubicBezTo>
                  <a:lnTo>
                    <a:pt x="364974" y="558800"/>
                  </a:lnTo>
                  <a:cubicBezTo>
                    <a:pt x="363538" y="502840"/>
                    <a:pt x="363538" y="502840"/>
                    <a:pt x="363538" y="502840"/>
                  </a:cubicBezTo>
                  <a:cubicBezTo>
                    <a:pt x="363538" y="495379"/>
                    <a:pt x="363538" y="495379"/>
                    <a:pt x="363538" y="491648"/>
                  </a:cubicBezTo>
                  <a:lnTo>
                    <a:pt x="373589" y="487918"/>
                  </a:lnTo>
                  <a:cubicBezTo>
                    <a:pt x="375024" y="495379"/>
                    <a:pt x="375024" y="495379"/>
                    <a:pt x="375024" y="499110"/>
                  </a:cubicBezTo>
                  <a:cubicBezTo>
                    <a:pt x="375024" y="499116"/>
                    <a:pt x="375024" y="499260"/>
                    <a:pt x="375024" y="502840"/>
                  </a:cubicBezTo>
                  <a:cubicBezTo>
                    <a:pt x="378853" y="495379"/>
                    <a:pt x="382682" y="491648"/>
                    <a:pt x="386510" y="487918"/>
                  </a:cubicBezTo>
                  <a:cubicBezTo>
                    <a:pt x="390339" y="487918"/>
                    <a:pt x="394168" y="484187"/>
                    <a:pt x="401825" y="484187"/>
                  </a:cubicBezTo>
                  <a:close/>
                  <a:moveTo>
                    <a:pt x="312237" y="484187"/>
                  </a:moveTo>
                  <a:cubicBezTo>
                    <a:pt x="315997" y="484187"/>
                    <a:pt x="323517" y="484187"/>
                    <a:pt x="327277" y="487918"/>
                  </a:cubicBezTo>
                  <a:cubicBezTo>
                    <a:pt x="331037" y="487918"/>
                    <a:pt x="334797" y="491648"/>
                    <a:pt x="338556" y="495379"/>
                  </a:cubicBezTo>
                  <a:cubicBezTo>
                    <a:pt x="342316" y="499110"/>
                    <a:pt x="342316" y="502840"/>
                    <a:pt x="346076" y="506571"/>
                  </a:cubicBezTo>
                  <a:lnTo>
                    <a:pt x="346076" y="521494"/>
                  </a:lnTo>
                  <a:cubicBezTo>
                    <a:pt x="346076" y="528955"/>
                    <a:pt x="346076" y="532685"/>
                    <a:pt x="346076" y="536416"/>
                  </a:cubicBezTo>
                  <a:cubicBezTo>
                    <a:pt x="342316" y="543877"/>
                    <a:pt x="342316" y="547608"/>
                    <a:pt x="338556" y="547608"/>
                  </a:cubicBezTo>
                  <a:cubicBezTo>
                    <a:pt x="334797" y="551339"/>
                    <a:pt x="331037" y="555069"/>
                    <a:pt x="327277" y="558800"/>
                  </a:cubicBezTo>
                  <a:lnTo>
                    <a:pt x="312237" y="558800"/>
                  </a:lnTo>
                  <a:cubicBezTo>
                    <a:pt x="304717" y="558800"/>
                    <a:pt x="300958" y="558800"/>
                    <a:pt x="297198" y="558800"/>
                  </a:cubicBezTo>
                  <a:lnTo>
                    <a:pt x="285918" y="547608"/>
                  </a:lnTo>
                  <a:cubicBezTo>
                    <a:pt x="282158" y="547608"/>
                    <a:pt x="278398" y="543877"/>
                    <a:pt x="278398" y="536416"/>
                  </a:cubicBezTo>
                  <a:cubicBezTo>
                    <a:pt x="274638" y="532685"/>
                    <a:pt x="274638" y="528955"/>
                    <a:pt x="274638" y="521494"/>
                  </a:cubicBezTo>
                  <a:cubicBezTo>
                    <a:pt x="274638" y="517763"/>
                    <a:pt x="274638" y="510302"/>
                    <a:pt x="278398" y="506571"/>
                  </a:cubicBezTo>
                  <a:cubicBezTo>
                    <a:pt x="278398" y="502840"/>
                    <a:pt x="282158" y="499110"/>
                    <a:pt x="282158" y="495379"/>
                  </a:cubicBezTo>
                  <a:cubicBezTo>
                    <a:pt x="285918" y="491648"/>
                    <a:pt x="289678" y="487918"/>
                    <a:pt x="293438" y="487918"/>
                  </a:cubicBezTo>
                  <a:cubicBezTo>
                    <a:pt x="300958" y="484187"/>
                    <a:pt x="304717" y="484187"/>
                    <a:pt x="312237" y="484187"/>
                  </a:cubicBezTo>
                  <a:close/>
                  <a:moveTo>
                    <a:pt x="154072" y="484187"/>
                  </a:moveTo>
                  <a:cubicBezTo>
                    <a:pt x="157832" y="484187"/>
                    <a:pt x="161592" y="484187"/>
                    <a:pt x="165352" y="487909"/>
                  </a:cubicBezTo>
                  <a:cubicBezTo>
                    <a:pt x="169112" y="487909"/>
                    <a:pt x="172872" y="491632"/>
                    <a:pt x="176631" y="495354"/>
                  </a:cubicBezTo>
                  <a:cubicBezTo>
                    <a:pt x="180391" y="499077"/>
                    <a:pt x="180391" y="502799"/>
                    <a:pt x="180391" y="506522"/>
                  </a:cubicBezTo>
                  <a:lnTo>
                    <a:pt x="184151" y="521411"/>
                  </a:lnTo>
                  <a:cubicBezTo>
                    <a:pt x="184151" y="528856"/>
                    <a:pt x="184151" y="532578"/>
                    <a:pt x="180391" y="536301"/>
                  </a:cubicBezTo>
                  <a:cubicBezTo>
                    <a:pt x="180391" y="540023"/>
                    <a:pt x="176631" y="547468"/>
                    <a:pt x="176631" y="547468"/>
                  </a:cubicBezTo>
                  <a:cubicBezTo>
                    <a:pt x="172872" y="551190"/>
                    <a:pt x="169112" y="554913"/>
                    <a:pt x="165352" y="558635"/>
                  </a:cubicBezTo>
                  <a:cubicBezTo>
                    <a:pt x="161592" y="558635"/>
                    <a:pt x="157832" y="558635"/>
                    <a:pt x="150312" y="558635"/>
                  </a:cubicBezTo>
                  <a:cubicBezTo>
                    <a:pt x="146552" y="558635"/>
                    <a:pt x="139033" y="558635"/>
                    <a:pt x="135273" y="554913"/>
                  </a:cubicBezTo>
                  <a:cubicBezTo>
                    <a:pt x="131513" y="554913"/>
                    <a:pt x="127753" y="551190"/>
                    <a:pt x="123993" y="543746"/>
                  </a:cubicBezTo>
                  <a:cubicBezTo>
                    <a:pt x="123993" y="551194"/>
                    <a:pt x="123993" y="551308"/>
                    <a:pt x="123993" y="554913"/>
                  </a:cubicBezTo>
                  <a:cubicBezTo>
                    <a:pt x="123993" y="592137"/>
                    <a:pt x="123993" y="592137"/>
                    <a:pt x="123993" y="592137"/>
                  </a:cubicBezTo>
                  <a:lnTo>
                    <a:pt x="117413" y="592137"/>
                  </a:lnTo>
                  <a:cubicBezTo>
                    <a:pt x="116473" y="502799"/>
                    <a:pt x="116473" y="502799"/>
                    <a:pt x="116473" y="502799"/>
                  </a:cubicBezTo>
                  <a:cubicBezTo>
                    <a:pt x="116473" y="499077"/>
                    <a:pt x="116473" y="499077"/>
                    <a:pt x="116473" y="495354"/>
                  </a:cubicBezTo>
                  <a:lnTo>
                    <a:pt x="112713" y="491632"/>
                  </a:lnTo>
                  <a:lnTo>
                    <a:pt x="122583" y="487909"/>
                  </a:lnTo>
                  <a:cubicBezTo>
                    <a:pt x="127753" y="495354"/>
                    <a:pt x="131513" y="491632"/>
                    <a:pt x="135273" y="487909"/>
                  </a:cubicBezTo>
                  <a:cubicBezTo>
                    <a:pt x="139033" y="487909"/>
                    <a:pt x="146552" y="484187"/>
                    <a:pt x="154072" y="484187"/>
                  </a:cubicBezTo>
                  <a:close/>
                  <a:moveTo>
                    <a:pt x="206693" y="468312"/>
                  </a:moveTo>
                  <a:lnTo>
                    <a:pt x="213361" y="468312"/>
                  </a:lnTo>
                  <a:lnTo>
                    <a:pt x="214313" y="484807"/>
                  </a:lnTo>
                  <a:lnTo>
                    <a:pt x="227648" y="487164"/>
                  </a:lnTo>
                  <a:lnTo>
                    <a:pt x="229553" y="493762"/>
                  </a:lnTo>
                  <a:lnTo>
                    <a:pt x="216218" y="494704"/>
                  </a:lnTo>
                  <a:cubicBezTo>
                    <a:pt x="214313" y="539948"/>
                    <a:pt x="214313" y="539948"/>
                    <a:pt x="214313" y="539948"/>
                  </a:cubicBezTo>
                  <a:cubicBezTo>
                    <a:pt x="214313" y="543719"/>
                    <a:pt x="214313" y="547489"/>
                    <a:pt x="214313" y="551259"/>
                  </a:cubicBezTo>
                  <a:lnTo>
                    <a:pt x="221933" y="551259"/>
                  </a:lnTo>
                  <a:cubicBezTo>
                    <a:pt x="229553" y="551259"/>
                    <a:pt x="229553" y="551259"/>
                    <a:pt x="233363" y="551259"/>
                  </a:cubicBezTo>
                  <a:lnTo>
                    <a:pt x="233363" y="557857"/>
                  </a:lnTo>
                  <a:cubicBezTo>
                    <a:pt x="229553" y="558800"/>
                    <a:pt x="229553" y="558800"/>
                    <a:pt x="225743" y="558800"/>
                  </a:cubicBezTo>
                  <a:cubicBezTo>
                    <a:pt x="221933" y="558800"/>
                    <a:pt x="221933" y="558800"/>
                    <a:pt x="218123" y="558800"/>
                  </a:cubicBezTo>
                  <a:cubicBezTo>
                    <a:pt x="214313" y="558800"/>
                    <a:pt x="210503" y="558800"/>
                    <a:pt x="206693" y="555030"/>
                  </a:cubicBezTo>
                  <a:cubicBezTo>
                    <a:pt x="206693" y="551259"/>
                    <a:pt x="202883" y="547489"/>
                    <a:pt x="202883" y="543719"/>
                  </a:cubicBezTo>
                  <a:cubicBezTo>
                    <a:pt x="202883" y="494704"/>
                    <a:pt x="202883" y="494704"/>
                    <a:pt x="202883" y="494704"/>
                  </a:cubicBezTo>
                  <a:lnTo>
                    <a:pt x="196216" y="494704"/>
                  </a:lnTo>
                  <a:lnTo>
                    <a:pt x="195263" y="488106"/>
                  </a:lnTo>
                  <a:lnTo>
                    <a:pt x="201931" y="487164"/>
                  </a:lnTo>
                  <a:close/>
                  <a:moveTo>
                    <a:pt x="525752" y="465137"/>
                  </a:moveTo>
                  <a:lnTo>
                    <a:pt x="522000" y="468879"/>
                  </a:lnTo>
                  <a:cubicBezTo>
                    <a:pt x="518247" y="480105"/>
                    <a:pt x="518247" y="480105"/>
                    <a:pt x="518247" y="483847"/>
                  </a:cubicBezTo>
                  <a:cubicBezTo>
                    <a:pt x="503238" y="517525"/>
                    <a:pt x="503238" y="517525"/>
                    <a:pt x="503238" y="517525"/>
                  </a:cubicBezTo>
                  <a:cubicBezTo>
                    <a:pt x="544513" y="517525"/>
                    <a:pt x="544513" y="517525"/>
                    <a:pt x="544513" y="517525"/>
                  </a:cubicBezTo>
                  <a:lnTo>
                    <a:pt x="529504" y="483847"/>
                  </a:lnTo>
                  <a:cubicBezTo>
                    <a:pt x="529504" y="480105"/>
                    <a:pt x="529504" y="480105"/>
                    <a:pt x="529504" y="476363"/>
                  </a:cubicBezTo>
                  <a:close/>
                  <a:moveTo>
                    <a:pt x="45245" y="465137"/>
                  </a:moveTo>
                  <a:cubicBezTo>
                    <a:pt x="41514" y="465137"/>
                    <a:pt x="34053" y="465137"/>
                    <a:pt x="30322" y="468864"/>
                  </a:cubicBezTo>
                  <a:cubicBezTo>
                    <a:pt x="26591" y="468864"/>
                    <a:pt x="22861" y="472591"/>
                    <a:pt x="19130" y="476319"/>
                  </a:cubicBezTo>
                  <a:cubicBezTo>
                    <a:pt x="15400" y="480046"/>
                    <a:pt x="11669" y="483773"/>
                    <a:pt x="11669" y="491227"/>
                  </a:cubicBezTo>
                  <a:lnTo>
                    <a:pt x="7938" y="506136"/>
                  </a:lnTo>
                  <a:lnTo>
                    <a:pt x="11669" y="524772"/>
                  </a:lnTo>
                  <a:cubicBezTo>
                    <a:pt x="15400" y="532226"/>
                    <a:pt x="15400" y="535953"/>
                    <a:pt x="19130" y="539681"/>
                  </a:cubicBezTo>
                  <a:cubicBezTo>
                    <a:pt x="22861" y="543408"/>
                    <a:pt x="26591" y="547135"/>
                    <a:pt x="30322" y="547135"/>
                  </a:cubicBezTo>
                  <a:lnTo>
                    <a:pt x="45245" y="550862"/>
                  </a:lnTo>
                  <a:cubicBezTo>
                    <a:pt x="52706" y="550862"/>
                    <a:pt x="56437" y="550862"/>
                    <a:pt x="63898" y="547135"/>
                  </a:cubicBezTo>
                  <a:cubicBezTo>
                    <a:pt x="67629" y="547135"/>
                    <a:pt x="71359" y="543408"/>
                    <a:pt x="75090" y="539681"/>
                  </a:cubicBezTo>
                  <a:cubicBezTo>
                    <a:pt x="78821" y="535953"/>
                    <a:pt x="78821" y="528499"/>
                    <a:pt x="82551" y="524772"/>
                  </a:cubicBezTo>
                  <a:cubicBezTo>
                    <a:pt x="82551" y="521045"/>
                    <a:pt x="82551" y="513590"/>
                    <a:pt x="82551" y="506136"/>
                  </a:cubicBezTo>
                  <a:cubicBezTo>
                    <a:pt x="82551" y="502409"/>
                    <a:pt x="82551" y="494954"/>
                    <a:pt x="78821" y="491227"/>
                  </a:cubicBezTo>
                  <a:cubicBezTo>
                    <a:pt x="78821" y="483773"/>
                    <a:pt x="75090" y="480046"/>
                    <a:pt x="75090" y="476319"/>
                  </a:cubicBezTo>
                  <a:cubicBezTo>
                    <a:pt x="71359" y="472591"/>
                    <a:pt x="67629" y="468864"/>
                    <a:pt x="63898" y="468864"/>
                  </a:cubicBezTo>
                  <a:cubicBezTo>
                    <a:pt x="56437" y="465137"/>
                    <a:pt x="52706" y="465137"/>
                    <a:pt x="45245" y="465137"/>
                  </a:cubicBezTo>
                  <a:close/>
                  <a:moveTo>
                    <a:pt x="517526" y="457200"/>
                  </a:moveTo>
                  <a:lnTo>
                    <a:pt x="528638" y="457200"/>
                  </a:lnTo>
                  <a:lnTo>
                    <a:pt x="569913" y="558800"/>
                  </a:lnTo>
                  <a:lnTo>
                    <a:pt x="558801" y="558800"/>
                  </a:lnTo>
                  <a:lnTo>
                    <a:pt x="547688" y="528638"/>
                  </a:lnTo>
                  <a:lnTo>
                    <a:pt x="503238" y="528638"/>
                  </a:lnTo>
                  <a:lnTo>
                    <a:pt x="487363" y="558800"/>
                  </a:lnTo>
                  <a:lnTo>
                    <a:pt x="481013" y="558800"/>
                  </a:lnTo>
                  <a:close/>
                  <a:moveTo>
                    <a:pt x="44958" y="457200"/>
                  </a:moveTo>
                  <a:cubicBezTo>
                    <a:pt x="52452" y="457200"/>
                    <a:pt x="59945" y="457200"/>
                    <a:pt x="67438" y="460963"/>
                  </a:cubicBezTo>
                  <a:cubicBezTo>
                    <a:pt x="71184" y="460963"/>
                    <a:pt x="78677" y="464726"/>
                    <a:pt x="82424" y="468489"/>
                  </a:cubicBezTo>
                  <a:cubicBezTo>
                    <a:pt x="86170" y="476015"/>
                    <a:pt x="89917" y="479778"/>
                    <a:pt x="89917" y="487304"/>
                  </a:cubicBezTo>
                  <a:lnTo>
                    <a:pt x="93663" y="506119"/>
                  </a:lnTo>
                  <a:cubicBezTo>
                    <a:pt x="93663" y="513644"/>
                    <a:pt x="93663" y="521170"/>
                    <a:pt x="89917" y="528696"/>
                  </a:cubicBezTo>
                  <a:cubicBezTo>
                    <a:pt x="86170" y="536222"/>
                    <a:pt x="86170" y="539985"/>
                    <a:pt x="82424" y="543748"/>
                  </a:cubicBezTo>
                  <a:lnTo>
                    <a:pt x="67438" y="555037"/>
                  </a:lnTo>
                  <a:cubicBezTo>
                    <a:pt x="59945" y="558800"/>
                    <a:pt x="52452" y="558800"/>
                    <a:pt x="44958" y="558800"/>
                  </a:cubicBezTo>
                  <a:cubicBezTo>
                    <a:pt x="37465" y="558800"/>
                    <a:pt x="29972" y="558800"/>
                    <a:pt x="26226" y="555037"/>
                  </a:cubicBezTo>
                  <a:cubicBezTo>
                    <a:pt x="18733" y="555037"/>
                    <a:pt x="14986" y="551274"/>
                    <a:pt x="11240" y="543748"/>
                  </a:cubicBezTo>
                  <a:cubicBezTo>
                    <a:pt x="7493" y="539985"/>
                    <a:pt x="3746" y="536222"/>
                    <a:pt x="0" y="528696"/>
                  </a:cubicBezTo>
                  <a:cubicBezTo>
                    <a:pt x="0" y="521170"/>
                    <a:pt x="0" y="513644"/>
                    <a:pt x="0" y="506119"/>
                  </a:cubicBezTo>
                  <a:lnTo>
                    <a:pt x="0" y="487304"/>
                  </a:lnTo>
                  <a:cubicBezTo>
                    <a:pt x="3746" y="479778"/>
                    <a:pt x="7493" y="476015"/>
                    <a:pt x="11240" y="468489"/>
                  </a:cubicBezTo>
                  <a:cubicBezTo>
                    <a:pt x="14986" y="464726"/>
                    <a:pt x="18733" y="460963"/>
                    <a:pt x="26226" y="460963"/>
                  </a:cubicBezTo>
                  <a:cubicBezTo>
                    <a:pt x="29972" y="457200"/>
                    <a:pt x="37465" y="457200"/>
                    <a:pt x="44958" y="457200"/>
                  </a:cubicBezTo>
                  <a:close/>
                  <a:moveTo>
                    <a:pt x="244475" y="454025"/>
                  </a:moveTo>
                  <a:lnTo>
                    <a:pt x="255588" y="454025"/>
                  </a:lnTo>
                  <a:lnTo>
                    <a:pt x="255588" y="465138"/>
                  </a:lnTo>
                  <a:lnTo>
                    <a:pt x="244475" y="465138"/>
                  </a:lnTo>
                  <a:close/>
                  <a:moveTo>
                    <a:pt x="113507" y="26987"/>
                  </a:moveTo>
                  <a:cubicBezTo>
                    <a:pt x="102281" y="26987"/>
                    <a:pt x="91055" y="30734"/>
                    <a:pt x="79829" y="34480"/>
                  </a:cubicBezTo>
                  <a:cubicBezTo>
                    <a:pt x="72345" y="38227"/>
                    <a:pt x="64861" y="45720"/>
                    <a:pt x="57377" y="56959"/>
                  </a:cubicBezTo>
                  <a:cubicBezTo>
                    <a:pt x="49893" y="68199"/>
                    <a:pt x="46151" y="83185"/>
                    <a:pt x="42409" y="101917"/>
                  </a:cubicBezTo>
                  <a:cubicBezTo>
                    <a:pt x="38667" y="116903"/>
                    <a:pt x="34925" y="139382"/>
                    <a:pt x="34925" y="169354"/>
                  </a:cubicBezTo>
                  <a:cubicBezTo>
                    <a:pt x="34925" y="195580"/>
                    <a:pt x="38667" y="214312"/>
                    <a:pt x="42409" y="233045"/>
                  </a:cubicBezTo>
                  <a:cubicBezTo>
                    <a:pt x="46151" y="251777"/>
                    <a:pt x="49893" y="266763"/>
                    <a:pt x="57377" y="278003"/>
                  </a:cubicBezTo>
                  <a:cubicBezTo>
                    <a:pt x="64861" y="289243"/>
                    <a:pt x="72345" y="296736"/>
                    <a:pt x="79829" y="300482"/>
                  </a:cubicBezTo>
                  <a:cubicBezTo>
                    <a:pt x="91055" y="307975"/>
                    <a:pt x="102281" y="307975"/>
                    <a:pt x="113507" y="307975"/>
                  </a:cubicBezTo>
                  <a:cubicBezTo>
                    <a:pt x="124733" y="307975"/>
                    <a:pt x="135959" y="307975"/>
                    <a:pt x="143443" y="300482"/>
                  </a:cubicBezTo>
                  <a:cubicBezTo>
                    <a:pt x="154668" y="296736"/>
                    <a:pt x="162152" y="289243"/>
                    <a:pt x="169636" y="278003"/>
                  </a:cubicBezTo>
                  <a:cubicBezTo>
                    <a:pt x="177120" y="266763"/>
                    <a:pt x="180862" y="251777"/>
                    <a:pt x="184604" y="233045"/>
                  </a:cubicBezTo>
                  <a:cubicBezTo>
                    <a:pt x="188346" y="214312"/>
                    <a:pt x="192088" y="195580"/>
                    <a:pt x="192088" y="169354"/>
                  </a:cubicBezTo>
                  <a:cubicBezTo>
                    <a:pt x="192088" y="139382"/>
                    <a:pt x="188346" y="116903"/>
                    <a:pt x="184604" y="101917"/>
                  </a:cubicBezTo>
                  <a:cubicBezTo>
                    <a:pt x="180862" y="83185"/>
                    <a:pt x="177120" y="68199"/>
                    <a:pt x="169636" y="56959"/>
                  </a:cubicBezTo>
                  <a:cubicBezTo>
                    <a:pt x="162152" y="45720"/>
                    <a:pt x="154668" y="38227"/>
                    <a:pt x="147185" y="34480"/>
                  </a:cubicBezTo>
                  <a:cubicBezTo>
                    <a:pt x="135959" y="30734"/>
                    <a:pt x="124733" y="26987"/>
                    <a:pt x="113507" y="26987"/>
                  </a:cubicBezTo>
                  <a:close/>
                  <a:moveTo>
                    <a:pt x="363538" y="4762"/>
                  </a:moveTo>
                  <a:lnTo>
                    <a:pt x="393701" y="4762"/>
                  </a:lnTo>
                  <a:lnTo>
                    <a:pt x="393701" y="303213"/>
                  </a:lnTo>
                  <a:lnTo>
                    <a:pt x="469901" y="303213"/>
                  </a:lnTo>
                  <a:lnTo>
                    <a:pt x="469901" y="330200"/>
                  </a:lnTo>
                  <a:lnTo>
                    <a:pt x="274638" y="330200"/>
                  </a:lnTo>
                  <a:lnTo>
                    <a:pt x="274638" y="303213"/>
                  </a:lnTo>
                  <a:lnTo>
                    <a:pt x="363538" y="303213"/>
                  </a:lnTo>
                  <a:lnTo>
                    <a:pt x="363538" y="38100"/>
                  </a:lnTo>
                  <a:lnTo>
                    <a:pt x="285751" y="85725"/>
                  </a:lnTo>
                  <a:lnTo>
                    <a:pt x="285751" y="57150"/>
                  </a:lnTo>
                  <a:close/>
                  <a:moveTo>
                    <a:pt x="113507" y="0"/>
                  </a:moveTo>
                  <a:cubicBezTo>
                    <a:pt x="128506" y="0"/>
                    <a:pt x="143506" y="3746"/>
                    <a:pt x="158505" y="7492"/>
                  </a:cubicBezTo>
                  <a:cubicBezTo>
                    <a:pt x="169754" y="14983"/>
                    <a:pt x="181004" y="22475"/>
                    <a:pt x="192253" y="33712"/>
                  </a:cubicBezTo>
                  <a:cubicBezTo>
                    <a:pt x="199752" y="48695"/>
                    <a:pt x="207252" y="63678"/>
                    <a:pt x="214752" y="86153"/>
                  </a:cubicBezTo>
                  <a:cubicBezTo>
                    <a:pt x="218501" y="108628"/>
                    <a:pt x="222251" y="134848"/>
                    <a:pt x="222251" y="168560"/>
                  </a:cubicBezTo>
                  <a:cubicBezTo>
                    <a:pt x="222251" y="198527"/>
                    <a:pt x="218501" y="224747"/>
                    <a:pt x="214752" y="247222"/>
                  </a:cubicBezTo>
                  <a:cubicBezTo>
                    <a:pt x="207252" y="265951"/>
                    <a:pt x="199752" y="284680"/>
                    <a:pt x="192253" y="295917"/>
                  </a:cubicBezTo>
                  <a:cubicBezTo>
                    <a:pt x="181004" y="310900"/>
                    <a:pt x="169754" y="318392"/>
                    <a:pt x="154755" y="325883"/>
                  </a:cubicBezTo>
                  <a:cubicBezTo>
                    <a:pt x="143506" y="329629"/>
                    <a:pt x="128506" y="333375"/>
                    <a:pt x="113507" y="333375"/>
                  </a:cubicBezTo>
                  <a:cubicBezTo>
                    <a:pt x="98508" y="333375"/>
                    <a:pt x="83509" y="329629"/>
                    <a:pt x="68510" y="325883"/>
                  </a:cubicBezTo>
                  <a:cubicBezTo>
                    <a:pt x="57260" y="318392"/>
                    <a:pt x="46011" y="310900"/>
                    <a:pt x="34762" y="295917"/>
                  </a:cubicBezTo>
                  <a:cubicBezTo>
                    <a:pt x="27262" y="284680"/>
                    <a:pt x="19762" y="265951"/>
                    <a:pt x="12263" y="247222"/>
                  </a:cubicBezTo>
                  <a:cubicBezTo>
                    <a:pt x="8513" y="224747"/>
                    <a:pt x="4763" y="198527"/>
                    <a:pt x="4763" y="168560"/>
                  </a:cubicBezTo>
                  <a:cubicBezTo>
                    <a:pt x="4763" y="134848"/>
                    <a:pt x="8513" y="108628"/>
                    <a:pt x="12263" y="86153"/>
                  </a:cubicBezTo>
                  <a:cubicBezTo>
                    <a:pt x="19762" y="63678"/>
                    <a:pt x="27262" y="48695"/>
                    <a:pt x="34762" y="33712"/>
                  </a:cubicBezTo>
                  <a:cubicBezTo>
                    <a:pt x="46011" y="22475"/>
                    <a:pt x="57260" y="14983"/>
                    <a:pt x="72260" y="7492"/>
                  </a:cubicBezTo>
                  <a:cubicBezTo>
                    <a:pt x="83509" y="3746"/>
                    <a:pt x="98508" y="0"/>
                    <a:pt x="1135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2" name="Freeform 43"/>
            <p:cNvSpPr>
              <a:spLocks/>
            </p:cNvSpPr>
            <p:nvPr/>
          </p:nvSpPr>
          <p:spPr bwMode="auto">
            <a:xfrm>
              <a:off x="7154863" y="346074"/>
              <a:ext cx="569913" cy="592138"/>
            </a:xfrm>
            <a:custGeom>
              <a:avLst/>
              <a:gdLst/>
              <a:ahLst/>
              <a:cxnLst/>
              <a:rect l="l" t="t" r="r" b="b"/>
              <a:pathLst>
                <a:path w="569913" h="592138">
                  <a:moveTo>
                    <a:pt x="503237" y="509587"/>
                  </a:moveTo>
                  <a:cubicBezTo>
                    <a:pt x="503237" y="550862"/>
                    <a:pt x="503237" y="550862"/>
                    <a:pt x="503237" y="550862"/>
                  </a:cubicBezTo>
                  <a:cubicBezTo>
                    <a:pt x="532871" y="550862"/>
                    <a:pt x="532871" y="550862"/>
                    <a:pt x="532871" y="550862"/>
                  </a:cubicBezTo>
                  <a:cubicBezTo>
                    <a:pt x="536575" y="550862"/>
                    <a:pt x="540279" y="550862"/>
                    <a:pt x="543983" y="547110"/>
                  </a:cubicBezTo>
                  <a:cubicBezTo>
                    <a:pt x="544005" y="547110"/>
                    <a:pt x="547699" y="547110"/>
                    <a:pt x="551392" y="547110"/>
                  </a:cubicBezTo>
                  <a:cubicBezTo>
                    <a:pt x="555096" y="543357"/>
                    <a:pt x="555096" y="543357"/>
                    <a:pt x="555096" y="539605"/>
                  </a:cubicBezTo>
                  <a:cubicBezTo>
                    <a:pt x="558800" y="535853"/>
                    <a:pt x="558800" y="532101"/>
                    <a:pt x="558800" y="528348"/>
                  </a:cubicBezTo>
                  <a:cubicBezTo>
                    <a:pt x="558800" y="524596"/>
                    <a:pt x="558800" y="524596"/>
                    <a:pt x="555096" y="520844"/>
                  </a:cubicBezTo>
                  <a:cubicBezTo>
                    <a:pt x="555096" y="517092"/>
                    <a:pt x="555096" y="517092"/>
                    <a:pt x="551392" y="513339"/>
                  </a:cubicBezTo>
                  <a:cubicBezTo>
                    <a:pt x="547688" y="513339"/>
                    <a:pt x="547688" y="509587"/>
                    <a:pt x="543983" y="509587"/>
                  </a:cubicBezTo>
                  <a:cubicBezTo>
                    <a:pt x="540279" y="509587"/>
                    <a:pt x="536575" y="509587"/>
                    <a:pt x="532871" y="509587"/>
                  </a:cubicBezTo>
                  <a:cubicBezTo>
                    <a:pt x="503237" y="509587"/>
                    <a:pt x="503237" y="509587"/>
                    <a:pt x="503237" y="509587"/>
                  </a:cubicBezTo>
                  <a:close/>
                  <a:moveTo>
                    <a:pt x="311944" y="490537"/>
                  </a:moveTo>
                  <a:cubicBezTo>
                    <a:pt x="304460" y="490537"/>
                    <a:pt x="296976" y="494307"/>
                    <a:pt x="293234" y="498078"/>
                  </a:cubicBezTo>
                  <a:cubicBezTo>
                    <a:pt x="289492" y="501848"/>
                    <a:pt x="285750" y="513159"/>
                    <a:pt x="285750" y="520700"/>
                  </a:cubicBezTo>
                  <a:cubicBezTo>
                    <a:pt x="285750" y="528240"/>
                    <a:pt x="289492" y="532010"/>
                    <a:pt x="289492" y="535781"/>
                  </a:cubicBezTo>
                  <a:lnTo>
                    <a:pt x="293234" y="543321"/>
                  </a:lnTo>
                  <a:cubicBezTo>
                    <a:pt x="296976" y="547092"/>
                    <a:pt x="300718" y="547092"/>
                    <a:pt x="300718" y="550862"/>
                  </a:cubicBezTo>
                  <a:cubicBezTo>
                    <a:pt x="304460" y="550862"/>
                    <a:pt x="308202" y="550862"/>
                    <a:pt x="311944" y="550862"/>
                  </a:cubicBezTo>
                  <a:cubicBezTo>
                    <a:pt x="319428" y="550862"/>
                    <a:pt x="326912" y="550862"/>
                    <a:pt x="330654" y="543321"/>
                  </a:cubicBezTo>
                  <a:cubicBezTo>
                    <a:pt x="334396" y="539551"/>
                    <a:pt x="338138" y="532010"/>
                    <a:pt x="338138" y="520700"/>
                  </a:cubicBezTo>
                  <a:lnTo>
                    <a:pt x="330654" y="498078"/>
                  </a:lnTo>
                  <a:cubicBezTo>
                    <a:pt x="326912" y="494307"/>
                    <a:pt x="323170" y="490537"/>
                    <a:pt x="311944" y="490537"/>
                  </a:cubicBezTo>
                  <a:close/>
                  <a:moveTo>
                    <a:pt x="150568" y="490537"/>
                  </a:moveTo>
                  <a:cubicBezTo>
                    <a:pt x="146905" y="490537"/>
                    <a:pt x="143241" y="490537"/>
                    <a:pt x="143241" y="494307"/>
                  </a:cubicBezTo>
                  <a:cubicBezTo>
                    <a:pt x="139578" y="494307"/>
                    <a:pt x="135914" y="494307"/>
                    <a:pt x="135914" y="498078"/>
                  </a:cubicBezTo>
                  <a:cubicBezTo>
                    <a:pt x="132251" y="501848"/>
                    <a:pt x="132251" y="501848"/>
                    <a:pt x="128587" y="505618"/>
                  </a:cubicBezTo>
                  <a:cubicBezTo>
                    <a:pt x="128587" y="513159"/>
                    <a:pt x="128587" y="516929"/>
                    <a:pt x="128587" y="520700"/>
                  </a:cubicBezTo>
                  <a:cubicBezTo>
                    <a:pt x="128587" y="528240"/>
                    <a:pt x="128587" y="532010"/>
                    <a:pt x="128587" y="535781"/>
                  </a:cubicBezTo>
                  <a:cubicBezTo>
                    <a:pt x="132251" y="539551"/>
                    <a:pt x="132251" y="543321"/>
                    <a:pt x="135914" y="547092"/>
                  </a:cubicBezTo>
                  <a:cubicBezTo>
                    <a:pt x="135914" y="547092"/>
                    <a:pt x="139578" y="550862"/>
                    <a:pt x="143241" y="550862"/>
                  </a:cubicBezTo>
                  <a:cubicBezTo>
                    <a:pt x="143284" y="550862"/>
                    <a:pt x="146926" y="550862"/>
                    <a:pt x="150568" y="550862"/>
                  </a:cubicBezTo>
                  <a:cubicBezTo>
                    <a:pt x="157895" y="550862"/>
                    <a:pt x="165222" y="550862"/>
                    <a:pt x="168885" y="543321"/>
                  </a:cubicBezTo>
                  <a:cubicBezTo>
                    <a:pt x="172549" y="539551"/>
                    <a:pt x="176212" y="532010"/>
                    <a:pt x="176212" y="520700"/>
                  </a:cubicBezTo>
                  <a:cubicBezTo>
                    <a:pt x="176212" y="516929"/>
                    <a:pt x="176212" y="513159"/>
                    <a:pt x="172549" y="509389"/>
                  </a:cubicBezTo>
                  <a:cubicBezTo>
                    <a:pt x="172549" y="505618"/>
                    <a:pt x="172549" y="501848"/>
                    <a:pt x="168885" y="498078"/>
                  </a:cubicBezTo>
                  <a:cubicBezTo>
                    <a:pt x="168885" y="498078"/>
                    <a:pt x="165222" y="494307"/>
                    <a:pt x="161558" y="494307"/>
                  </a:cubicBezTo>
                  <a:cubicBezTo>
                    <a:pt x="157895" y="490537"/>
                    <a:pt x="154231" y="490537"/>
                    <a:pt x="150568" y="490537"/>
                  </a:cubicBezTo>
                  <a:close/>
                  <a:moveTo>
                    <a:pt x="247650" y="487362"/>
                  </a:moveTo>
                  <a:lnTo>
                    <a:pt x="255588" y="487362"/>
                  </a:lnTo>
                  <a:lnTo>
                    <a:pt x="255588" y="558800"/>
                  </a:lnTo>
                  <a:lnTo>
                    <a:pt x="247650" y="558800"/>
                  </a:lnTo>
                  <a:close/>
                  <a:moveTo>
                    <a:pt x="405653" y="482600"/>
                  </a:moveTo>
                  <a:cubicBezTo>
                    <a:pt x="409388" y="482600"/>
                    <a:pt x="413124" y="482600"/>
                    <a:pt x="416859" y="486410"/>
                  </a:cubicBezTo>
                  <a:lnTo>
                    <a:pt x="424330" y="490220"/>
                  </a:lnTo>
                  <a:cubicBezTo>
                    <a:pt x="428065" y="494030"/>
                    <a:pt x="428065" y="497840"/>
                    <a:pt x="428065" y="501650"/>
                  </a:cubicBezTo>
                  <a:cubicBezTo>
                    <a:pt x="431800" y="505460"/>
                    <a:pt x="431800" y="509270"/>
                    <a:pt x="431800" y="513080"/>
                  </a:cubicBezTo>
                  <a:cubicBezTo>
                    <a:pt x="431800" y="558800"/>
                    <a:pt x="431800" y="558800"/>
                    <a:pt x="431800" y="558800"/>
                  </a:cubicBezTo>
                  <a:lnTo>
                    <a:pt x="420594" y="558800"/>
                  </a:lnTo>
                  <a:cubicBezTo>
                    <a:pt x="420594" y="516890"/>
                    <a:pt x="420594" y="516890"/>
                    <a:pt x="420594" y="516890"/>
                  </a:cubicBezTo>
                  <a:cubicBezTo>
                    <a:pt x="420594" y="513080"/>
                    <a:pt x="420594" y="509270"/>
                    <a:pt x="420594" y="505460"/>
                  </a:cubicBezTo>
                  <a:cubicBezTo>
                    <a:pt x="420594" y="501650"/>
                    <a:pt x="416859" y="501650"/>
                    <a:pt x="416859" y="497840"/>
                  </a:cubicBezTo>
                  <a:cubicBezTo>
                    <a:pt x="416859" y="494030"/>
                    <a:pt x="413124" y="494030"/>
                    <a:pt x="409388" y="494030"/>
                  </a:cubicBezTo>
                  <a:cubicBezTo>
                    <a:pt x="409388" y="490220"/>
                    <a:pt x="405653" y="490220"/>
                    <a:pt x="401918" y="490220"/>
                  </a:cubicBezTo>
                  <a:cubicBezTo>
                    <a:pt x="398183" y="490220"/>
                    <a:pt x="394447" y="490220"/>
                    <a:pt x="390712" y="494030"/>
                  </a:cubicBezTo>
                  <a:cubicBezTo>
                    <a:pt x="390712" y="494030"/>
                    <a:pt x="386977" y="497840"/>
                    <a:pt x="383241" y="497840"/>
                  </a:cubicBezTo>
                  <a:lnTo>
                    <a:pt x="379506" y="505460"/>
                  </a:lnTo>
                  <a:cubicBezTo>
                    <a:pt x="379506" y="509270"/>
                    <a:pt x="379506" y="513080"/>
                    <a:pt x="379506" y="516890"/>
                  </a:cubicBezTo>
                  <a:cubicBezTo>
                    <a:pt x="379506" y="558800"/>
                    <a:pt x="379506" y="558800"/>
                    <a:pt x="379506" y="558800"/>
                  </a:cubicBezTo>
                  <a:lnTo>
                    <a:pt x="369701" y="558800"/>
                  </a:lnTo>
                  <a:cubicBezTo>
                    <a:pt x="368300" y="501650"/>
                    <a:pt x="368300" y="501650"/>
                    <a:pt x="368300" y="501650"/>
                  </a:cubicBezTo>
                  <a:cubicBezTo>
                    <a:pt x="368300" y="494030"/>
                    <a:pt x="368300" y="494030"/>
                    <a:pt x="368300" y="490220"/>
                  </a:cubicBezTo>
                  <a:lnTo>
                    <a:pt x="374837" y="486410"/>
                  </a:lnTo>
                  <a:cubicBezTo>
                    <a:pt x="375771" y="494030"/>
                    <a:pt x="375771" y="494030"/>
                    <a:pt x="375771" y="497840"/>
                  </a:cubicBezTo>
                  <a:cubicBezTo>
                    <a:pt x="375771" y="497852"/>
                    <a:pt x="375771" y="498054"/>
                    <a:pt x="375771" y="501650"/>
                  </a:cubicBezTo>
                  <a:cubicBezTo>
                    <a:pt x="379506" y="494030"/>
                    <a:pt x="383241" y="490220"/>
                    <a:pt x="386977" y="486410"/>
                  </a:cubicBezTo>
                  <a:cubicBezTo>
                    <a:pt x="394447" y="486410"/>
                    <a:pt x="398183" y="482600"/>
                    <a:pt x="405653" y="482600"/>
                  </a:cubicBezTo>
                  <a:close/>
                  <a:moveTo>
                    <a:pt x="311651" y="482600"/>
                  </a:moveTo>
                  <a:cubicBezTo>
                    <a:pt x="319171" y="482600"/>
                    <a:pt x="322931" y="482600"/>
                    <a:pt x="330451" y="486410"/>
                  </a:cubicBezTo>
                  <a:cubicBezTo>
                    <a:pt x="334211" y="486410"/>
                    <a:pt x="337971" y="490220"/>
                    <a:pt x="341730" y="494030"/>
                  </a:cubicBezTo>
                  <a:cubicBezTo>
                    <a:pt x="341730" y="497840"/>
                    <a:pt x="345490" y="501650"/>
                    <a:pt x="345490" y="505460"/>
                  </a:cubicBezTo>
                  <a:lnTo>
                    <a:pt x="349250" y="520700"/>
                  </a:lnTo>
                  <a:cubicBezTo>
                    <a:pt x="349250" y="528320"/>
                    <a:pt x="349250" y="532130"/>
                    <a:pt x="345490" y="535940"/>
                  </a:cubicBezTo>
                  <a:lnTo>
                    <a:pt x="337971" y="547370"/>
                  </a:lnTo>
                  <a:cubicBezTo>
                    <a:pt x="337971" y="551180"/>
                    <a:pt x="334211" y="554990"/>
                    <a:pt x="326691" y="558800"/>
                  </a:cubicBezTo>
                  <a:cubicBezTo>
                    <a:pt x="322931" y="558800"/>
                    <a:pt x="319171" y="558800"/>
                    <a:pt x="311651" y="558800"/>
                  </a:cubicBezTo>
                  <a:lnTo>
                    <a:pt x="296612" y="558800"/>
                  </a:lnTo>
                  <a:cubicBezTo>
                    <a:pt x="292852" y="554990"/>
                    <a:pt x="289092" y="551180"/>
                    <a:pt x="285332" y="547370"/>
                  </a:cubicBezTo>
                  <a:cubicBezTo>
                    <a:pt x="281572" y="547370"/>
                    <a:pt x="281572" y="543560"/>
                    <a:pt x="277812" y="535940"/>
                  </a:cubicBezTo>
                  <a:cubicBezTo>
                    <a:pt x="277812" y="532130"/>
                    <a:pt x="277812" y="528320"/>
                    <a:pt x="277812" y="520700"/>
                  </a:cubicBezTo>
                  <a:lnTo>
                    <a:pt x="277812" y="505460"/>
                  </a:lnTo>
                  <a:cubicBezTo>
                    <a:pt x="281572" y="501650"/>
                    <a:pt x="281572" y="497840"/>
                    <a:pt x="285332" y="494030"/>
                  </a:cubicBezTo>
                  <a:cubicBezTo>
                    <a:pt x="289092" y="490220"/>
                    <a:pt x="292852" y="486410"/>
                    <a:pt x="296612" y="486410"/>
                  </a:cubicBezTo>
                  <a:close/>
                  <a:moveTo>
                    <a:pt x="154517" y="482600"/>
                  </a:moveTo>
                  <a:cubicBezTo>
                    <a:pt x="161925" y="482600"/>
                    <a:pt x="165629" y="482600"/>
                    <a:pt x="169334" y="486377"/>
                  </a:cubicBezTo>
                  <a:cubicBezTo>
                    <a:pt x="173038" y="486377"/>
                    <a:pt x="176742" y="490154"/>
                    <a:pt x="176742" y="493932"/>
                  </a:cubicBezTo>
                  <a:cubicBezTo>
                    <a:pt x="180446" y="497709"/>
                    <a:pt x="184150" y="501486"/>
                    <a:pt x="184150" y="505263"/>
                  </a:cubicBezTo>
                  <a:lnTo>
                    <a:pt x="184150" y="520372"/>
                  </a:lnTo>
                  <a:cubicBezTo>
                    <a:pt x="184150" y="527926"/>
                    <a:pt x="184150" y="531703"/>
                    <a:pt x="184150" y="535480"/>
                  </a:cubicBezTo>
                  <a:cubicBezTo>
                    <a:pt x="184150" y="539258"/>
                    <a:pt x="180446" y="543035"/>
                    <a:pt x="176742" y="546812"/>
                  </a:cubicBezTo>
                  <a:cubicBezTo>
                    <a:pt x="176742" y="550589"/>
                    <a:pt x="173038" y="554366"/>
                    <a:pt x="169334" y="558143"/>
                  </a:cubicBezTo>
                  <a:lnTo>
                    <a:pt x="154517" y="558143"/>
                  </a:lnTo>
                  <a:cubicBezTo>
                    <a:pt x="147109" y="558143"/>
                    <a:pt x="143404" y="558143"/>
                    <a:pt x="139700" y="554366"/>
                  </a:cubicBezTo>
                  <a:cubicBezTo>
                    <a:pt x="132292" y="554366"/>
                    <a:pt x="128588" y="550589"/>
                    <a:pt x="128588" y="543035"/>
                  </a:cubicBezTo>
                  <a:cubicBezTo>
                    <a:pt x="128588" y="550596"/>
                    <a:pt x="128588" y="550749"/>
                    <a:pt x="128588" y="554366"/>
                  </a:cubicBezTo>
                  <a:cubicBezTo>
                    <a:pt x="128588" y="592138"/>
                    <a:pt x="128588" y="592138"/>
                    <a:pt x="128588" y="592138"/>
                  </a:cubicBezTo>
                  <a:lnTo>
                    <a:pt x="118864" y="592138"/>
                  </a:lnTo>
                  <a:cubicBezTo>
                    <a:pt x="117475" y="501486"/>
                    <a:pt x="117475" y="501486"/>
                    <a:pt x="117475" y="501486"/>
                  </a:cubicBezTo>
                  <a:cubicBezTo>
                    <a:pt x="117475" y="497709"/>
                    <a:pt x="117475" y="497709"/>
                    <a:pt x="117475" y="493932"/>
                  </a:cubicBezTo>
                  <a:lnTo>
                    <a:pt x="123958" y="486377"/>
                  </a:lnTo>
                  <a:cubicBezTo>
                    <a:pt x="128588" y="486384"/>
                    <a:pt x="128588" y="486537"/>
                    <a:pt x="128588" y="490154"/>
                  </a:cubicBezTo>
                  <a:cubicBezTo>
                    <a:pt x="128588" y="493932"/>
                    <a:pt x="132292" y="490154"/>
                    <a:pt x="139700" y="486377"/>
                  </a:cubicBezTo>
                  <a:cubicBezTo>
                    <a:pt x="143404" y="482600"/>
                    <a:pt x="147109" y="482600"/>
                    <a:pt x="154517" y="482600"/>
                  </a:cubicBezTo>
                  <a:close/>
                  <a:moveTo>
                    <a:pt x="210502" y="468312"/>
                  </a:moveTo>
                  <a:lnTo>
                    <a:pt x="214312" y="484807"/>
                  </a:lnTo>
                  <a:lnTo>
                    <a:pt x="230981" y="487164"/>
                  </a:lnTo>
                  <a:lnTo>
                    <a:pt x="233362" y="493762"/>
                  </a:lnTo>
                  <a:lnTo>
                    <a:pt x="216694" y="494704"/>
                  </a:lnTo>
                  <a:cubicBezTo>
                    <a:pt x="214312" y="539948"/>
                    <a:pt x="214312" y="539948"/>
                    <a:pt x="214312" y="539948"/>
                  </a:cubicBezTo>
                  <a:cubicBezTo>
                    <a:pt x="214312" y="543719"/>
                    <a:pt x="218122" y="547489"/>
                    <a:pt x="218122" y="551259"/>
                  </a:cubicBezTo>
                  <a:cubicBezTo>
                    <a:pt x="218166" y="551259"/>
                    <a:pt x="221954" y="551259"/>
                    <a:pt x="225742" y="551259"/>
                  </a:cubicBezTo>
                  <a:lnTo>
                    <a:pt x="233362" y="557857"/>
                  </a:lnTo>
                  <a:lnTo>
                    <a:pt x="221932" y="558800"/>
                  </a:lnTo>
                  <a:cubicBezTo>
                    <a:pt x="218122" y="558800"/>
                    <a:pt x="214312" y="558800"/>
                    <a:pt x="210502" y="555030"/>
                  </a:cubicBezTo>
                  <a:cubicBezTo>
                    <a:pt x="206692" y="551259"/>
                    <a:pt x="206692" y="547489"/>
                    <a:pt x="206692" y="543719"/>
                  </a:cubicBezTo>
                  <a:cubicBezTo>
                    <a:pt x="206692" y="494704"/>
                    <a:pt x="206692" y="494704"/>
                    <a:pt x="206692" y="494704"/>
                  </a:cubicBezTo>
                  <a:lnTo>
                    <a:pt x="196691" y="494704"/>
                  </a:lnTo>
                  <a:lnTo>
                    <a:pt x="195262" y="488106"/>
                  </a:lnTo>
                  <a:lnTo>
                    <a:pt x="205264" y="487164"/>
                  </a:lnTo>
                  <a:close/>
                  <a:moveTo>
                    <a:pt x="503237" y="463550"/>
                  </a:moveTo>
                  <a:cubicBezTo>
                    <a:pt x="503237" y="501650"/>
                    <a:pt x="503237" y="501650"/>
                    <a:pt x="503237" y="501650"/>
                  </a:cubicBezTo>
                  <a:cubicBezTo>
                    <a:pt x="529737" y="501650"/>
                    <a:pt x="529737" y="501650"/>
                    <a:pt x="529737" y="501650"/>
                  </a:cubicBezTo>
                  <a:cubicBezTo>
                    <a:pt x="533522" y="501650"/>
                    <a:pt x="537308" y="501650"/>
                    <a:pt x="541093" y="497840"/>
                  </a:cubicBezTo>
                  <a:cubicBezTo>
                    <a:pt x="544879" y="497840"/>
                    <a:pt x="544879" y="497840"/>
                    <a:pt x="548665" y="494030"/>
                  </a:cubicBezTo>
                  <a:lnTo>
                    <a:pt x="552450" y="490220"/>
                  </a:lnTo>
                  <a:cubicBezTo>
                    <a:pt x="552450" y="486410"/>
                    <a:pt x="552450" y="486410"/>
                    <a:pt x="552450" y="482600"/>
                  </a:cubicBezTo>
                  <a:cubicBezTo>
                    <a:pt x="552450" y="474980"/>
                    <a:pt x="552450" y="471170"/>
                    <a:pt x="548665" y="467360"/>
                  </a:cubicBezTo>
                  <a:cubicBezTo>
                    <a:pt x="544879" y="467360"/>
                    <a:pt x="537308" y="463550"/>
                    <a:pt x="529737" y="463550"/>
                  </a:cubicBezTo>
                  <a:cubicBezTo>
                    <a:pt x="503237" y="463550"/>
                    <a:pt x="503237" y="463550"/>
                    <a:pt x="503237" y="463550"/>
                  </a:cubicBezTo>
                  <a:close/>
                  <a:moveTo>
                    <a:pt x="50007" y="463550"/>
                  </a:moveTo>
                  <a:cubicBezTo>
                    <a:pt x="42545" y="463550"/>
                    <a:pt x="38815" y="463550"/>
                    <a:pt x="35084" y="467346"/>
                  </a:cubicBezTo>
                  <a:cubicBezTo>
                    <a:pt x="27623" y="467346"/>
                    <a:pt x="23892" y="471142"/>
                    <a:pt x="20162" y="474939"/>
                  </a:cubicBezTo>
                  <a:cubicBezTo>
                    <a:pt x="20162" y="478735"/>
                    <a:pt x="16431" y="482531"/>
                    <a:pt x="16431" y="490124"/>
                  </a:cubicBezTo>
                  <a:lnTo>
                    <a:pt x="12700" y="505308"/>
                  </a:lnTo>
                  <a:cubicBezTo>
                    <a:pt x="12700" y="512901"/>
                    <a:pt x="12700" y="520493"/>
                    <a:pt x="16431" y="524290"/>
                  </a:cubicBezTo>
                  <a:cubicBezTo>
                    <a:pt x="16431" y="528086"/>
                    <a:pt x="20162" y="535678"/>
                    <a:pt x="23892" y="539474"/>
                  </a:cubicBezTo>
                  <a:cubicBezTo>
                    <a:pt x="23892" y="543271"/>
                    <a:pt x="27623" y="547067"/>
                    <a:pt x="35084" y="547067"/>
                  </a:cubicBezTo>
                  <a:cubicBezTo>
                    <a:pt x="38815" y="550863"/>
                    <a:pt x="42545" y="550863"/>
                    <a:pt x="50007" y="550863"/>
                  </a:cubicBezTo>
                  <a:cubicBezTo>
                    <a:pt x="57468" y="550863"/>
                    <a:pt x="61199" y="550863"/>
                    <a:pt x="64929" y="547067"/>
                  </a:cubicBezTo>
                  <a:cubicBezTo>
                    <a:pt x="68660" y="547067"/>
                    <a:pt x="72391" y="543271"/>
                    <a:pt x="76121" y="539474"/>
                  </a:cubicBezTo>
                  <a:lnTo>
                    <a:pt x="83583" y="524290"/>
                  </a:lnTo>
                  <a:cubicBezTo>
                    <a:pt x="83583" y="520493"/>
                    <a:pt x="87313" y="512901"/>
                    <a:pt x="87313" y="505308"/>
                  </a:cubicBezTo>
                  <a:lnTo>
                    <a:pt x="83583" y="490124"/>
                  </a:lnTo>
                  <a:cubicBezTo>
                    <a:pt x="83583" y="482531"/>
                    <a:pt x="79852" y="478735"/>
                    <a:pt x="76121" y="474939"/>
                  </a:cubicBezTo>
                  <a:cubicBezTo>
                    <a:pt x="72391" y="471142"/>
                    <a:pt x="68660" y="467346"/>
                    <a:pt x="64929" y="467346"/>
                  </a:cubicBezTo>
                  <a:close/>
                  <a:moveTo>
                    <a:pt x="495300" y="457200"/>
                  </a:moveTo>
                  <a:cubicBezTo>
                    <a:pt x="528876" y="457200"/>
                    <a:pt x="528876" y="457200"/>
                    <a:pt x="528876" y="457200"/>
                  </a:cubicBezTo>
                  <a:lnTo>
                    <a:pt x="543799" y="457200"/>
                  </a:lnTo>
                  <a:cubicBezTo>
                    <a:pt x="547529" y="460963"/>
                    <a:pt x="551260" y="460963"/>
                    <a:pt x="554991" y="464726"/>
                  </a:cubicBezTo>
                  <a:cubicBezTo>
                    <a:pt x="558721" y="464726"/>
                    <a:pt x="558721" y="468489"/>
                    <a:pt x="562452" y="472252"/>
                  </a:cubicBezTo>
                  <a:cubicBezTo>
                    <a:pt x="562452" y="472276"/>
                    <a:pt x="562452" y="476039"/>
                    <a:pt x="562452" y="483541"/>
                  </a:cubicBezTo>
                  <a:cubicBezTo>
                    <a:pt x="562452" y="483573"/>
                    <a:pt x="562452" y="487320"/>
                    <a:pt x="562452" y="491067"/>
                  </a:cubicBezTo>
                  <a:cubicBezTo>
                    <a:pt x="562431" y="491087"/>
                    <a:pt x="558721" y="494840"/>
                    <a:pt x="558721" y="498593"/>
                  </a:cubicBezTo>
                  <a:cubicBezTo>
                    <a:pt x="558721" y="498593"/>
                    <a:pt x="554991" y="502356"/>
                    <a:pt x="551260" y="502356"/>
                  </a:cubicBezTo>
                  <a:cubicBezTo>
                    <a:pt x="551260" y="502356"/>
                    <a:pt x="547529" y="506119"/>
                    <a:pt x="543799" y="506119"/>
                  </a:cubicBezTo>
                  <a:cubicBezTo>
                    <a:pt x="547529" y="506119"/>
                    <a:pt x="551260" y="506119"/>
                    <a:pt x="554991" y="509882"/>
                  </a:cubicBezTo>
                  <a:cubicBezTo>
                    <a:pt x="558721" y="509882"/>
                    <a:pt x="562452" y="509882"/>
                    <a:pt x="562452" y="513644"/>
                  </a:cubicBezTo>
                  <a:cubicBezTo>
                    <a:pt x="566183" y="517407"/>
                    <a:pt x="566183" y="517407"/>
                    <a:pt x="566183" y="521170"/>
                  </a:cubicBezTo>
                  <a:lnTo>
                    <a:pt x="569913" y="528696"/>
                  </a:lnTo>
                  <a:cubicBezTo>
                    <a:pt x="569913" y="536222"/>
                    <a:pt x="569913" y="539985"/>
                    <a:pt x="566183" y="543748"/>
                  </a:cubicBezTo>
                  <a:cubicBezTo>
                    <a:pt x="566183" y="547511"/>
                    <a:pt x="562452" y="551274"/>
                    <a:pt x="558721" y="551274"/>
                  </a:cubicBezTo>
                  <a:cubicBezTo>
                    <a:pt x="554991" y="555037"/>
                    <a:pt x="551260" y="555037"/>
                    <a:pt x="547529" y="558800"/>
                  </a:cubicBezTo>
                  <a:lnTo>
                    <a:pt x="532607" y="558800"/>
                  </a:lnTo>
                  <a:cubicBezTo>
                    <a:pt x="495300" y="558800"/>
                    <a:pt x="495300" y="558800"/>
                    <a:pt x="495300" y="558800"/>
                  </a:cubicBezTo>
                  <a:cubicBezTo>
                    <a:pt x="495300" y="457200"/>
                    <a:pt x="495300" y="457200"/>
                    <a:pt x="495300" y="457200"/>
                  </a:cubicBezTo>
                  <a:close/>
                  <a:moveTo>
                    <a:pt x="49530" y="457200"/>
                  </a:moveTo>
                  <a:cubicBezTo>
                    <a:pt x="57150" y="457200"/>
                    <a:pt x="64770" y="457200"/>
                    <a:pt x="68580" y="460963"/>
                  </a:cubicBezTo>
                  <a:cubicBezTo>
                    <a:pt x="76200" y="460963"/>
                    <a:pt x="80010" y="464726"/>
                    <a:pt x="83820" y="468489"/>
                  </a:cubicBezTo>
                  <a:cubicBezTo>
                    <a:pt x="87630" y="476015"/>
                    <a:pt x="91440" y="479778"/>
                    <a:pt x="95250" y="487304"/>
                  </a:cubicBezTo>
                  <a:lnTo>
                    <a:pt x="95250" y="506119"/>
                  </a:lnTo>
                  <a:cubicBezTo>
                    <a:pt x="95250" y="513644"/>
                    <a:pt x="95250" y="521170"/>
                    <a:pt x="95250" y="528696"/>
                  </a:cubicBezTo>
                  <a:cubicBezTo>
                    <a:pt x="91440" y="536222"/>
                    <a:pt x="87630" y="539985"/>
                    <a:pt x="83820" y="543748"/>
                  </a:cubicBezTo>
                  <a:cubicBezTo>
                    <a:pt x="80010" y="551274"/>
                    <a:pt x="76200" y="555037"/>
                    <a:pt x="68580" y="555037"/>
                  </a:cubicBezTo>
                  <a:cubicBezTo>
                    <a:pt x="64770" y="558800"/>
                    <a:pt x="57150" y="558800"/>
                    <a:pt x="49530" y="558800"/>
                  </a:cubicBezTo>
                  <a:cubicBezTo>
                    <a:pt x="41910" y="558800"/>
                    <a:pt x="34290" y="558800"/>
                    <a:pt x="26670" y="555037"/>
                  </a:cubicBezTo>
                  <a:cubicBezTo>
                    <a:pt x="22860" y="555037"/>
                    <a:pt x="15240" y="551274"/>
                    <a:pt x="11430" y="543748"/>
                  </a:cubicBezTo>
                  <a:cubicBezTo>
                    <a:pt x="7620" y="539985"/>
                    <a:pt x="7620" y="536222"/>
                    <a:pt x="3810" y="528696"/>
                  </a:cubicBezTo>
                  <a:cubicBezTo>
                    <a:pt x="0" y="521170"/>
                    <a:pt x="0" y="513644"/>
                    <a:pt x="0" y="506119"/>
                  </a:cubicBezTo>
                  <a:cubicBezTo>
                    <a:pt x="0" y="498593"/>
                    <a:pt x="0" y="491067"/>
                    <a:pt x="3810" y="487304"/>
                  </a:cubicBezTo>
                  <a:cubicBezTo>
                    <a:pt x="7620" y="479778"/>
                    <a:pt x="7620" y="476015"/>
                    <a:pt x="11430" y="468489"/>
                  </a:cubicBezTo>
                  <a:cubicBezTo>
                    <a:pt x="19050" y="464726"/>
                    <a:pt x="22860" y="460963"/>
                    <a:pt x="26670" y="460963"/>
                  </a:cubicBezTo>
                  <a:cubicBezTo>
                    <a:pt x="34290" y="457200"/>
                    <a:pt x="41910" y="457200"/>
                    <a:pt x="49530" y="457200"/>
                  </a:cubicBezTo>
                  <a:close/>
                  <a:moveTo>
                    <a:pt x="247650" y="452437"/>
                  </a:moveTo>
                  <a:lnTo>
                    <a:pt x="255588" y="452437"/>
                  </a:lnTo>
                  <a:lnTo>
                    <a:pt x="255588" y="463550"/>
                  </a:lnTo>
                  <a:lnTo>
                    <a:pt x="247650" y="463550"/>
                  </a:lnTo>
                  <a:close/>
                  <a:moveTo>
                    <a:pt x="116972" y="25400"/>
                  </a:moveTo>
                  <a:cubicBezTo>
                    <a:pt x="101949" y="25400"/>
                    <a:pt x="90682" y="29147"/>
                    <a:pt x="83170" y="32893"/>
                  </a:cubicBezTo>
                  <a:cubicBezTo>
                    <a:pt x="71902" y="36640"/>
                    <a:pt x="64391" y="44133"/>
                    <a:pt x="56879" y="55372"/>
                  </a:cubicBezTo>
                  <a:cubicBezTo>
                    <a:pt x="53123" y="66612"/>
                    <a:pt x="45612" y="81598"/>
                    <a:pt x="41856" y="100330"/>
                  </a:cubicBezTo>
                  <a:cubicBezTo>
                    <a:pt x="38100" y="115316"/>
                    <a:pt x="38100" y="137795"/>
                    <a:pt x="38100" y="167767"/>
                  </a:cubicBezTo>
                  <a:cubicBezTo>
                    <a:pt x="38100" y="193993"/>
                    <a:pt x="38100" y="212725"/>
                    <a:pt x="41856" y="231458"/>
                  </a:cubicBezTo>
                  <a:cubicBezTo>
                    <a:pt x="45612" y="250190"/>
                    <a:pt x="53123" y="265176"/>
                    <a:pt x="56879" y="276416"/>
                  </a:cubicBezTo>
                  <a:cubicBezTo>
                    <a:pt x="64391" y="287656"/>
                    <a:pt x="71902" y="295149"/>
                    <a:pt x="83170" y="298895"/>
                  </a:cubicBezTo>
                  <a:cubicBezTo>
                    <a:pt x="90682" y="306388"/>
                    <a:pt x="101949" y="306388"/>
                    <a:pt x="116972" y="306388"/>
                  </a:cubicBezTo>
                  <a:cubicBezTo>
                    <a:pt x="128240" y="306388"/>
                    <a:pt x="135751" y="306388"/>
                    <a:pt x="147019" y="298895"/>
                  </a:cubicBezTo>
                  <a:cubicBezTo>
                    <a:pt x="154530" y="295149"/>
                    <a:pt x="165798" y="287656"/>
                    <a:pt x="169553" y="276416"/>
                  </a:cubicBezTo>
                  <a:cubicBezTo>
                    <a:pt x="177065" y="265176"/>
                    <a:pt x="184577" y="250190"/>
                    <a:pt x="188332" y="231458"/>
                  </a:cubicBezTo>
                  <a:cubicBezTo>
                    <a:pt x="192088" y="212725"/>
                    <a:pt x="192088" y="193993"/>
                    <a:pt x="192088" y="167767"/>
                  </a:cubicBezTo>
                  <a:cubicBezTo>
                    <a:pt x="192088" y="137795"/>
                    <a:pt x="192088" y="115316"/>
                    <a:pt x="188332" y="100330"/>
                  </a:cubicBezTo>
                  <a:cubicBezTo>
                    <a:pt x="184577" y="81598"/>
                    <a:pt x="177065" y="66612"/>
                    <a:pt x="173309" y="55372"/>
                  </a:cubicBezTo>
                  <a:cubicBezTo>
                    <a:pt x="165798" y="44133"/>
                    <a:pt x="158286" y="36640"/>
                    <a:pt x="147019" y="32893"/>
                  </a:cubicBezTo>
                  <a:cubicBezTo>
                    <a:pt x="139507" y="29147"/>
                    <a:pt x="128240" y="25400"/>
                    <a:pt x="116972" y="25400"/>
                  </a:cubicBezTo>
                  <a:close/>
                  <a:moveTo>
                    <a:pt x="368012" y="0"/>
                  </a:moveTo>
                  <a:cubicBezTo>
                    <a:pt x="383021" y="0"/>
                    <a:pt x="398030" y="3734"/>
                    <a:pt x="409287" y="7468"/>
                  </a:cubicBezTo>
                  <a:cubicBezTo>
                    <a:pt x="420543" y="11203"/>
                    <a:pt x="431800" y="14937"/>
                    <a:pt x="443057" y="22405"/>
                  </a:cubicBezTo>
                  <a:cubicBezTo>
                    <a:pt x="450562" y="29874"/>
                    <a:pt x="458066" y="37342"/>
                    <a:pt x="461818" y="48545"/>
                  </a:cubicBezTo>
                  <a:cubicBezTo>
                    <a:pt x="465571" y="59748"/>
                    <a:pt x="469323" y="74685"/>
                    <a:pt x="469323" y="85888"/>
                  </a:cubicBezTo>
                  <a:cubicBezTo>
                    <a:pt x="469323" y="97090"/>
                    <a:pt x="465571" y="108293"/>
                    <a:pt x="461818" y="119496"/>
                  </a:cubicBezTo>
                  <a:cubicBezTo>
                    <a:pt x="458066" y="130698"/>
                    <a:pt x="454314" y="138167"/>
                    <a:pt x="446809" y="149370"/>
                  </a:cubicBezTo>
                  <a:cubicBezTo>
                    <a:pt x="439305" y="156838"/>
                    <a:pt x="431800" y="168041"/>
                    <a:pt x="424296" y="175509"/>
                  </a:cubicBezTo>
                  <a:cubicBezTo>
                    <a:pt x="416791" y="182978"/>
                    <a:pt x="405534" y="194180"/>
                    <a:pt x="398030" y="201649"/>
                  </a:cubicBezTo>
                  <a:cubicBezTo>
                    <a:pt x="386773" y="209117"/>
                    <a:pt x="379268" y="216586"/>
                    <a:pt x="368012" y="224054"/>
                  </a:cubicBezTo>
                  <a:cubicBezTo>
                    <a:pt x="360507" y="235257"/>
                    <a:pt x="349250" y="242726"/>
                    <a:pt x="341746" y="250194"/>
                  </a:cubicBezTo>
                  <a:cubicBezTo>
                    <a:pt x="334241" y="257662"/>
                    <a:pt x="326737" y="265131"/>
                    <a:pt x="319232" y="276334"/>
                  </a:cubicBezTo>
                  <a:cubicBezTo>
                    <a:pt x="311728" y="283802"/>
                    <a:pt x="307975" y="291271"/>
                    <a:pt x="304223" y="298739"/>
                  </a:cubicBezTo>
                  <a:cubicBezTo>
                    <a:pt x="473075" y="298739"/>
                    <a:pt x="473075" y="298739"/>
                    <a:pt x="473075" y="298739"/>
                  </a:cubicBezTo>
                  <a:cubicBezTo>
                    <a:pt x="473075" y="328613"/>
                    <a:pt x="473075" y="328613"/>
                    <a:pt x="473075" y="328613"/>
                  </a:cubicBezTo>
                  <a:lnTo>
                    <a:pt x="266700" y="328613"/>
                  </a:lnTo>
                  <a:cubicBezTo>
                    <a:pt x="266700" y="306208"/>
                    <a:pt x="266700" y="306208"/>
                    <a:pt x="266700" y="306208"/>
                  </a:cubicBezTo>
                  <a:cubicBezTo>
                    <a:pt x="270453" y="291271"/>
                    <a:pt x="281709" y="276334"/>
                    <a:pt x="292966" y="261397"/>
                  </a:cubicBezTo>
                  <a:cubicBezTo>
                    <a:pt x="304223" y="250194"/>
                    <a:pt x="315480" y="238991"/>
                    <a:pt x="326737" y="224054"/>
                  </a:cubicBezTo>
                  <a:cubicBezTo>
                    <a:pt x="337993" y="212852"/>
                    <a:pt x="353003" y="201649"/>
                    <a:pt x="364259" y="190446"/>
                  </a:cubicBezTo>
                  <a:cubicBezTo>
                    <a:pt x="379268" y="179243"/>
                    <a:pt x="390525" y="168041"/>
                    <a:pt x="401782" y="156838"/>
                  </a:cubicBezTo>
                  <a:cubicBezTo>
                    <a:pt x="409287" y="149370"/>
                    <a:pt x="420543" y="138167"/>
                    <a:pt x="424296" y="123230"/>
                  </a:cubicBezTo>
                  <a:cubicBezTo>
                    <a:pt x="431800" y="112027"/>
                    <a:pt x="435553" y="100824"/>
                    <a:pt x="435553" y="89622"/>
                  </a:cubicBezTo>
                  <a:cubicBezTo>
                    <a:pt x="435553" y="78419"/>
                    <a:pt x="435553" y="67216"/>
                    <a:pt x="431800" y="59748"/>
                  </a:cubicBezTo>
                  <a:cubicBezTo>
                    <a:pt x="428048" y="52279"/>
                    <a:pt x="424296" y="44811"/>
                    <a:pt x="416791" y="41077"/>
                  </a:cubicBezTo>
                  <a:cubicBezTo>
                    <a:pt x="409287" y="37342"/>
                    <a:pt x="405534" y="33608"/>
                    <a:pt x="394278" y="29874"/>
                  </a:cubicBezTo>
                  <a:cubicBezTo>
                    <a:pt x="386773" y="26140"/>
                    <a:pt x="379268" y="26140"/>
                    <a:pt x="368012" y="26140"/>
                  </a:cubicBezTo>
                  <a:cubicBezTo>
                    <a:pt x="349250" y="26140"/>
                    <a:pt x="334241" y="29874"/>
                    <a:pt x="322984" y="41077"/>
                  </a:cubicBezTo>
                  <a:cubicBezTo>
                    <a:pt x="311728" y="52279"/>
                    <a:pt x="304223" y="67216"/>
                    <a:pt x="300471" y="85888"/>
                  </a:cubicBezTo>
                  <a:cubicBezTo>
                    <a:pt x="270453" y="82153"/>
                    <a:pt x="270453" y="82153"/>
                    <a:pt x="270453" y="82153"/>
                  </a:cubicBezTo>
                  <a:cubicBezTo>
                    <a:pt x="270453" y="70951"/>
                    <a:pt x="274205" y="59748"/>
                    <a:pt x="277957" y="48545"/>
                  </a:cubicBezTo>
                  <a:cubicBezTo>
                    <a:pt x="281709" y="41077"/>
                    <a:pt x="289214" y="29874"/>
                    <a:pt x="296718" y="22405"/>
                  </a:cubicBezTo>
                  <a:cubicBezTo>
                    <a:pt x="304223" y="14937"/>
                    <a:pt x="315480" y="11203"/>
                    <a:pt x="326737" y="7468"/>
                  </a:cubicBezTo>
                  <a:cubicBezTo>
                    <a:pt x="337993" y="3734"/>
                    <a:pt x="353003" y="0"/>
                    <a:pt x="368012" y="0"/>
                  </a:cubicBezTo>
                  <a:close/>
                  <a:moveTo>
                    <a:pt x="116681" y="0"/>
                  </a:moveTo>
                  <a:cubicBezTo>
                    <a:pt x="131680" y="0"/>
                    <a:pt x="146680" y="3746"/>
                    <a:pt x="157929" y="7492"/>
                  </a:cubicBezTo>
                  <a:cubicBezTo>
                    <a:pt x="172928" y="14983"/>
                    <a:pt x="184178" y="22475"/>
                    <a:pt x="191677" y="33712"/>
                  </a:cubicBezTo>
                  <a:cubicBezTo>
                    <a:pt x="202926" y="48695"/>
                    <a:pt x="210426" y="63678"/>
                    <a:pt x="214176" y="86153"/>
                  </a:cubicBezTo>
                  <a:cubicBezTo>
                    <a:pt x="221675" y="108628"/>
                    <a:pt x="225425" y="134848"/>
                    <a:pt x="225425" y="168560"/>
                  </a:cubicBezTo>
                  <a:cubicBezTo>
                    <a:pt x="225425" y="198527"/>
                    <a:pt x="221675" y="224747"/>
                    <a:pt x="214176" y="247222"/>
                  </a:cubicBezTo>
                  <a:cubicBezTo>
                    <a:pt x="210426" y="265951"/>
                    <a:pt x="202926" y="284680"/>
                    <a:pt x="191677" y="295917"/>
                  </a:cubicBezTo>
                  <a:cubicBezTo>
                    <a:pt x="180428" y="310900"/>
                    <a:pt x="169178" y="318392"/>
                    <a:pt x="157929" y="325883"/>
                  </a:cubicBezTo>
                  <a:cubicBezTo>
                    <a:pt x="142930" y="329629"/>
                    <a:pt x="127931" y="333375"/>
                    <a:pt x="112931" y="333375"/>
                  </a:cubicBezTo>
                  <a:cubicBezTo>
                    <a:pt x="97932" y="333375"/>
                    <a:pt x="86683" y="329629"/>
                    <a:pt x="71684" y="325883"/>
                  </a:cubicBezTo>
                  <a:cubicBezTo>
                    <a:pt x="56685" y="318392"/>
                    <a:pt x="45435" y="310900"/>
                    <a:pt x="37936" y="295917"/>
                  </a:cubicBezTo>
                  <a:cubicBezTo>
                    <a:pt x="26686" y="284680"/>
                    <a:pt x="19187" y="265951"/>
                    <a:pt x="15437" y="247222"/>
                  </a:cubicBezTo>
                  <a:cubicBezTo>
                    <a:pt x="7937" y="224747"/>
                    <a:pt x="7937" y="198527"/>
                    <a:pt x="7937" y="168560"/>
                  </a:cubicBezTo>
                  <a:cubicBezTo>
                    <a:pt x="7937" y="134848"/>
                    <a:pt x="7937" y="108628"/>
                    <a:pt x="15437" y="86153"/>
                  </a:cubicBezTo>
                  <a:cubicBezTo>
                    <a:pt x="19187" y="63678"/>
                    <a:pt x="26686" y="48695"/>
                    <a:pt x="37936" y="33712"/>
                  </a:cubicBezTo>
                  <a:cubicBezTo>
                    <a:pt x="45435" y="22475"/>
                    <a:pt x="60434" y="14983"/>
                    <a:pt x="71684" y="7492"/>
                  </a:cubicBezTo>
                  <a:cubicBezTo>
                    <a:pt x="86683" y="3746"/>
                    <a:pt x="101682" y="0"/>
                    <a:pt x="1166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5" name="Freeform 46"/>
            <p:cNvSpPr>
              <a:spLocks/>
            </p:cNvSpPr>
            <p:nvPr/>
          </p:nvSpPr>
          <p:spPr bwMode="auto">
            <a:xfrm>
              <a:off x="7286625" y="3892549"/>
              <a:ext cx="577850" cy="592138"/>
            </a:xfrm>
            <a:custGeom>
              <a:avLst/>
              <a:gdLst/>
              <a:ahLst/>
              <a:cxnLst/>
              <a:rect l="l" t="t" r="r" b="b"/>
              <a:pathLst>
                <a:path w="577850" h="592138">
                  <a:moveTo>
                    <a:pt x="315425" y="492125"/>
                  </a:moveTo>
                  <a:cubicBezTo>
                    <a:pt x="304068" y="492125"/>
                    <a:pt x="300282" y="495796"/>
                    <a:pt x="292711" y="499467"/>
                  </a:cubicBezTo>
                  <a:cubicBezTo>
                    <a:pt x="288925" y="506810"/>
                    <a:pt x="288925" y="514152"/>
                    <a:pt x="288925" y="521494"/>
                  </a:cubicBezTo>
                  <a:cubicBezTo>
                    <a:pt x="288925" y="528836"/>
                    <a:pt x="288925" y="532508"/>
                    <a:pt x="288925" y="536179"/>
                  </a:cubicBezTo>
                  <a:cubicBezTo>
                    <a:pt x="288925" y="539850"/>
                    <a:pt x="292711" y="543521"/>
                    <a:pt x="296496" y="543521"/>
                  </a:cubicBezTo>
                  <a:cubicBezTo>
                    <a:pt x="296496" y="547192"/>
                    <a:pt x="300282" y="550863"/>
                    <a:pt x="304068" y="550863"/>
                  </a:cubicBezTo>
                  <a:cubicBezTo>
                    <a:pt x="304100" y="550863"/>
                    <a:pt x="307869" y="550863"/>
                    <a:pt x="311639" y="550863"/>
                  </a:cubicBezTo>
                  <a:cubicBezTo>
                    <a:pt x="322996" y="550863"/>
                    <a:pt x="326781" y="550863"/>
                    <a:pt x="334353" y="543521"/>
                  </a:cubicBezTo>
                  <a:cubicBezTo>
                    <a:pt x="338138" y="539850"/>
                    <a:pt x="338138" y="532508"/>
                    <a:pt x="338138" y="521494"/>
                  </a:cubicBezTo>
                  <a:cubicBezTo>
                    <a:pt x="338138" y="514152"/>
                    <a:pt x="338138" y="503139"/>
                    <a:pt x="334353" y="499467"/>
                  </a:cubicBezTo>
                  <a:cubicBezTo>
                    <a:pt x="326781" y="495796"/>
                    <a:pt x="322996" y="492125"/>
                    <a:pt x="315425" y="492125"/>
                  </a:cubicBezTo>
                  <a:close/>
                  <a:moveTo>
                    <a:pt x="149714" y="492125"/>
                  </a:moveTo>
                  <a:cubicBezTo>
                    <a:pt x="149673" y="492125"/>
                    <a:pt x="145908" y="492145"/>
                    <a:pt x="142143" y="495796"/>
                  </a:cubicBezTo>
                  <a:cubicBezTo>
                    <a:pt x="138357" y="495796"/>
                    <a:pt x="138357" y="495796"/>
                    <a:pt x="134571" y="499467"/>
                  </a:cubicBezTo>
                  <a:cubicBezTo>
                    <a:pt x="130786" y="503139"/>
                    <a:pt x="130786" y="506810"/>
                    <a:pt x="127000" y="510481"/>
                  </a:cubicBezTo>
                  <a:cubicBezTo>
                    <a:pt x="127000" y="514152"/>
                    <a:pt x="127000" y="517823"/>
                    <a:pt x="127000" y="521494"/>
                  </a:cubicBezTo>
                  <a:cubicBezTo>
                    <a:pt x="127000" y="528836"/>
                    <a:pt x="127000" y="532508"/>
                    <a:pt x="127000" y="536179"/>
                  </a:cubicBezTo>
                  <a:cubicBezTo>
                    <a:pt x="130786" y="539850"/>
                    <a:pt x="130786" y="543521"/>
                    <a:pt x="134571" y="547192"/>
                  </a:cubicBezTo>
                  <a:cubicBezTo>
                    <a:pt x="134603" y="547223"/>
                    <a:pt x="138373" y="550863"/>
                    <a:pt x="142143" y="550863"/>
                  </a:cubicBezTo>
                  <a:lnTo>
                    <a:pt x="149714" y="550863"/>
                  </a:lnTo>
                  <a:cubicBezTo>
                    <a:pt x="161071" y="550863"/>
                    <a:pt x="164856" y="550863"/>
                    <a:pt x="168642" y="543521"/>
                  </a:cubicBezTo>
                  <a:cubicBezTo>
                    <a:pt x="172428" y="539850"/>
                    <a:pt x="176213" y="532508"/>
                    <a:pt x="176213" y="521494"/>
                  </a:cubicBezTo>
                  <a:cubicBezTo>
                    <a:pt x="176213" y="517823"/>
                    <a:pt x="176213" y="514152"/>
                    <a:pt x="176213" y="510481"/>
                  </a:cubicBezTo>
                  <a:cubicBezTo>
                    <a:pt x="172428" y="506810"/>
                    <a:pt x="172428" y="503139"/>
                    <a:pt x="168642" y="499467"/>
                  </a:cubicBezTo>
                  <a:cubicBezTo>
                    <a:pt x="168609" y="499437"/>
                    <a:pt x="164840" y="495796"/>
                    <a:pt x="161071" y="495796"/>
                  </a:cubicBezTo>
                  <a:cubicBezTo>
                    <a:pt x="161071" y="492125"/>
                    <a:pt x="157285" y="492125"/>
                    <a:pt x="149714" y="492125"/>
                  </a:cubicBezTo>
                  <a:close/>
                  <a:moveTo>
                    <a:pt x="247650" y="487363"/>
                  </a:moveTo>
                  <a:lnTo>
                    <a:pt x="258763" y="487363"/>
                  </a:lnTo>
                  <a:lnTo>
                    <a:pt x="258763" y="558801"/>
                  </a:lnTo>
                  <a:lnTo>
                    <a:pt x="247650" y="558801"/>
                  </a:lnTo>
                  <a:close/>
                  <a:moveTo>
                    <a:pt x="405653" y="484188"/>
                  </a:moveTo>
                  <a:cubicBezTo>
                    <a:pt x="409388" y="484188"/>
                    <a:pt x="413124" y="484188"/>
                    <a:pt x="416859" y="487919"/>
                  </a:cubicBezTo>
                  <a:cubicBezTo>
                    <a:pt x="420594" y="487919"/>
                    <a:pt x="424330" y="491650"/>
                    <a:pt x="424330" y="495380"/>
                  </a:cubicBezTo>
                  <a:cubicBezTo>
                    <a:pt x="428065" y="495380"/>
                    <a:pt x="428065" y="499111"/>
                    <a:pt x="431800" y="502841"/>
                  </a:cubicBezTo>
                  <a:cubicBezTo>
                    <a:pt x="431800" y="506572"/>
                    <a:pt x="431800" y="510303"/>
                    <a:pt x="431800" y="514033"/>
                  </a:cubicBezTo>
                  <a:cubicBezTo>
                    <a:pt x="431800" y="558801"/>
                    <a:pt x="431800" y="558801"/>
                    <a:pt x="431800" y="558801"/>
                  </a:cubicBezTo>
                  <a:lnTo>
                    <a:pt x="420594" y="558801"/>
                  </a:lnTo>
                  <a:cubicBezTo>
                    <a:pt x="420594" y="517764"/>
                    <a:pt x="420594" y="517764"/>
                    <a:pt x="420594" y="517764"/>
                  </a:cubicBezTo>
                  <a:cubicBezTo>
                    <a:pt x="420594" y="514033"/>
                    <a:pt x="420594" y="510303"/>
                    <a:pt x="420594" y="506572"/>
                  </a:cubicBezTo>
                  <a:cubicBezTo>
                    <a:pt x="420594" y="502841"/>
                    <a:pt x="420594" y="502841"/>
                    <a:pt x="416859" y="499111"/>
                  </a:cubicBezTo>
                  <a:lnTo>
                    <a:pt x="413124" y="495380"/>
                  </a:lnTo>
                  <a:cubicBezTo>
                    <a:pt x="409388" y="491650"/>
                    <a:pt x="405653" y="491650"/>
                    <a:pt x="401918" y="491650"/>
                  </a:cubicBezTo>
                  <a:cubicBezTo>
                    <a:pt x="398183" y="491650"/>
                    <a:pt x="394447" y="491650"/>
                    <a:pt x="394447" y="495380"/>
                  </a:cubicBezTo>
                  <a:lnTo>
                    <a:pt x="386977" y="499111"/>
                  </a:lnTo>
                  <a:cubicBezTo>
                    <a:pt x="383241" y="502841"/>
                    <a:pt x="383241" y="506572"/>
                    <a:pt x="379506" y="506572"/>
                  </a:cubicBezTo>
                  <a:cubicBezTo>
                    <a:pt x="379506" y="510303"/>
                    <a:pt x="379506" y="514033"/>
                    <a:pt x="379506" y="517764"/>
                  </a:cubicBezTo>
                  <a:cubicBezTo>
                    <a:pt x="379506" y="558801"/>
                    <a:pt x="379506" y="558801"/>
                    <a:pt x="379506" y="558801"/>
                  </a:cubicBezTo>
                  <a:lnTo>
                    <a:pt x="369701" y="558801"/>
                  </a:lnTo>
                  <a:cubicBezTo>
                    <a:pt x="368300" y="502841"/>
                    <a:pt x="368300" y="502841"/>
                    <a:pt x="368300" y="502841"/>
                  </a:cubicBezTo>
                  <a:cubicBezTo>
                    <a:pt x="368300" y="495380"/>
                    <a:pt x="368300" y="495380"/>
                    <a:pt x="368300" y="491650"/>
                  </a:cubicBezTo>
                  <a:lnTo>
                    <a:pt x="378106" y="487919"/>
                  </a:lnTo>
                  <a:cubicBezTo>
                    <a:pt x="379506" y="495380"/>
                    <a:pt x="379506" y="495380"/>
                    <a:pt x="379506" y="499111"/>
                  </a:cubicBezTo>
                  <a:cubicBezTo>
                    <a:pt x="379506" y="499120"/>
                    <a:pt x="379506" y="499296"/>
                    <a:pt x="379506" y="502841"/>
                  </a:cubicBezTo>
                  <a:cubicBezTo>
                    <a:pt x="383241" y="495380"/>
                    <a:pt x="386977" y="491650"/>
                    <a:pt x="390712" y="487919"/>
                  </a:cubicBezTo>
                  <a:cubicBezTo>
                    <a:pt x="394447" y="487919"/>
                    <a:pt x="398183" y="484188"/>
                    <a:pt x="405653" y="484188"/>
                  </a:cubicBezTo>
                  <a:close/>
                  <a:moveTo>
                    <a:pt x="311652" y="484188"/>
                  </a:moveTo>
                  <a:cubicBezTo>
                    <a:pt x="319172" y="484188"/>
                    <a:pt x="326692" y="484188"/>
                    <a:pt x="330452" y="487919"/>
                  </a:cubicBezTo>
                  <a:cubicBezTo>
                    <a:pt x="334212" y="491650"/>
                    <a:pt x="337972" y="491650"/>
                    <a:pt x="341731" y="495380"/>
                  </a:cubicBezTo>
                  <a:cubicBezTo>
                    <a:pt x="345491" y="499111"/>
                    <a:pt x="345491" y="502841"/>
                    <a:pt x="349251" y="506572"/>
                  </a:cubicBezTo>
                  <a:lnTo>
                    <a:pt x="349251" y="521495"/>
                  </a:lnTo>
                  <a:cubicBezTo>
                    <a:pt x="349251" y="528956"/>
                    <a:pt x="349251" y="532687"/>
                    <a:pt x="345491" y="536417"/>
                  </a:cubicBezTo>
                  <a:cubicBezTo>
                    <a:pt x="345491" y="543879"/>
                    <a:pt x="341731" y="547609"/>
                    <a:pt x="341731" y="551340"/>
                  </a:cubicBezTo>
                  <a:cubicBezTo>
                    <a:pt x="337972" y="551340"/>
                    <a:pt x="334212" y="555071"/>
                    <a:pt x="330452" y="558801"/>
                  </a:cubicBezTo>
                  <a:cubicBezTo>
                    <a:pt x="322932" y="558801"/>
                    <a:pt x="319172" y="558801"/>
                    <a:pt x="311652" y="558801"/>
                  </a:cubicBezTo>
                  <a:cubicBezTo>
                    <a:pt x="307892" y="558801"/>
                    <a:pt x="304133" y="558801"/>
                    <a:pt x="296613" y="558801"/>
                  </a:cubicBezTo>
                  <a:cubicBezTo>
                    <a:pt x="292853" y="555071"/>
                    <a:pt x="289093" y="551340"/>
                    <a:pt x="285333" y="551340"/>
                  </a:cubicBezTo>
                  <a:cubicBezTo>
                    <a:pt x="285333" y="547609"/>
                    <a:pt x="281573" y="543879"/>
                    <a:pt x="281573" y="536417"/>
                  </a:cubicBezTo>
                  <a:cubicBezTo>
                    <a:pt x="277813" y="532687"/>
                    <a:pt x="277813" y="528956"/>
                    <a:pt x="277813" y="521495"/>
                  </a:cubicBezTo>
                  <a:cubicBezTo>
                    <a:pt x="277813" y="517764"/>
                    <a:pt x="277813" y="514033"/>
                    <a:pt x="281573" y="506572"/>
                  </a:cubicBezTo>
                  <a:cubicBezTo>
                    <a:pt x="281573" y="502841"/>
                    <a:pt x="285333" y="499111"/>
                    <a:pt x="285333" y="495380"/>
                  </a:cubicBezTo>
                  <a:cubicBezTo>
                    <a:pt x="289093" y="491650"/>
                    <a:pt x="292853" y="491650"/>
                    <a:pt x="296613" y="487919"/>
                  </a:cubicBezTo>
                  <a:close/>
                  <a:moveTo>
                    <a:pt x="153487" y="484188"/>
                  </a:moveTo>
                  <a:cubicBezTo>
                    <a:pt x="161007" y="484188"/>
                    <a:pt x="164767" y="484188"/>
                    <a:pt x="168527" y="487911"/>
                  </a:cubicBezTo>
                  <a:cubicBezTo>
                    <a:pt x="172287" y="487911"/>
                    <a:pt x="176047" y="491633"/>
                    <a:pt x="179806" y="495355"/>
                  </a:cubicBezTo>
                  <a:cubicBezTo>
                    <a:pt x="179806" y="499078"/>
                    <a:pt x="183566" y="502800"/>
                    <a:pt x="183566" y="506523"/>
                  </a:cubicBezTo>
                  <a:lnTo>
                    <a:pt x="187326" y="521412"/>
                  </a:lnTo>
                  <a:cubicBezTo>
                    <a:pt x="187326" y="528857"/>
                    <a:pt x="187326" y="532580"/>
                    <a:pt x="183566" y="536302"/>
                  </a:cubicBezTo>
                  <a:cubicBezTo>
                    <a:pt x="183566" y="540024"/>
                    <a:pt x="179806" y="547469"/>
                    <a:pt x="179806" y="547469"/>
                  </a:cubicBezTo>
                  <a:cubicBezTo>
                    <a:pt x="176047" y="551192"/>
                    <a:pt x="172287" y="554914"/>
                    <a:pt x="168527" y="558637"/>
                  </a:cubicBezTo>
                  <a:cubicBezTo>
                    <a:pt x="164767" y="558637"/>
                    <a:pt x="161007" y="558637"/>
                    <a:pt x="153487" y="558637"/>
                  </a:cubicBezTo>
                  <a:cubicBezTo>
                    <a:pt x="145967" y="558637"/>
                    <a:pt x="142208" y="558637"/>
                    <a:pt x="138448" y="554914"/>
                  </a:cubicBezTo>
                  <a:cubicBezTo>
                    <a:pt x="134688" y="554914"/>
                    <a:pt x="130928" y="551192"/>
                    <a:pt x="127168" y="543747"/>
                  </a:cubicBezTo>
                  <a:cubicBezTo>
                    <a:pt x="127168" y="551198"/>
                    <a:pt x="127168" y="551349"/>
                    <a:pt x="127168" y="554914"/>
                  </a:cubicBezTo>
                  <a:cubicBezTo>
                    <a:pt x="127168" y="592138"/>
                    <a:pt x="127168" y="592138"/>
                    <a:pt x="127168" y="592138"/>
                  </a:cubicBezTo>
                  <a:lnTo>
                    <a:pt x="117298" y="592138"/>
                  </a:lnTo>
                  <a:cubicBezTo>
                    <a:pt x="115888" y="502800"/>
                    <a:pt x="115888" y="502800"/>
                    <a:pt x="115888" y="502800"/>
                  </a:cubicBezTo>
                  <a:cubicBezTo>
                    <a:pt x="115888" y="499078"/>
                    <a:pt x="115888" y="499078"/>
                    <a:pt x="115888" y="495355"/>
                  </a:cubicBezTo>
                  <a:lnTo>
                    <a:pt x="125758" y="487911"/>
                  </a:lnTo>
                  <a:cubicBezTo>
                    <a:pt x="130928" y="495355"/>
                    <a:pt x="134688" y="491633"/>
                    <a:pt x="138448" y="487911"/>
                  </a:cubicBezTo>
                  <a:close/>
                  <a:moveTo>
                    <a:pt x="210080" y="468313"/>
                  </a:moveTo>
                  <a:lnTo>
                    <a:pt x="216871" y="468313"/>
                  </a:lnTo>
                  <a:lnTo>
                    <a:pt x="217841" y="484808"/>
                  </a:lnTo>
                  <a:lnTo>
                    <a:pt x="231423" y="487165"/>
                  </a:lnTo>
                  <a:lnTo>
                    <a:pt x="233363" y="493763"/>
                  </a:lnTo>
                  <a:lnTo>
                    <a:pt x="219782" y="494706"/>
                  </a:lnTo>
                  <a:cubicBezTo>
                    <a:pt x="217841" y="539950"/>
                    <a:pt x="217841" y="539950"/>
                    <a:pt x="217841" y="539950"/>
                  </a:cubicBezTo>
                  <a:cubicBezTo>
                    <a:pt x="217841" y="543720"/>
                    <a:pt x="217841" y="547490"/>
                    <a:pt x="217841" y="551261"/>
                  </a:cubicBezTo>
                  <a:cubicBezTo>
                    <a:pt x="221722" y="551261"/>
                    <a:pt x="221722" y="551261"/>
                    <a:pt x="225602" y="551261"/>
                  </a:cubicBezTo>
                  <a:lnTo>
                    <a:pt x="233363" y="557859"/>
                  </a:lnTo>
                  <a:cubicBezTo>
                    <a:pt x="225602" y="558801"/>
                    <a:pt x="225602" y="558801"/>
                    <a:pt x="221722" y="558801"/>
                  </a:cubicBezTo>
                  <a:cubicBezTo>
                    <a:pt x="217841" y="558801"/>
                    <a:pt x="213960" y="558801"/>
                    <a:pt x="210080" y="555031"/>
                  </a:cubicBezTo>
                  <a:cubicBezTo>
                    <a:pt x="206199" y="551261"/>
                    <a:pt x="206199" y="547490"/>
                    <a:pt x="206199" y="543720"/>
                  </a:cubicBezTo>
                  <a:cubicBezTo>
                    <a:pt x="206199" y="494706"/>
                    <a:pt x="206199" y="494706"/>
                    <a:pt x="206199" y="494706"/>
                  </a:cubicBezTo>
                  <a:lnTo>
                    <a:pt x="199408" y="494706"/>
                  </a:lnTo>
                  <a:lnTo>
                    <a:pt x="198438" y="488107"/>
                  </a:lnTo>
                  <a:lnTo>
                    <a:pt x="205229" y="487165"/>
                  </a:lnTo>
                  <a:close/>
                  <a:moveTo>
                    <a:pt x="48419" y="465138"/>
                  </a:moveTo>
                  <a:cubicBezTo>
                    <a:pt x="40958" y="465138"/>
                    <a:pt x="37227" y="465138"/>
                    <a:pt x="33497" y="468865"/>
                  </a:cubicBezTo>
                  <a:cubicBezTo>
                    <a:pt x="29766" y="468865"/>
                    <a:pt x="26035" y="472593"/>
                    <a:pt x="22305" y="476320"/>
                  </a:cubicBezTo>
                  <a:cubicBezTo>
                    <a:pt x="18574" y="480047"/>
                    <a:pt x="14843" y="483774"/>
                    <a:pt x="14843" y="491228"/>
                  </a:cubicBezTo>
                  <a:lnTo>
                    <a:pt x="11113" y="506137"/>
                  </a:lnTo>
                  <a:cubicBezTo>
                    <a:pt x="11113" y="513592"/>
                    <a:pt x="11113" y="521046"/>
                    <a:pt x="14843" y="524773"/>
                  </a:cubicBezTo>
                  <a:cubicBezTo>
                    <a:pt x="14843" y="532227"/>
                    <a:pt x="18574" y="535955"/>
                    <a:pt x="22305" y="539682"/>
                  </a:cubicBezTo>
                  <a:cubicBezTo>
                    <a:pt x="26035" y="543409"/>
                    <a:pt x="29766" y="547136"/>
                    <a:pt x="33497" y="547136"/>
                  </a:cubicBezTo>
                  <a:lnTo>
                    <a:pt x="48419" y="550863"/>
                  </a:lnTo>
                  <a:cubicBezTo>
                    <a:pt x="55881" y="550863"/>
                    <a:pt x="59611" y="550863"/>
                    <a:pt x="67073" y="547136"/>
                  </a:cubicBezTo>
                  <a:cubicBezTo>
                    <a:pt x="70803" y="547136"/>
                    <a:pt x="74534" y="543409"/>
                    <a:pt x="78264" y="539682"/>
                  </a:cubicBezTo>
                  <a:cubicBezTo>
                    <a:pt x="78264" y="535955"/>
                    <a:pt x="81995" y="532227"/>
                    <a:pt x="81995" y="524773"/>
                  </a:cubicBezTo>
                  <a:cubicBezTo>
                    <a:pt x="85726" y="521046"/>
                    <a:pt x="85726" y="513592"/>
                    <a:pt x="85726" y="506137"/>
                  </a:cubicBezTo>
                  <a:cubicBezTo>
                    <a:pt x="85726" y="502410"/>
                    <a:pt x="85726" y="494956"/>
                    <a:pt x="81995" y="491228"/>
                  </a:cubicBezTo>
                  <a:cubicBezTo>
                    <a:pt x="81995" y="483774"/>
                    <a:pt x="78264" y="480047"/>
                    <a:pt x="74534" y="476320"/>
                  </a:cubicBezTo>
                  <a:cubicBezTo>
                    <a:pt x="74534" y="472593"/>
                    <a:pt x="70803" y="468865"/>
                    <a:pt x="63342" y="468865"/>
                  </a:cubicBezTo>
                  <a:cubicBezTo>
                    <a:pt x="59611" y="465138"/>
                    <a:pt x="55881" y="465138"/>
                    <a:pt x="48419" y="465138"/>
                  </a:cubicBezTo>
                  <a:close/>
                  <a:moveTo>
                    <a:pt x="536851" y="457200"/>
                  </a:moveTo>
                  <a:lnTo>
                    <a:pt x="551760" y="457200"/>
                  </a:lnTo>
                  <a:cubicBezTo>
                    <a:pt x="555487" y="460963"/>
                    <a:pt x="559214" y="460963"/>
                    <a:pt x="562942" y="464726"/>
                  </a:cubicBezTo>
                  <a:cubicBezTo>
                    <a:pt x="566669" y="464726"/>
                    <a:pt x="566669" y="468489"/>
                    <a:pt x="570396" y="472252"/>
                  </a:cubicBezTo>
                  <a:cubicBezTo>
                    <a:pt x="570411" y="472267"/>
                    <a:pt x="574123" y="476023"/>
                    <a:pt x="574123" y="479778"/>
                  </a:cubicBezTo>
                  <a:lnTo>
                    <a:pt x="567601" y="483070"/>
                  </a:lnTo>
                  <a:cubicBezTo>
                    <a:pt x="566669" y="483541"/>
                    <a:pt x="566669" y="483541"/>
                    <a:pt x="566669" y="483541"/>
                  </a:cubicBezTo>
                  <a:cubicBezTo>
                    <a:pt x="566669" y="479778"/>
                    <a:pt x="562942" y="479778"/>
                    <a:pt x="562942" y="476015"/>
                  </a:cubicBezTo>
                  <a:cubicBezTo>
                    <a:pt x="559214" y="476015"/>
                    <a:pt x="559214" y="472252"/>
                    <a:pt x="555487" y="472252"/>
                  </a:cubicBezTo>
                  <a:cubicBezTo>
                    <a:pt x="551760" y="468489"/>
                    <a:pt x="551760" y="468489"/>
                    <a:pt x="548033" y="464726"/>
                  </a:cubicBezTo>
                  <a:cubicBezTo>
                    <a:pt x="544306" y="464726"/>
                    <a:pt x="540579" y="464726"/>
                    <a:pt x="536851" y="464726"/>
                  </a:cubicBezTo>
                  <a:cubicBezTo>
                    <a:pt x="529397" y="464726"/>
                    <a:pt x="525670" y="464726"/>
                    <a:pt x="521943" y="468489"/>
                  </a:cubicBezTo>
                  <a:cubicBezTo>
                    <a:pt x="518215" y="468489"/>
                    <a:pt x="514488" y="472252"/>
                    <a:pt x="510761" y="476015"/>
                  </a:cubicBezTo>
                  <a:cubicBezTo>
                    <a:pt x="507034" y="479778"/>
                    <a:pt x="503307" y="483541"/>
                    <a:pt x="503307" y="491067"/>
                  </a:cubicBezTo>
                  <a:lnTo>
                    <a:pt x="503307" y="506119"/>
                  </a:lnTo>
                  <a:lnTo>
                    <a:pt x="503307" y="524934"/>
                  </a:lnTo>
                  <a:cubicBezTo>
                    <a:pt x="507034" y="532460"/>
                    <a:pt x="507034" y="536222"/>
                    <a:pt x="510761" y="539985"/>
                  </a:cubicBezTo>
                  <a:cubicBezTo>
                    <a:pt x="514488" y="543748"/>
                    <a:pt x="518215" y="547511"/>
                    <a:pt x="521943" y="547511"/>
                  </a:cubicBezTo>
                  <a:lnTo>
                    <a:pt x="536851" y="551274"/>
                  </a:lnTo>
                  <a:cubicBezTo>
                    <a:pt x="540579" y="551274"/>
                    <a:pt x="544306" y="551274"/>
                    <a:pt x="548033" y="551274"/>
                  </a:cubicBezTo>
                  <a:cubicBezTo>
                    <a:pt x="551760" y="547511"/>
                    <a:pt x="555487" y="547511"/>
                    <a:pt x="559214" y="543748"/>
                  </a:cubicBezTo>
                  <a:cubicBezTo>
                    <a:pt x="559229" y="543733"/>
                    <a:pt x="562942" y="539978"/>
                    <a:pt x="562942" y="536222"/>
                  </a:cubicBezTo>
                  <a:cubicBezTo>
                    <a:pt x="566669" y="536222"/>
                    <a:pt x="566669" y="532460"/>
                    <a:pt x="570396" y="532460"/>
                  </a:cubicBezTo>
                  <a:lnTo>
                    <a:pt x="576918" y="535752"/>
                  </a:lnTo>
                  <a:cubicBezTo>
                    <a:pt x="577850" y="536222"/>
                    <a:pt x="577850" y="536222"/>
                    <a:pt x="577850" y="536222"/>
                  </a:cubicBezTo>
                  <a:cubicBezTo>
                    <a:pt x="574123" y="536222"/>
                    <a:pt x="574123" y="539985"/>
                    <a:pt x="570396" y="543748"/>
                  </a:cubicBezTo>
                  <a:cubicBezTo>
                    <a:pt x="570396" y="547511"/>
                    <a:pt x="566669" y="551274"/>
                    <a:pt x="562942" y="551274"/>
                  </a:cubicBezTo>
                  <a:cubicBezTo>
                    <a:pt x="559214" y="555037"/>
                    <a:pt x="555487" y="555037"/>
                    <a:pt x="551760" y="558800"/>
                  </a:cubicBezTo>
                  <a:cubicBezTo>
                    <a:pt x="548033" y="558800"/>
                    <a:pt x="544306" y="558800"/>
                    <a:pt x="536851" y="558800"/>
                  </a:cubicBezTo>
                  <a:cubicBezTo>
                    <a:pt x="529397" y="558800"/>
                    <a:pt x="521943" y="558800"/>
                    <a:pt x="518215" y="555037"/>
                  </a:cubicBezTo>
                  <a:cubicBezTo>
                    <a:pt x="510761" y="555037"/>
                    <a:pt x="507034" y="551274"/>
                    <a:pt x="503307" y="543748"/>
                  </a:cubicBezTo>
                  <a:cubicBezTo>
                    <a:pt x="499580" y="539985"/>
                    <a:pt x="495852" y="536222"/>
                    <a:pt x="495852" y="528697"/>
                  </a:cubicBezTo>
                  <a:cubicBezTo>
                    <a:pt x="492125" y="521171"/>
                    <a:pt x="492125" y="513645"/>
                    <a:pt x="492125" y="506119"/>
                  </a:cubicBezTo>
                  <a:cubicBezTo>
                    <a:pt x="492125" y="498593"/>
                    <a:pt x="492125" y="491067"/>
                    <a:pt x="495852" y="487304"/>
                  </a:cubicBezTo>
                  <a:cubicBezTo>
                    <a:pt x="495852" y="479778"/>
                    <a:pt x="499580" y="476015"/>
                    <a:pt x="503307" y="468489"/>
                  </a:cubicBezTo>
                  <a:cubicBezTo>
                    <a:pt x="507034" y="464726"/>
                    <a:pt x="510761" y="460963"/>
                    <a:pt x="518215" y="460963"/>
                  </a:cubicBezTo>
                  <a:cubicBezTo>
                    <a:pt x="521943" y="457200"/>
                    <a:pt x="529397" y="457200"/>
                    <a:pt x="536851" y="457200"/>
                  </a:cubicBezTo>
                  <a:close/>
                  <a:moveTo>
                    <a:pt x="49212" y="457200"/>
                  </a:moveTo>
                  <a:cubicBezTo>
                    <a:pt x="56783" y="457200"/>
                    <a:pt x="64355" y="457200"/>
                    <a:pt x="71926" y="460963"/>
                  </a:cubicBezTo>
                  <a:cubicBezTo>
                    <a:pt x="75711" y="460963"/>
                    <a:pt x="79497" y="464726"/>
                    <a:pt x="87068" y="472252"/>
                  </a:cubicBezTo>
                  <a:cubicBezTo>
                    <a:pt x="90854" y="476015"/>
                    <a:pt x="90854" y="479778"/>
                    <a:pt x="94639" y="487304"/>
                  </a:cubicBezTo>
                  <a:lnTo>
                    <a:pt x="98425" y="506119"/>
                  </a:lnTo>
                  <a:cubicBezTo>
                    <a:pt x="98425" y="517408"/>
                    <a:pt x="94639" y="521171"/>
                    <a:pt x="94639" y="528697"/>
                  </a:cubicBezTo>
                  <a:cubicBezTo>
                    <a:pt x="90854" y="536222"/>
                    <a:pt x="87068" y="539985"/>
                    <a:pt x="83282" y="547511"/>
                  </a:cubicBezTo>
                  <a:cubicBezTo>
                    <a:pt x="79497" y="551274"/>
                    <a:pt x="75711" y="555037"/>
                    <a:pt x="68140" y="555037"/>
                  </a:cubicBezTo>
                  <a:cubicBezTo>
                    <a:pt x="64355" y="558800"/>
                    <a:pt x="56783" y="558800"/>
                    <a:pt x="49212" y="558800"/>
                  </a:cubicBezTo>
                  <a:cubicBezTo>
                    <a:pt x="41641" y="558800"/>
                    <a:pt x="34070" y="558800"/>
                    <a:pt x="30284" y="555037"/>
                  </a:cubicBezTo>
                  <a:cubicBezTo>
                    <a:pt x="22713" y="555037"/>
                    <a:pt x="18928" y="551274"/>
                    <a:pt x="15142" y="543748"/>
                  </a:cubicBezTo>
                  <a:cubicBezTo>
                    <a:pt x="11356" y="539985"/>
                    <a:pt x="7571" y="536222"/>
                    <a:pt x="3785" y="528697"/>
                  </a:cubicBezTo>
                  <a:cubicBezTo>
                    <a:pt x="3785" y="521171"/>
                    <a:pt x="0" y="513645"/>
                    <a:pt x="0" y="506119"/>
                  </a:cubicBezTo>
                  <a:lnTo>
                    <a:pt x="3785" y="487304"/>
                  </a:lnTo>
                  <a:cubicBezTo>
                    <a:pt x="7571" y="479778"/>
                    <a:pt x="11356" y="476015"/>
                    <a:pt x="15142" y="468489"/>
                  </a:cubicBezTo>
                  <a:cubicBezTo>
                    <a:pt x="18928" y="464726"/>
                    <a:pt x="22713" y="460963"/>
                    <a:pt x="30284" y="460963"/>
                  </a:cubicBezTo>
                  <a:cubicBezTo>
                    <a:pt x="34070" y="457200"/>
                    <a:pt x="41641" y="457200"/>
                    <a:pt x="49212" y="457200"/>
                  </a:cubicBezTo>
                  <a:close/>
                  <a:moveTo>
                    <a:pt x="247650" y="454025"/>
                  </a:moveTo>
                  <a:lnTo>
                    <a:pt x="258763" y="454025"/>
                  </a:lnTo>
                  <a:lnTo>
                    <a:pt x="258763" y="465138"/>
                  </a:lnTo>
                  <a:lnTo>
                    <a:pt x="247650" y="465138"/>
                  </a:lnTo>
                  <a:close/>
                  <a:moveTo>
                    <a:pt x="210635" y="26988"/>
                  </a:moveTo>
                  <a:cubicBezTo>
                    <a:pt x="199368" y="26988"/>
                    <a:pt x="188100" y="30735"/>
                    <a:pt x="176833" y="34481"/>
                  </a:cubicBezTo>
                  <a:cubicBezTo>
                    <a:pt x="169321" y="38228"/>
                    <a:pt x="158054" y="45721"/>
                    <a:pt x="154298" y="56960"/>
                  </a:cubicBezTo>
                  <a:cubicBezTo>
                    <a:pt x="146786" y="68200"/>
                    <a:pt x="143031" y="83186"/>
                    <a:pt x="139275" y="101918"/>
                  </a:cubicBezTo>
                  <a:cubicBezTo>
                    <a:pt x="135519" y="116904"/>
                    <a:pt x="131763" y="139383"/>
                    <a:pt x="131763" y="169355"/>
                  </a:cubicBezTo>
                  <a:cubicBezTo>
                    <a:pt x="131763" y="195581"/>
                    <a:pt x="135519" y="218060"/>
                    <a:pt x="139275" y="233046"/>
                  </a:cubicBezTo>
                  <a:cubicBezTo>
                    <a:pt x="143031" y="251779"/>
                    <a:pt x="146786" y="266765"/>
                    <a:pt x="154298" y="278004"/>
                  </a:cubicBezTo>
                  <a:cubicBezTo>
                    <a:pt x="158054" y="289244"/>
                    <a:pt x="169321" y="296737"/>
                    <a:pt x="176833" y="300483"/>
                  </a:cubicBezTo>
                  <a:cubicBezTo>
                    <a:pt x="188100" y="307976"/>
                    <a:pt x="199368" y="307976"/>
                    <a:pt x="210635" y="307976"/>
                  </a:cubicBezTo>
                  <a:cubicBezTo>
                    <a:pt x="221903" y="307976"/>
                    <a:pt x="233170" y="307976"/>
                    <a:pt x="240682" y="300483"/>
                  </a:cubicBezTo>
                  <a:cubicBezTo>
                    <a:pt x="251949" y="296737"/>
                    <a:pt x="259461" y="289244"/>
                    <a:pt x="266972" y="278004"/>
                  </a:cubicBezTo>
                  <a:cubicBezTo>
                    <a:pt x="274484" y="266765"/>
                    <a:pt x="278240" y="251779"/>
                    <a:pt x="281995" y="233046"/>
                  </a:cubicBezTo>
                  <a:cubicBezTo>
                    <a:pt x="285751" y="218060"/>
                    <a:pt x="285751" y="195581"/>
                    <a:pt x="285751" y="169355"/>
                  </a:cubicBezTo>
                  <a:cubicBezTo>
                    <a:pt x="285751" y="139383"/>
                    <a:pt x="285751" y="116904"/>
                    <a:pt x="281995" y="101918"/>
                  </a:cubicBezTo>
                  <a:cubicBezTo>
                    <a:pt x="278240" y="83186"/>
                    <a:pt x="274484" y="68200"/>
                    <a:pt x="266972" y="56960"/>
                  </a:cubicBezTo>
                  <a:cubicBezTo>
                    <a:pt x="259461" y="45721"/>
                    <a:pt x="251949" y="38228"/>
                    <a:pt x="244437" y="34481"/>
                  </a:cubicBezTo>
                  <a:cubicBezTo>
                    <a:pt x="233170" y="30735"/>
                    <a:pt x="221903" y="26988"/>
                    <a:pt x="210635" y="26988"/>
                  </a:cubicBezTo>
                  <a:close/>
                  <a:moveTo>
                    <a:pt x="465417" y="0"/>
                  </a:moveTo>
                  <a:cubicBezTo>
                    <a:pt x="480345" y="0"/>
                    <a:pt x="495273" y="3746"/>
                    <a:pt x="506469" y="7492"/>
                  </a:cubicBezTo>
                  <a:cubicBezTo>
                    <a:pt x="521397" y="11237"/>
                    <a:pt x="528861" y="18729"/>
                    <a:pt x="540057" y="26221"/>
                  </a:cubicBezTo>
                  <a:cubicBezTo>
                    <a:pt x="547521" y="33712"/>
                    <a:pt x="551253" y="41204"/>
                    <a:pt x="554985" y="52441"/>
                  </a:cubicBezTo>
                  <a:cubicBezTo>
                    <a:pt x="558717" y="63678"/>
                    <a:pt x="562449" y="74916"/>
                    <a:pt x="562449" y="86153"/>
                  </a:cubicBezTo>
                  <a:cubicBezTo>
                    <a:pt x="562449" y="93645"/>
                    <a:pt x="558717" y="104882"/>
                    <a:pt x="558717" y="112374"/>
                  </a:cubicBezTo>
                  <a:cubicBezTo>
                    <a:pt x="554985" y="119865"/>
                    <a:pt x="551253" y="127357"/>
                    <a:pt x="547521" y="134848"/>
                  </a:cubicBezTo>
                  <a:cubicBezTo>
                    <a:pt x="540057" y="142340"/>
                    <a:pt x="532593" y="146086"/>
                    <a:pt x="525129" y="153577"/>
                  </a:cubicBezTo>
                  <a:cubicBezTo>
                    <a:pt x="517665" y="157323"/>
                    <a:pt x="506469" y="161069"/>
                    <a:pt x="495273" y="164815"/>
                  </a:cubicBezTo>
                  <a:cubicBezTo>
                    <a:pt x="506469" y="164815"/>
                    <a:pt x="517665" y="168561"/>
                    <a:pt x="528861" y="172306"/>
                  </a:cubicBezTo>
                  <a:cubicBezTo>
                    <a:pt x="536325" y="176052"/>
                    <a:pt x="547521" y="183544"/>
                    <a:pt x="551253" y="191035"/>
                  </a:cubicBezTo>
                  <a:cubicBezTo>
                    <a:pt x="558717" y="198527"/>
                    <a:pt x="562449" y="206018"/>
                    <a:pt x="566181" y="213510"/>
                  </a:cubicBezTo>
                  <a:lnTo>
                    <a:pt x="569913" y="239730"/>
                  </a:lnTo>
                  <a:cubicBezTo>
                    <a:pt x="569913" y="269697"/>
                    <a:pt x="562449" y="292171"/>
                    <a:pt x="543789" y="310901"/>
                  </a:cubicBezTo>
                  <a:cubicBezTo>
                    <a:pt x="525129" y="325884"/>
                    <a:pt x="499005" y="333375"/>
                    <a:pt x="465417" y="333375"/>
                  </a:cubicBezTo>
                  <a:cubicBezTo>
                    <a:pt x="446757" y="333375"/>
                    <a:pt x="431829" y="333375"/>
                    <a:pt x="416901" y="325884"/>
                  </a:cubicBezTo>
                  <a:cubicBezTo>
                    <a:pt x="405704" y="322138"/>
                    <a:pt x="394508" y="314646"/>
                    <a:pt x="383312" y="307155"/>
                  </a:cubicBezTo>
                  <a:cubicBezTo>
                    <a:pt x="375848" y="299663"/>
                    <a:pt x="368384" y="292171"/>
                    <a:pt x="364652" y="280934"/>
                  </a:cubicBezTo>
                  <a:cubicBezTo>
                    <a:pt x="360920" y="269697"/>
                    <a:pt x="357188" y="258459"/>
                    <a:pt x="357188" y="247222"/>
                  </a:cubicBezTo>
                  <a:cubicBezTo>
                    <a:pt x="390776" y="243476"/>
                    <a:pt x="390776" y="243476"/>
                    <a:pt x="390776" y="243476"/>
                  </a:cubicBezTo>
                  <a:cubicBezTo>
                    <a:pt x="390776" y="254714"/>
                    <a:pt x="394508" y="262205"/>
                    <a:pt x="398240" y="269697"/>
                  </a:cubicBezTo>
                  <a:cubicBezTo>
                    <a:pt x="401972" y="277188"/>
                    <a:pt x="405704" y="284680"/>
                    <a:pt x="413169" y="292171"/>
                  </a:cubicBezTo>
                  <a:cubicBezTo>
                    <a:pt x="416901" y="295917"/>
                    <a:pt x="424365" y="299663"/>
                    <a:pt x="435561" y="303409"/>
                  </a:cubicBezTo>
                  <a:cubicBezTo>
                    <a:pt x="443025" y="307155"/>
                    <a:pt x="454221" y="307155"/>
                    <a:pt x="465417" y="307155"/>
                  </a:cubicBezTo>
                  <a:cubicBezTo>
                    <a:pt x="476613" y="307155"/>
                    <a:pt x="487809" y="307155"/>
                    <a:pt x="495273" y="303409"/>
                  </a:cubicBezTo>
                  <a:cubicBezTo>
                    <a:pt x="506469" y="299663"/>
                    <a:pt x="513933" y="295917"/>
                    <a:pt x="517665" y="292171"/>
                  </a:cubicBezTo>
                  <a:cubicBezTo>
                    <a:pt x="525129" y="284680"/>
                    <a:pt x="528861" y="277188"/>
                    <a:pt x="532593" y="269697"/>
                  </a:cubicBezTo>
                  <a:cubicBezTo>
                    <a:pt x="536325" y="262205"/>
                    <a:pt x="540057" y="250968"/>
                    <a:pt x="540057" y="239730"/>
                  </a:cubicBezTo>
                  <a:cubicBezTo>
                    <a:pt x="540057" y="228493"/>
                    <a:pt x="536325" y="217256"/>
                    <a:pt x="528861" y="209764"/>
                  </a:cubicBezTo>
                  <a:cubicBezTo>
                    <a:pt x="525129" y="202273"/>
                    <a:pt x="517665" y="194781"/>
                    <a:pt x="510201" y="191035"/>
                  </a:cubicBezTo>
                  <a:cubicBezTo>
                    <a:pt x="499005" y="187289"/>
                    <a:pt x="491541" y="183544"/>
                    <a:pt x="480345" y="179798"/>
                  </a:cubicBezTo>
                  <a:cubicBezTo>
                    <a:pt x="472881" y="179798"/>
                    <a:pt x="461685" y="179798"/>
                    <a:pt x="454221" y="179798"/>
                  </a:cubicBezTo>
                  <a:cubicBezTo>
                    <a:pt x="431829" y="179798"/>
                    <a:pt x="431829" y="179798"/>
                    <a:pt x="431829" y="179798"/>
                  </a:cubicBezTo>
                  <a:cubicBezTo>
                    <a:pt x="431829" y="149832"/>
                    <a:pt x="431829" y="149832"/>
                    <a:pt x="431829" y="149832"/>
                  </a:cubicBezTo>
                  <a:cubicBezTo>
                    <a:pt x="454221" y="149832"/>
                    <a:pt x="454221" y="149832"/>
                    <a:pt x="454221" y="149832"/>
                  </a:cubicBezTo>
                  <a:cubicBezTo>
                    <a:pt x="461685" y="149832"/>
                    <a:pt x="469149" y="149832"/>
                    <a:pt x="480345" y="149832"/>
                  </a:cubicBezTo>
                  <a:cubicBezTo>
                    <a:pt x="487809" y="146086"/>
                    <a:pt x="495273" y="142340"/>
                    <a:pt x="502737" y="138594"/>
                  </a:cubicBezTo>
                  <a:cubicBezTo>
                    <a:pt x="510201" y="134848"/>
                    <a:pt x="517665" y="127357"/>
                    <a:pt x="521397" y="119865"/>
                  </a:cubicBezTo>
                  <a:cubicBezTo>
                    <a:pt x="528861" y="112374"/>
                    <a:pt x="528861" y="101136"/>
                    <a:pt x="528861" y="89899"/>
                  </a:cubicBezTo>
                  <a:cubicBezTo>
                    <a:pt x="528861" y="71170"/>
                    <a:pt x="525129" y="52441"/>
                    <a:pt x="513933" y="41204"/>
                  </a:cubicBezTo>
                  <a:cubicBezTo>
                    <a:pt x="502737" y="33712"/>
                    <a:pt x="484077" y="26221"/>
                    <a:pt x="461685" y="26221"/>
                  </a:cubicBezTo>
                  <a:cubicBezTo>
                    <a:pt x="443025" y="26221"/>
                    <a:pt x="428097" y="29966"/>
                    <a:pt x="413169" y="41204"/>
                  </a:cubicBezTo>
                  <a:cubicBezTo>
                    <a:pt x="401972" y="52441"/>
                    <a:pt x="394508" y="67424"/>
                    <a:pt x="394508" y="86153"/>
                  </a:cubicBezTo>
                  <a:cubicBezTo>
                    <a:pt x="360920" y="82407"/>
                    <a:pt x="360920" y="82407"/>
                    <a:pt x="360920" y="82407"/>
                  </a:cubicBezTo>
                  <a:cubicBezTo>
                    <a:pt x="364652" y="67424"/>
                    <a:pt x="368384" y="56187"/>
                    <a:pt x="372116" y="44950"/>
                  </a:cubicBezTo>
                  <a:cubicBezTo>
                    <a:pt x="379580" y="37458"/>
                    <a:pt x="387044" y="26221"/>
                    <a:pt x="394508" y="22475"/>
                  </a:cubicBezTo>
                  <a:cubicBezTo>
                    <a:pt x="405704" y="14983"/>
                    <a:pt x="413169" y="7492"/>
                    <a:pt x="428097" y="3746"/>
                  </a:cubicBezTo>
                  <a:cubicBezTo>
                    <a:pt x="439293" y="3746"/>
                    <a:pt x="450489" y="0"/>
                    <a:pt x="465417" y="0"/>
                  </a:cubicBezTo>
                  <a:close/>
                  <a:moveTo>
                    <a:pt x="210344" y="0"/>
                  </a:moveTo>
                  <a:cubicBezTo>
                    <a:pt x="225343" y="0"/>
                    <a:pt x="240343" y="3746"/>
                    <a:pt x="251592" y="7492"/>
                  </a:cubicBezTo>
                  <a:cubicBezTo>
                    <a:pt x="266591" y="14983"/>
                    <a:pt x="277841" y="22475"/>
                    <a:pt x="289090" y="33712"/>
                  </a:cubicBezTo>
                  <a:cubicBezTo>
                    <a:pt x="296589" y="48695"/>
                    <a:pt x="304089" y="63678"/>
                    <a:pt x="311589" y="86153"/>
                  </a:cubicBezTo>
                  <a:cubicBezTo>
                    <a:pt x="315338" y="108628"/>
                    <a:pt x="319088" y="134848"/>
                    <a:pt x="319088" y="168561"/>
                  </a:cubicBezTo>
                  <a:cubicBezTo>
                    <a:pt x="319088" y="198527"/>
                    <a:pt x="315338" y="224747"/>
                    <a:pt x="311589" y="247222"/>
                  </a:cubicBezTo>
                  <a:cubicBezTo>
                    <a:pt x="304089" y="265951"/>
                    <a:pt x="296589" y="284680"/>
                    <a:pt x="285340" y="295917"/>
                  </a:cubicBezTo>
                  <a:cubicBezTo>
                    <a:pt x="277841" y="310901"/>
                    <a:pt x="266591" y="318392"/>
                    <a:pt x="251592" y="325884"/>
                  </a:cubicBezTo>
                  <a:cubicBezTo>
                    <a:pt x="240343" y="333375"/>
                    <a:pt x="225343" y="333375"/>
                    <a:pt x="210344" y="333375"/>
                  </a:cubicBezTo>
                  <a:cubicBezTo>
                    <a:pt x="195345" y="333375"/>
                    <a:pt x="180346" y="333375"/>
                    <a:pt x="165347" y="325884"/>
                  </a:cubicBezTo>
                  <a:cubicBezTo>
                    <a:pt x="154097" y="318392"/>
                    <a:pt x="142848" y="310901"/>
                    <a:pt x="131599" y="295917"/>
                  </a:cubicBezTo>
                  <a:cubicBezTo>
                    <a:pt x="124099" y="284680"/>
                    <a:pt x="116599" y="265951"/>
                    <a:pt x="109100" y="247222"/>
                  </a:cubicBezTo>
                  <a:cubicBezTo>
                    <a:pt x="105350" y="224747"/>
                    <a:pt x="101600" y="198527"/>
                    <a:pt x="101600" y="168561"/>
                  </a:cubicBezTo>
                  <a:cubicBezTo>
                    <a:pt x="101600" y="134848"/>
                    <a:pt x="105350" y="108628"/>
                    <a:pt x="109100" y="86153"/>
                  </a:cubicBezTo>
                  <a:cubicBezTo>
                    <a:pt x="116599" y="63678"/>
                    <a:pt x="124099" y="48695"/>
                    <a:pt x="131599" y="33712"/>
                  </a:cubicBezTo>
                  <a:cubicBezTo>
                    <a:pt x="142848" y="22475"/>
                    <a:pt x="154097" y="14983"/>
                    <a:pt x="165347" y="7492"/>
                  </a:cubicBezTo>
                  <a:cubicBezTo>
                    <a:pt x="180346" y="3746"/>
                    <a:pt x="195345" y="0"/>
                    <a:pt x="2103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8" name="Freeform 49"/>
            <p:cNvSpPr>
              <a:spLocks/>
            </p:cNvSpPr>
            <p:nvPr/>
          </p:nvSpPr>
          <p:spPr bwMode="auto">
            <a:xfrm>
              <a:off x="4271963" y="5707062"/>
              <a:ext cx="577850" cy="588962"/>
            </a:xfrm>
            <a:custGeom>
              <a:avLst/>
              <a:gdLst/>
              <a:ahLst/>
              <a:cxnLst/>
              <a:rect l="l" t="t" r="r" b="b"/>
              <a:pathLst>
                <a:path w="577850" h="588962">
                  <a:moveTo>
                    <a:pt x="311944" y="492125"/>
                  </a:moveTo>
                  <a:cubicBezTo>
                    <a:pt x="304460" y="492125"/>
                    <a:pt x="296976" y="495896"/>
                    <a:pt x="293234" y="499666"/>
                  </a:cubicBezTo>
                  <a:cubicBezTo>
                    <a:pt x="285750" y="503436"/>
                    <a:pt x="285750" y="510977"/>
                    <a:pt x="285750" y="522288"/>
                  </a:cubicBezTo>
                  <a:lnTo>
                    <a:pt x="285750" y="537369"/>
                  </a:lnTo>
                  <a:cubicBezTo>
                    <a:pt x="289492" y="541139"/>
                    <a:pt x="289492" y="541139"/>
                    <a:pt x="293234" y="544910"/>
                  </a:cubicBezTo>
                  <a:cubicBezTo>
                    <a:pt x="293234" y="548680"/>
                    <a:pt x="296976" y="548680"/>
                    <a:pt x="300718" y="552450"/>
                  </a:cubicBezTo>
                  <a:cubicBezTo>
                    <a:pt x="304460" y="552450"/>
                    <a:pt x="308202" y="552450"/>
                    <a:pt x="311944" y="552450"/>
                  </a:cubicBezTo>
                  <a:cubicBezTo>
                    <a:pt x="319428" y="552450"/>
                    <a:pt x="323170" y="548680"/>
                    <a:pt x="330654" y="544910"/>
                  </a:cubicBezTo>
                  <a:cubicBezTo>
                    <a:pt x="334396" y="541139"/>
                    <a:pt x="338138" y="533599"/>
                    <a:pt x="338138" y="522288"/>
                  </a:cubicBezTo>
                  <a:lnTo>
                    <a:pt x="330654" y="499666"/>
                  </a:lnTo>
                  <a:cubicBezTo>
                    <a:pt x="326912" y="495896"/>
                    <a:pt x="319428" y="492125"/>
                    <a:pt x="311944" y="492125"/>
                  </a:cubicBezTo>
                  <a:close/>
                  <a:moveTo>
                    <a:pt x="138968" y="492125"/>
                  </a:moveTo>
                  <a:cubicBezTo>
                    <a:pt x="135182" y="495896"/>
                    <a:pt x="135182" y="495896"/>
                    <a:pt x="131396" y="499666"/>
                  </a:cubicBezTo>
                  <a:cubicBezTo>
                    <a:pt x="127611" y="499666"/>
                    <a:pt x="127611" y="503436"/>
                    <a:pt x="127611" y="507206"/>
                  </a:cubicBezTo>
                  <a:lnTo>
                    <a:pt x="123825" y="522288"/>
                  </a:lnTo>
                  <a:cubicBezTo>
                    <a:pt x="123825" y="529828"/>
                    <a:pt x="123825" y="533599"/>
                    <a:pt x="127611" y="537369"/>
                  </a:cubicBezTo>
                  <a:cubicBezTo>
                    <a:pt x="127611" y="541139"/>
                    <a:pt x="127611" y="544910"/>
                    <a:pt x="131396" y="544910"/>
                  </a:cubicBezTo>
                  <a:cubicBezTo>
                    <a:pt x="135182" y="548680"/>
                    <a:pt x="135182" y="548680"/>
                    <a:pt x="138968" y="552450"/>
                  </a:cubicBezTo>
                  <a:cubicBezTo>
                    <a:pt x="142753" y="552450"/>
                    <a:pt x="146539" y="552450"/>
                    <a:pt x="150325" y="552450"/>
                  </a:cubicBezTo>
                  <a:cubicBezTo>
                    <a:pt x="157896" y="552450"/>
                    <a:pt x="161681" y="548680"/>
                    <a:pt x="169253" y="544910"/>
                  </a:cubicBezTo>
                  <a:cubicBezTo>
                    <a:pt x="173038" y="541139"/>
                    <a:pt x="173038" y="533599"/>
                    <a:pt x="173038" y="522288"/>
                  </a:cubicBezTo>
                  <a:cubicBezTo>
                    <a:pt x="173038" y="518517"/>
                    <a:pt x="173038" y="514747"/>
                    <a:pt x="173038" y="510977"/>
                  </a:cubicBezTo>
                  <a:cubicBezTo>
                    <a:pt x="173038" y="507206"/>
                    <a:pt x="169253" y="503436"/>
                    <a:pt x="169253" y="499666"/>
                  </a:cubicBezTo>
                  <a:lnTo>
                    <a:pt x="161681" y="495896"/>
                  </a:lnTo>
                  <a:cubicBezTo>
                    <a:pt x="157896" y="492125"/>
                    <a:pt x="154110" y="492125"/>
                    <a:pt x="150325" y="492125"/>
                  </a:cubicBezTo>
                  <a:cubicBezTo>
                    <a:pt x="146539" y="492125"/>
                    <a:pt x="142753" y="492125"/>
                    <a:pt x="138968" y="492125"/>
                  </a:cubicBezTo>
                  <a:close/>
                  <a:moveTo>
                    <a:pt x="363537" y="484187"/>
                  </a:moveTo>
                  <a:lnTo>
                    <a:pt x="373343" y="484187"/>
                  </a:lnTo>
                  <a:lnTo>
                    <a:pt x="380346" y="491649"/>
                  </a:lnTo>
                  <a:cubicBezTo>
                    <a:pt x="382214" y="491649"/>
                    <a:pt x="384081" y="489783"/>
                    <a:pt x="385949" y="487918"/>
                  </a:cubicBezTo>
                  <a:lnTo>
                    <a:pt x="400890" y="484187"/>
                  </a:lnTo>
                  <a:cubicBezTo>
                    <a:pt x="404625" y="484187"/>
                    <a:pt x="412096" y="484187"/>
                    <a:pt x="415831" y="487918"/>
                  </a:cubicBezTo>
                  <a:cubicBezTo>
                    <a:pt x="415840" y="487926"/>
                    <a:pt x="419571" y="491649"/>
                    <a:pt x="423302" y="491649"/>
                  </a:cubicBezTo>
                  <a:cubicBezTo>
                    <a:pt x="423302" y="495379"/>
                    <a:pt x="427037" y="499110"/>
                    <a:pt x="427037" y="502840"/>
                  </a:cubicBezTo>
                  <a:cubicBezTo>
                    <a:pt x="427037" y="506571"/>
                    <a:pt x="427037" y="510302"/>
                    <a:pt x="427037" y="514032"/>
                  </a:cubicBezTo>
                  <a:cubicBezTo>
                    <a:pt x="427037" y="558800"/>
                    <a:pt x="427037" y="558800"/>
                    <a:pt x="427037" y="558800"/>
                  </a:cubicBezTo>
                  <a:lnTo>
                    <a:pt x="419567" y="558800"/>
                  </a:lnTo>
                  <a:cubicBezTo>
                    <a:pt x="419567" y="514032"/>
                    <a:pt x="419567" y="514032"/>
                    <a:pt x="419567" y="514032"/>
                  </a:cubicBezTo>
                  <a:cubicBezTo>
                    <a:pt x="419567" y="510302"/>
                    <a:pt x="419567" y="510302"/>
                    <a:pt x="415831" y="506571"/>
                  </a:cubicBezTo>
                  <a:cubicBezTo>
                    <a:pt x="415831" y="502840"/>
                    <a:pt x="415831" y="499110"/>
                    <a:pt x="412096" y="499110"/>
                  </a:cubicBezTo>
                  <a:cubicBezTo>
                    <a:pt x="412096" y="495379"/>
                    <a:pt x="408361" y="495379"/>
                    <a:pt x="408361" y="491649"/>
                  </a:cubicBezTo>
                  <a:cubicBezTo>
                    <a:pt x="404625" y="491649"/>
                    <a:pt x="400890" y="491649"/>
                    <a:pt x="397155" y="491649"/>
                  </a:cubicBezTo>
                  <a:cubicBezTo>
                    <a:pt x="393420" y="491649"/>
                    <a:pt x="393420" y="491649"/>
                    <a:pt x="389684" y="495379"/>
                  </a:cubicBezTo>
                  <a:cubicBezTo>
                    <a:pt x="385949" y="495379"/>
                    <a:pt x="382214" y="495379"/>
                    <a:pt x="382214" y="499110"/>
                  </a:cubicBezTo>
                  <a:cubicBezTo>
                    <a:pt x="378478" y="502840"/>
                    <a:pt x="378478" y="502840"/>
                    <a:pt x="374743" y="506571"/>
                  </a:cubicBezTo>
                  <a:cubicBezTo>
                    <a:pt x="374743" y="510302"/>
                    <a:pt x="374743" y="514032"/>
                    <a:pt x="374743" y="517763"/>
                  </a:cubicBezTo>
                  <a:cubicBezTo>
                    <a:pt x="374743" y="558800"/>
                    <a:pt x="374743" y="558800"/>
                    <a:pt x="374743" y="558800"/>
                  </a:cubicBezTo>
                  <a:lnTo>
                    <a:pt x="364938" y="558800"/>
                  </a:lnTo>
                  <a:cubicBezTo>
                    <a:pt x="363537" y="502840"/>
                    <a:pt x="363537" y="502840"/>
                    <a:pt x="363537" y="502840"/>
                  </a:cubicBezTo>
                  <a:cubicBezTo>
                    <a:pt x="363537" y="499110"/>
                    <a:pt x="363537" y="499110"/>
                    <a:pt x="363537" y="495379"/>
                  </a:cubicBezTo>
                  <a:close/>
                  <a:moveTo>
                    <a:pt x="310649" y="484187"/>
                  </a:moveTo>
                  <a:cubicBezTo>
                    <a:pt x="314409" y="484187"/>
                    <a:pt x="321929" y="484187"/>
                    <a:pt x="325689" y="487918"/>
                  </a:cubicBezTo>
                  <a:cubicBezTo>
                    <a:pt x="329449" y="487918"/>
                    <a:pt x="333209" y="491649"/>
                    <a:pt x="336968" y="495379"/>
                  </a:cubicBezTo>
                  <a:cubicBezTo>
                    <a:pt x="340728" y="499110"/>
                    <a:pt x="340728" y="502840"/>
                    <a:pt x="344488" y="506571"/>
                  </a:cubicBezTo>
                  <a:lnTo>
                    <a:pt x="344488" y="521494"/>
                  </a:lnTo>
                  <a:cubicBezTo>
                    <a:pt x="344488" y="528955"/>
                    <a:pt x="344488" y="532686"/>
                    <a:pt x="344488" y="536416"/>
                  </a:cubicBezTo>
                  <a:cubicBezTo>
                    <a:pt x="340728" y="540147"/>
                    <a:pt x="340728" y="543878"/>
                    <a:pt x="336968" y="547608"/>
                  </a:cubicBezTo>
                  <a:cubicBezTo>
                    <a:pt x="333209" y="551339"/>
                    <a:pt x="329449" y="555070"/>
                    <a:pt x="325689" y="555070"/>
                  </a:cubicBezTo>
                  <a:lnTo>
                    <a:pt x="310649" y="558800"/>
                  </a:lnTo>
                  <a:cubicBezTo>
                    <a:pt x="303129" y="558800"/>
                    <a:pt x="299370" y="558800"/>
                    <a:pt x="295610" y="555070"/>
                  </a:cubicBezTo>
                  <a:lnTo>
                    <a:pt x="284330" y="547608"/>
                  </a:lnTo>
                  <a:cubicBezTo>
                    <a:pt x="280570" y="543878"/>
                    <a:pt x="276810" y="540147"/>
                    <a:pt x="276810" y="536416"/>
                  </a:cubicBezTo>
                  <a:cubicBezTo>
                    <a:pt x="273050" y="532686"/>
                    <a:pt x="273050" y="528955"/>
                    <a:pt x="273050" y="521494"/>
                  </a:cubicBezTo>
                  <a:cubicBezTo>
                    <a:pt x="273050" y="517763"/>
                    <a:pt x="273050" y="510302"/>
                    <a:pt x="276810" y="506571"/>
                  </a:cubicBezTo>
                  <a:cubicBezTo>
                    <a:pt x="276810" y="502840"/>
                    <a:pt x="280570" y="499110"/>
                    <a:pt x="284330" y="495379"/>
                  </a:cubicBezTo>
                  <a:cubicBezTo>
                    <a:pt x="284330" y="491649"/>
                    <a:pt x="288090" y="487918"/>
                    <a:pt x="291850" y="487918"/>
                  </a:cubicBezTo>
                  <a:cubicBezTo>
                    <a:pt x="299370" y="484187"/>
                    <a:pt x="303129" y="484187"/>
                    <a:pt x="310649" y="484187"/>
                  </a:cubicBezTo>
                  <a:close/>
                  <a:moveTo>
                    <a:pt x="244475" y="484187"/>
                  </a:moveTo>
                  <a:lnTo>
                    <a:pt x="255588" y="484187"/>
                  </a:lnTo>
                  <a:lnTo>
                    <a:pt x="255588" y="558800"/>
                  </a:lnTo>
                  <a:lnTo>
                    <a:pt x="244475" y="558800"/>
                  </a:lnTo>
                  <a:close/>
                  <a:moveTo>
                    <a:pt x="112712" y="484187"/>
                  </a:moveTo>
                  <a:lnTo>
                    <a:pt x="122582" y="484187"/>
                  </a:lnTo>
                  <a:cubicBezTo>
                    <a:pt x="123992" y="487936"/>
                    <a:pt x="123992" y="488087"/>
                    <a:pt x="123992" y="491671"/>
                  </a:cubicBezTo>
                  <a:cubicBezTo>
                    <a:pt x="123992" y="491687"/>
                    <a:pt x="123992" y="491914"/>
                    <a:pt x="123992" y="495413"/>
                  </a:cubicBezTo>
                  <a:cubicBezTo>
                    <a:pt x="127752" y="495413"/>
                    <a:pt x="131512" y="491671"/>
                    <a:pt x="135272" y="487929"/>
                  </a:cubicBezTo>
                  <a:cubicBezTo>
                    <a:pt x="139032" y="484187"/>
                    <a:pt x="146551" y="484187"/>
                    <a:pt x="154071" y="484187"/>
                  </a:cubicBezTo>
                  <a:cubicBezTo>
                    <a:pt x="157831" y="484187"/>
                    <a:pt x="161591" y="484187"/>
                    <a:pt x="165351" y="487929"/>
                  </a:cubicBezTo>
                  <a:cubicBezTo>
                    <a:pt x="169111" y="487929"/>
                    <a:pt x="172871" y="491671"/>
                    <a:pt x="176630" y="495413"/>
                  </a:cubicBezTo>
                  <a:cubicBezTo>
                    <a:pt x="180390" y="499155"/>
                    <a:pt x="180390" y="502897"/>
                    <a:pt x="180390" y="506639"/>
                  </a:cubicBezTo>
                  <a:lnTo>
                    <a:pt x="184150" y="521607"/>
                  </a:lnTo>
                  <a:cubicBezTo>
                    <a:pt x="184150" y="525349"/>
                    <a:pt x="184150" y="532833"/>
                    <a:pt x="180390" y="536575"/>
                  </a:cubicBezTo>
                  <a:cubicBezTo>
                    <a:pt x="180390" y="540317"/>
                    <a:pt x="180390" y="544059"/>
                    <a:pt x="176630" y="547801"/>
                  </a:cubicBezTo>
                  <a:cubicBezTo>
                    <a:pt x="172871" y="551543"/>
                    <a:pt x="169111" y="555285"/>
                    <a:pt x="165351" y="555285"/>
                  </a:cubicBezTo>
                  <a:cubicBezTo>
                    <a:pt x="161591" y="559027"/>
                    <a:pt x="157831" y="559027"/>
                    <a:pt x="150311" y="559027"/>
                  </a:cubicBezTo>
                  <a:cubicBezTo>
                    <a:pt x="146551" y="559027"/>
                    <a:pt x="139032" y="559027"/>
                    <a:pt x="135272" y="555285"/>
                  </a:cubicBezTo>
                  <a:cubicBezTo>
                    <a:pt x="131512" y="551543"/>
                    <a:pt x="127752" y="547801"/>
                    <a:pt x="123992" y="544059"/>
                  </a:cubicBezTo>
                  <a:cubicBezTo>
                    <a:pt x="123992" y="551543"/>
                    <a:pt x="123992" y="551543"/>
                    <a:pt x="123992" y="555285"/>
                  </a:cubicBezTo>
                  <a:cubicBezTo>
                    <a:pt x="123992" y="555300"/>
                    <a:pt x="123992" y="555529"/>
                    <a:pt x="123992" y="559027"/>
                  </a:cubicBezTo>
                  <a:cubicBezTo>
                    <a:pt x="123992" y="588962"/>
                    <a:pt x="123992" y="588962"/>
                    <a:pt x="123992" y="588962"/>
                  </a:cubicBezTo>
                  <a:lnTo>
                    <a:pt x="117412" y="588962"/>
                  </a:lnTo>
                  <a:cubicBezTo>
                    <a:pt x="116472" y="499155"/>
                    <a:pt x="116472" y="499155"/>
                    <a:pt x="116472" y="499155"/>
                  </a:cubicBezTo>
                  <a:close/>
                  <a:moveTo>
                    <a:pt x="206216" y="469900"/>
                  </a:moveTo>
                  <a:lnTo>
                    <a:pt x="212606" y="469900"/>
                  </a:lnTo>
                  <a:lnTo>
                    <a:pt x="213519" y="482865"/>
                  </a:lnTo>
                  <a:lnTo>
                    <a:pt x="226298" y="484717"/>
                  </a:lnTo>
                  <a:lnTo>
                    <a:pt x="228124" y="491199"/>
                  </a:lnTo>
                  <a:lnTo>
                    <a:pt x="215344" y="492125"/>
                  </a:lnTo>
                  <a:cubicBezTo>
                    <a:pt x="213519" y="540279"/>
                    <a:pt x="213519" y="540279"/>
                    <a:pt x="213519" y="540279"/>
                  </a:cubicBezTo>
                  <a:cubicBezTo>
                    <a:pt x="213519" y="543984"/>
                    <a:pt x="213519" y="547688"/>
                    <a:pt x="217170" y="547688"/>
                  </a:cubicBezTo>
                  <a:lnTo>
                    <a:pt x="220821" y="551392"/>
                  </a:lnTo>
                  <a:cubicBezTo>
                    <a:pt x="228124" y="551392"/>
                    <a:pt x="228124" y="551392"/>
                    <a:pt x="231775" y="551392"/>
                  </a:cubicBezTo>
                  <a:lnTo>
                    <a:pt x="231775" y="557874"/>
                  </a:lnTo>
                  <a:cubicBezTo>
                    <a:pt x="228124" y="558800"/>
                    <a:pt x="228124" y="558800"/>
                    <a:pt x="224473" y="558800"/>
                  </a:cubicBezTo>
                  <a:cubicBezTo>
                    <a:pt x="220821" y="558800"/>
                    <a:pt x="220821" y="558800"/>
                    <a:pt x="217170" y="558800"/>
                  </a:cubicBezTo>
                  <a:cubicBezTo>
                    <a:pt x="213519" y="558800"/>
                    <a:pt x="209867" y="558800"/>
                    <a:pt x="206216" y="555096"/>
                  </a:cubicBezTo>
                  <a:cubicBezTo>
                    <a:pt x="206216" y="551392"/>
                    <a:pt x="202565" y="547688"/>
                    <a:pt x="202565" y="543984"/>
                  </a:cubicBezTo>
                  <a:cubicBezTo>
                    <a:pt x="202565" y="492125"/>
                    <a:pt x="202565" y="492125"/>
                    <a:pt x="202565" y="492125"/>
                  </a:cubicBezTo>
                  <a:lnTo>
                    <a:pt x="196175" y="492125"/>
                  </a:lnTo>
                  <a:lnTo>
                    <a:pt x="195262" y="485643"/>
                  </a:lnTo>
                  <a:lnTo>
                    <a:pt x="201652" y="484717"/>
                  </a:lnTo>
                  <a:close/>
                  <a:moveTo>
                    <a:pt x="503237" y="465137"/>
                  </a:moveTo>
                  <a:cubicBezTo>
                    <a:pt x="503237" y="547687"/>
                    <a:pt x="503237" y="547687"/>
                    <a:pt x="503237" y="547687"/>
                  </a:cubicBezTo>
                  <a:cubicBezTo>
                    <a:pt x="529384" y="547687"/>
                    <a:pt x="529384" y="547687"/>
                    <a:pt x="529384" y="547687"/>
                  </a:cubicBezTo>
                  <a:lnTo>
                    <a:pt x="544325" y="547687"/>
                  </a:lnTo>
                  <a:cubicBezTo>
                    <a:pt x="548061" y="543935"/>
                    <a:pt x="551796" y="540183"/>
                    <a:pt x="555531" y="540183"/>
                  </a:cubicBezTo>
                  <a:lnTo>
                    <a:pt x="563002" y="525174"/>
                  </a:lnTo>
                  <a:cubicBezTo>
                    <a:pt x="566737" y="521421"/>
                    <a:pt x="566737" y="513917"/>
                    <a:pt x="566737" y="506412"/>
                  </a:cubicBezTo>
                  <a:cubicBezTo>
                    <a:pt x="566737" y="498908"/>
                    <a:pt x="566737" y="491403"/>
                    <a:pt x="563002" y="487651"/>
                  </a:cubicBezTo>
                  <a:cubicBezTo>
                    <a:pt x="563002" y="483899"/>
                    <a:pt x="559267" y="480146"/>
                    <a:pt x="555531" y="476394"/>
                  </a:cubicBezTo>
                  <a:cubicBezTo>
                    <a:pt x="551796" y="472642"/>
                    <a:pt x="548061" y="468890"/>
                    <a:pt x="540590" y="468890"/>
                  </a:cubicBezTo>
                  <a:lnTo>
                    <a:pt x="525649" y="465137"/>
                  </a:lnTo>
                  <a:cubicBezTo>
                    <a:pt x="503237" y="465137"/>
                    <a:pt x="503237" y="465137"/>
                    <a:pt x="503237" y="465137"/>
                  </a:cubicBezTo>
                  <a:close/>
                  <a:moveTo>
                    <a:pt x="45243" y="465137"/>
                  </a:moveTo>
                  <a:cubicBezTo>
                    <a:pt x="41513" y="465137"/>
                    <a:pt x="34051" y="465137"/>
                    <a:pt x="30321" y="468933"/>
                  </a:cubicBezTo>
                  <a:cubicBezTo>
                    <a:pt x="26590" y="468933"/>
                    <a:pt x="22859" y="472730"/>
                    <a:pt x="19129" y="476526"/>
                  </a:cubicBezTo>
                  <a:cubicBezTo>
                    <a:pt x="15398" y="480322"/>
                    <a:pt x="15398" y="484118"/>
                    <a:pt x="11667" y="491711"/>
                  </a:cubicBezTo>
                  <a:cubicBezTo>
                    <a:pt x="11667" y="495507"/>
                    <a:pt x="7937" y="499303"/>
                    <a:pt x="7937" y="506896"/>
                  </a:cubicBezTo>
                  <a:cubicBezTo>
                    <a:pt x="7937" y="514488"/>
                    <a:pt x="11667" y="518284"/>
                    <a:pt x="11667" y="525877"/>
                  </a:cubicBezTo>
                  <a:cubicBezTo>
                    <a:pt x="15398" y="529673"/>
                    <a:pt x="15398" y="537265"/>
                    <a:pt x="19129" y="541062"/>
                  </a:cubicBezTo>
                  <a:cubicBezTo>
                    <a:pt x="22859" y="544858"/>
                    <a:pt x="26590" y="544858"/>
                    <a:pt x="30321" y="548654"/>
                  </a:cubicBezTo>
                  <a:lnTo>
                    <a:pt x="45243" y="552450"/>
                  </a:lnTo>
                  <a:cubicBezTo>
                    <a:pt x="52705" y="552450"/>
                    <a:pt x="56435" y="552450"/>
                    <a:pt x="63897" y="548654"/>
                  </a:cubicBezTo>
                  <a:cubicBezTo>
                    <a:pt x="67627" y="544858"/>
                    <a:pt x="71358" y="544858"/>
                    <a:pt x="75088" y="541062"/>
                  </a:cubicBezTo>
                  <a:cubicBezTo>
                    <a:pt x="78819" y="537265"/>
                    <a:pt x="78819" y="529673"/>
                    <a:pt x="82550" y="525877"/>
                  </a:cubicBezTo>
                  <a:cubicBezTo>
                    <a:pt x="82550" y="518284"/>
                    <a:pt x="82550" y="514488"/>
                    <a:pt x="82550" y="506896"/>
                  </a:cubicBezTo>
                  <a:cubicBezTo>
                    <a:pt x="82550" y="499303"/>
                    <a:pt x="82550" y="495507"/>
                    <a:pt x="82550" y="491711"/>
                  </a:cubicBezTo>
                  <a:cubicBezTo>
                    <a:pt x="78819" y="484118"/>
                    <a:pt x="75088" y="480322"/>
                    <a:pt x="75088" y="476526"/>
                  </a:cubicBezTo>
                  <a:cubicBezTo>
                    <a:pt x="71358" y="472730"/>
                    <a:pt x="67627" y="468933"/>
                    <a:pt x="63897" y="468933"/>
                  </a:cubicBezTo>
                  <a:cubicBezTo>
                    <a:pt x="56435" y="465137"/>
                    <a:pt x="52705" y="465137"/>
                    <a:pt x="45243" y="465137"/>
                  </a:cubicBezTo>
                  <a:close/>
                  <a:moveTo>
                    <a:pt x="490537" y="457200"/>
                  </a:moveTo>
                  <a:cubicBezTo>
                    <a:pt x="524703" y="457200"/>
                    <a:pt x="524703" y="457200"/>
                    <a:pt x="524703" y="457200"/>
                  </a:cubicBezTo>
                  <a:cubicBezTo>
                    <a:pt x="532296" y="457200"/>
                    <a:pt x="539888" y="457200"/>
                    <a:pt x="543684" y="460963"/>
                  </a:cubicBezTo>
                  <a:cubicBezTo>
                    <a:pt x="551277" y="460963"/>
                    <a:pt x="558869" y="464726"/>
                    <a:pt x="562665" y="468489"/>
                  </a:cubicBezTo>
                  <a:cubicBezTo>
                    <a:pt x="566462" y="472252"/>
                    <a:pt x="570258" y="476015"/>
                    <a:pt x="574054" y="483541"/>
                  </a:cubicBezTo>
                  <a:lnTo>
                    <a:pt x="577850" y="506119"/>
                  </a:lnTo>
                  <a:cubicBezTo>
                    <a:pt x="577850" y="513645"/>
                    <a:pt x="577850" y="521171"/>
                    <a:pt x="574054" y="528697"/>
                  </a:cubicBezTo>
                  <a:cubicBezTo>
                    <a:pt x="570258" y="536222"/>
                    <a:pt x="566462" y="539985"/>
                    <a:pt x="562665" y="543748"/>
                  </a:cubicBezTo>
                  <a:cubicBezTo>
                    <a:pt x="558869" y="547511"/>
                    <a:pt x="555073" y="551274"/>
                    <a:pt x="547481" y="555037"/>
                  </a:cubicBezTo>
                  <a:cubicBezTo>
                    <a:pt x="539888" y="555037"/>
                    <a:pt x="536092" y="558800"/>
                    <a:pt x="528499" y="558800"/>
                  </a:cubicBezTo>
                  <a:cubicBezTo>
                    <a:pt x="490537" y="558800"/>
                    <a:pt x="490537" y="558800"/>
                    <a:pt x="490537" y="558800"/>
                  </a:cubicBezTo>
                  <a:cubicBezTo>
                    <a:pt x="490537" y="457200"/>
                    <a:pt x="490537" y="457200"/>
                    <a:pt x="490537" y="457200"/>
                  </a:cubicBezTo>
                  <a:close/>
                  <a:moveTo>
                    <a:pt x="26225" y="457200"/>
                  </a:moveTo>
                  <a:cubicBezTo>
                    <a:pt x="29972" y="457200"/>
                    <a:pt x="37465" y="457200"/>
                    <a:pt x="44958" y="457200"/>
                  </a:cubicBezTo>
                  <a:cubicBezTo>
                    <a:pt x="52451" y="457200"/>
                    <a:pt x="59944" y="457200"/>
                    <a:pt x="67437" y="457200"/>
                  </a:cubicBezTo>
                  <a:cubicBezTo>
                    <a:pt x="71184" y="460963"/>
                    <a:pt x="78677" y="464726"/>
                    <a:pt x="82423" y="468489"/>
                  </a:cubicBezTo>
                  <a:cubicBezTo>
                    <a:pt x="86170" y="472252"/>
                    <a:pt x="89916" y="479778"/>
                    <a:pt x="89916" y="487304"/>
                  </a:cubicBezTo>
                  <a:lnTo>
                    <a:pt x="93663" y="506119"/>
                  </a:lnTo>
                  <a:cubicBezTo>
                    <a:pt x="93663" y="513645"/>
                    <a:pt x="93663" y="521171"/>
                    <a:pt x="89916" y="528697"/>
                  </a:cubicBezTo>
                  <a:cubicBezTo>
                    <a:pt x="89916" y="536222"/>
                    <a:pt x="86170" y="539985"/>
                    <a:pt x="82423" y="543748"/>
                  </a:cubicBezTo>
                  <a:cubicBezTo>
                    <a:pt x="78677" y="547511"/>
                    <a:pt x="71184" y="551274"/>
                    <a:pt x="67437" y="555037"/>
                  </a:cubicBezTo>
                  <a:cubicBezTo>
                    <a:pt x="59944" y="558800"/>
                    <a:pt x="52451" y="558800"/>
                    <a:pt x="44958" y="558800"/>
                  </a:cubicBezTo>
                  <a:cubicBezTo>
                    <a:pt x="37465" y="558800"/>
                    <a:pt x="29972" y="558800"/>
                    <a:pt x="26225" y="555037"/>
                  </a:cubicBezTo>
                  <a:cubicBezTo>
                    <a:pt x="18732" y="551274"/>
                    <a:pt x="14986" y="547511"/>
                    <a:pt x="11239" y="543748"/>
                  </a:cubicBezTo>
                  <a:cubicBezTo>
                    <a:pt x="7493" y="539985"/>
                    <a:pt x="3746" y="532460"/>
                    <a:pt x="0" y="528697"/>
                  </a:cubicBezTo>
                  <a:cubicBezTo>
                    <a:pt x="0" y="521171"/>
                    <a:pt x="0" y="513645"/>
                    <a:pt x="0" y="506119"/>
                  </a:cubicBezTo>
                  <a:cubicBezTo>
                    <a:pt x="0" y="498593"/>
                    <a:pt x="0" y="491067"/>
                    <a:pt x="3746" y="487304"/>
                  </a:cubicBezTo>
                  <a:cubicBezTo>
                    <a:pt x="3746" y="479778"/>
                    <a:pt x="7493" y="472252"/>
                    <a:pt x="11239" y="468489"/>
                  </a:cubicBezTo>
                  <a:cubicBezTo>
                    <a:pt x="14986" y="464726"/>
                    <a:pt x="18732" y="460963"/>
                    <a:pt x="26225" y="457200"/>
                  </a:cubicBezTo>
                  <a:close/>
                  <a:moveTo>
                    <a:pt x="244475" y="454025"/>
                  </a:moveTo>
                  <a:lnTo>
                    <a:pt x="255588" y="454025"/>
                  </a:lnTo>
                  <a:lnTo>
                    <a:pt x="255588" y="465138"/>
                  </a:lnTo>
                  <a:lnTo>
                    <a:pt x="244475" y="465138"/>
                  </a:lnTo>
                  <a:close/>
                  <a:moveTo>
                    <a:pt x="498475" y="46037"/>
                  </a:moveTo>
                  <a:lnTo>
                    <a:pt x="374650" y="225425"/>
                  </a:lnTo>
                  <a:lnTo>
                    <a:pt x="498475" y="225425"/>
                  </a:lnTo>
                  <a:close/>
                  <a:moveTo>
                    <a:pt x="206375" y="26987"/>
                  </a:moveTo>
                  <a:cubicBezTo>
                    <a:pt x="195036" y="26987"/>
                    <a:pt x="183697" y="26987"/>
                    <a:pt x="172357" y="34480"/>
                  </a:cubicBezTo>
                  <a:cubicBezTo>
                    <a:pt x="164798" y="38227"/>
                    <a:pt x="157238" y="45720"/>
                    <a:pt x="149679" y="56959"/>
                  </a:cubicBezTo>
                  <a:cubicBezTo>
                    <a:pt x="142119" y="68199"/>
                    <a:pt x="138340" y="83185"/>
                    <a:pt x="134560" y="98171"/>
                  </a:cubicBezTo>
                  <a:cubicBezTo>
                    <a:pt x="130780" y="116903"/>
                    <a:pt x="127000" y="139382"/>
                    <a:pt x="127000" y="165608"/>
                  </a:cubicBezTo>
                  <a:cubicBezTo>
                    <a:pt x="127000" y="191834"/>
                    <a:pt x="130780" y="214313"/>
                    <a:pt x="134560" y="233045"/>
                  </a:cubicBezTo>
                  <a:cubicBezTo>
                    <a:pt x="138340" y="251778"/>
                    <a:pt x="142119" y="266764"/>
                    <a:pt x="149679" y="278003"/>
                  </a:cubicBezTo>
                  <a:cubicBezTo>
                    <a:pt x="157238" y="289243"/>
                    <a:pt x="164798" y="296736"/>
                    <a:pt x="172357" y="300482"/>
                  </a:cubicBezTo>
                  <a:cubicBezTo>
                    <a:pt x="183697" y="304229"/>
                    <a:pt x="195036" y="307975"/>
                    <a:pt x="206375" y="307975"/>
                  </a:cubicBezTo>
                  <a:cubicBezTo>
                    <a:pt x="217715" y="307975"/>
                    <a:pt x="229054" y="304229"/>
                    <a:pt x="236613" y="300482"/>
                  </a:cubicBezTo>
                  <a:cubicBezTo>
                    <a:pt x="247953" y="296736"/>
                    <a:pt x="255512" y="289243"/>
                    <a:pt x="263072" y="278003"/>
                  </a:cubicBezTo>
                  <a:cubicBezTo>
                    <a:pt x="270631" y="266764"/>
                    <a:pt x="274411" y="251778"/>
                    <a:pt x="278191" y="233045"/>
                  </a:cubicBezTo>
                  <a:cubicBezTo>
                    <a:pt x="281970" y="214313"/>
                    <a:pt x="285750" y="191834"/>
                    <a:pt x="285750" y="165608"/>
                  </a:cubicBezTo>
                  <a:cubicBezTo>
                    <a:pt x="285750" y="139382"/>
                    <a:pt x="281970" y="116903"/>
                    <a:pt x="278191" y="98171"/>
                  </a:cubicBezTo>
                  <a:cubicBezTo>
                    <a:pt x="274411" y="83185"/>
                    <a:pt x="270631" y="68199"/>
                    <a:pt x="263072" y="56959"/>
                  </a:cubicBezTo>
                  <a:cubicBezTo>
                    <a:pt x="255512" y="45720"/>
                    <a:pt x="247953" y="38227"/>
                    <a:pt x="240393" y="34480"/>
                  </a:cubicBezTo>
                  <a:cubicBezTo>
                    <a:pt x="229054" y="26987"/>
                    <a:pt x="217715" y="26987"/>
                    <a:pt x="206375" y="26987"/>
                  </a:cubicBezTo>
                  <a:close/>
                  <a:moveTo>
                    <a:pt x="498475" y="4762"/>
                  </a:moveTo>
                  <a:lnTo>
                    <a:pt x="531812" y="4762"/>
                  </a:lnTo>
                  <a:lnTo>
                    <a:pt x="531812" y="225425"/>
                  </a:lnTo>
                  <a:lnTo>
                    <a:pt x="573087" y="225425"/>
                  </a:lnTo>
                  <a:lnTo>
                    <a:pt x="573087" y="252413"/>
                  </a:lnTo>
                  <a:lnTo>
                    <a:pt x="531812" y="252413"/>
                  </a:lnTo>
                  <a:lnTo>
                    <a:pt x="531812" y="330200"/>
                  </a:lnTo>
                  <a:lnTo>
                    <a:pt x="498475" y="330200"/>
                  </a:lnTo>
                  <a:lnTo>
                    <a:pt x="498475" y="252413"/>
                  </a:lnTo>
                  <a:lnTo>
                    <a:pt x="344487" y="252413"/>
                  </a:lnTo>
                  <a:lnTo>
                    <a:pt x="344487" y="228600"/>
                  </a:lnTo>
                  <a:close/>
                  <a:moveTo>
                    <a:pt x="205581" y="0"/>
                  </a:moveTo>
                  <a:cubicBezTo>
                    <a:pt x="220580" y="0"/>
                    <a:pt x="235580" y="3764"/>
                    <a:pt x="250579" y="7528"/>
                  </a:cubicBezTo>
                  <a:cubicBezTo>
                    <a:pt x="261828" y="11291"/>
                    <a:pt x="273078" y="22582"/>
                    <a:pt x="284327" y="33873"/>
                  </a:cubicBezTo>
                  <a:cubicBezTo>
                    <a:pt x="291826" y="45164"/>
                    <a:pt x="299326" y="63982"/>
                    <a:pt x="306826" y="86564"/>
                  </a:cubicBezTo>
                  <a:cubicBezTo>
                    <a:pt x="310575" y="105382"/>
                    <a:pt x="314325" y="135491"/>
                    <a:pt x="314325" y="165600"/>
                  </a:cubicBezTo>
                  <a:cubicBezTo>
                    <a:pt x="314325" y="199473"/>
                    <a:pt x="310575" y="225818"/>
                    <a:pt x="306826" y="244636"/>
                  </a:cubicBezTo>
                  <a:cubicBezTo>
                    <a:pt x="299326" y="267218"/>
                    <a:pt x="291826" y="286036"/>
                    <a:pt x="284327" y="297327"/>
                  </a:cubicBezTo>
                  <a:cubicBezTo>
                    <a:pt x="273078" y="312381"/>
                    <a:pt x="261828" y="319909"/>
                    <a:pt x="246829" y="327436"/>
                  </a:cubicBezTo>
                  <a:cubicBezTo>
                    <a:pt x="235580" y="331200"/>
                    <a:pt x="220580" y="334963"/>
                    <a:pt x="205581" y="334963"/>
                  </a:cubicBezTo>
                  <a:cubicBezTo>
                    <a:pt x="190582" y="334963"/>
                    <a:pt x="175583" y="331200"/>
                    <a:pt x="164334" y="327436"/>
                  </a:cubicBezTo>
                  <a:cubicBezTo>
                    <a:pt x="149334" y="319909"/>
                    <a:pt x="138085" y="312381"/>
                    <a:pt x="126836" y="297327"/>
                  </a:cubicBezTo>
                  <a:cubicBezTo>
                    <a:pt x="119336" y="286036"/>
                    <a:pt x="111836" y="267218"/>
                    <a:pt x="104337" y="244636"/>
                  </a:cubicBezTo>
                  <a:cubicBezTo>
                    <a:pt x="100587" y="225818"/>
                    <a:pt x="96837" y="199473"/>
                    <a:pt x="96837" y="165600"/>
                  </a:cubicBezTo>
                  <a:cubicBezTo>
                    <a:pt x="96837" y="135491"/>
                    <a:pt x="100587" y="105382"/>
                    <a:pt x="104337" y="86564"/>
                  </a:cubicBezTo>
                  <a:cubicBezTo>
                    <a:pt x="111836" y="63982"/>
                    <a:pt x="119336" y="45164"/>
                    <a:pt x="126836" y="33873"/>
                  </a:cubicBezTo>
                  <a:cubicBezTo>
                    <a:pt x="138085" y="22582"/>
                    <a:pt x="149334" y="11291"/>
                    <a:pt x="164334" y="7528"/>
                  </a:cubicBezTo>
                  <a:cubicBezTo>
                    <a:pt x="175583" y="3764"/>
                    <a:pt x="190582" y="0"/>
                    <a:pt x="2055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2" name="Freeform 53"/>
            <p:cNvSpPr>
              <a:spLocks/>
            </p:cNvSpPr>
            <p:nvPr/>
          </p:nvSpPr>
          <p:spPr bwMode="auto">
            <a:xfrm>
              <a:off x="1377950" y="3911600"/>
              <a:ext cx="569913" cy="577851"/>
            </a:xfrm>
            <a:custGeom>
              <a:avLst/>
              <a:gdLst/>
              <a:ahLst/>
              <a:cxnLst/>
              <a:rect l="l" t="t" r="r" b="b"/>
              <a:pathLst>
                <a:path w="569913" h="577851">
                  <a:moveTo>
                    <a:pt x="205291" y="266700"/>
                  </a:moveTo>
                  <a:cubicBezTo>
                    <a:pt x="194024" y="266700"/>
                    <a:pt x="182756" y="270439"/>
                    <a:pt x="175245" y="274178"/>
                  </a:cubicBezTo>
                  <a:cubicBezTo>
                    <a:pt x="163977" y="277917"/>
                    <a:pt x="156466" y="285395"/>
                    <a:pt x="148954" y="296612"/>
                  </a:cubicBezTo>
                  <a:cubicBezTo>
                    <a:pt x="141442" y="307829"/>
                    <a:pt x="137687" y="322785"/>
                    <a:pt x="133931" y="341480"/>
                  </a:cubicBezTo>
                  <a:cubicBezTo>
                    <a:pt x="130175" y="360175"/>
                    <a:pt x="130175" y="382609"/>
                    <a:pt x="130175" y="408782"/>
                  </a:cubicBezTo>
                  <a:cubicBezTo>
                    <a:pt x="130175" y="434955"/>
                    <a:pt x="130175" y="457389"/>
                    <a:pt x="133931" y="476084"/>
                  </a:cubicBezTo>
                  <a:cubicBezTo>
                    <a:pt x="137687" y="491039"/>
                    <a:pt x="141442" y="505995"/>
                    <a:pt x="148954" y="517212"/>
                  </a:cubicBezTo>
                  <a:cubicBezTo>
                    <a:pt x="156466" y="528429"/>
                    <a:pt x="163977" y="535907"/>
                    <a:pt x="175245" y="543385"/>
                  </a:cubicBezTo>
                  <a:cubicBezTo>
                    <a:pt x="182756" y="547124"/>
                    <a:pt x="194024" y="550863"/>
                    <a:pt x="205291" y="550863"/>
                  </a:cubicBezTo>
                  <a:cubicBezTo>
                    <a:pt x="216559" y="550863"/>
                    <a:pt x="227826" y="547124"/>
                    <a:pt x="239093" y="543385"/>
                  </a:cubicBezTo>
                  <a:cubicBezTo>
                    <a:pt x="246605" y="535907"/>
                    <a:pt x="254117" y="528429"/>
                    <a:pt x="261628" y="517212"/>
                  </a:cubicBezTo>
                  <a:cubicBezTo>
                    <a:pt x="269140" y="505995"/>
                    <a:pt x="272896" y="491039"/>
                    <a:pt x="276651" y="476084"/>
                  </a:cubicBezTo>
                  <a:cubicBezTo>
                    <a:pt x="280407" y="457389"/>
                    <a:pt x="284163" y="434955"/>
                    <a:pt x="284163" y="408782"/>
                  </a:cubicBezTo>
                  <a:cubicBezTo>
                    <a:pt x="284163" y="382609"/>
                    <a:pt x="280407" y="360175"/>
                    <a:pt x="280407" y="341480"/>
                  </a:cubicBezTo>
                  <a:cubicBezTo>
                    <a:pt x="276651" y="322785"/>
                    <a:pt x="269140" y="307829"/>
                    <a:pt x="261628" y="296612"/>
                  </a:cubicBezTo>
                  <a:cubicBezTo>
                    <a:pt x="257872" y="285395"/>
                    <a:pt x="250361" y="277917"/>
                    <a:pt x="239093" y="274178"/>
                  </a:cubicBezTo>
                  <a:cubicBezTo>
                    <a:pt x="231582" y="270439"/>
                    <a:pt x="220314" y="266700"/>
                    <a:pt x="205291" y="266700"/>
                  </a:cubicBezTo>
                  <a:close/>
                  <a:moveTo>
                    <a:pt x="374399" y="247650"/>
                  </a:moveTo>
                  <a:cubicBezTo>
                    <a:pt x="551114" y="247650"/>
                    <a:pt x="551114" y="247650"/>
                    <a:pt x="551114" y="247650"/>
                  </a:cubicBezTo>
                  <a:cubicBezTo>
                    <a:pt x="551114" y="273916"/>
                    <a:pt x="551114" y="273916"/>
                    <a:pt x="551114" y="273916"/>
                  </a:cubicBezTo>
                  <a:cubicBezTo>
                    <a:pt x="404478" y="273916"/>
                    <a:pt x="404478" y="273916"/>
                    <a:pt x="404478" y="273916"/>
                  </a:cubicBezTo>
                  <a:cubicBezTo>
                    <a:pt x="396959" y="390237"/>
                    <a:pt x="396959" y="390237"/>
                    <a:pt x="396959" y="390237"/>
                  </a:cubicBezTo>
                  <a:cubicBezTo>
                    <a:pt x="404478" y="382732"/>
                    <a:pt x="415758" y="378980"/>
                    <a:pt x="427038" y="375228"/>
                  </a:cubicBezTo>
                  <a:cubicBezTo>
                    <a:pt x="438317" y="367723"/>
                    <a:pt x="449597" y="367723"/>
                    <a:pt x="464637" y="367723"/>
                  </a:cubicBezTo>
                  <a:cubicBezTo>
                    <a:pt x="483436" y="367723"/>
                    <a:pt x="494716" y="371475"/>
                    <a:pt x="509755" y="375228"/>
                  </a:cubicBezTo>
                  <a:cubicBezTo>
                    <a:pt x="521035" y="378980"/>
                    <a:pt x="532314" y="386484"/>
                    <a:pt x="539834" y="393989"/>
                  </a:cubicBezTo>
                  <a:cubicBezTo>
                    <a:pt x="551114" y="405246"/>
                    <a:pt x="558633" y="412750"/>
                    <a:pt x="562393" y="427759"/>
                  </a:cubicBezTo>
                  <a:lnTo>
                    <a:pt x="569913" y="465282"/>
                  </a:lnTo>
                  <a:cubicBezTo>
                    <a:pt x="569913" y="484043"/>
                    <a:pt x="566153" y="499053"/>
                    <a:pt x="562393" y="510309"/>
                  </a:cubicBezTo>
                  <a:cubicBezTo>
                    <a:pt x="558633" y="525318"/>
                    <a:pt x="551114" y="536575"/>
                    <a:pt x="539834" y="544080"/>
                  </a:cubicBezTo>
                  <a:cubicBezTo>
                    <a:pt x="532314" y="555337"/>
                    <a:pt x="521035" y="562841"/>
                    <a:pt x="505995" y="566593"/>
                  </a:cubicBezTo>
                  <a:cubicBezTo>
                    <a:pt x="494716" y="574098"/>
                    <a:pt x="475916" y="577850"/>
                    <a:pt x="460877" y="577850"/>
                  </a:cubicBezTo>
                  <a:cubicBezTo>
                    <a:pt x="442077" y="577850"/>
                    <a:pt x="427038" y="574098"/>
                    <a:pt x="415758" y="570346"/>
                  </a:cubicBezTo>
                  <a:cubicBezTo>
                    <a:pt x="404478" y="566593"/>
                    <a:pt x="393199" y="562841"/>
                    <a:pt x="385679" y="555337"/>
                  </a:cubicBezTo>
                  <a:cubicBezTo>
                    <a:pt x="378159" y="547832"/>
                    <a:pt x="370640" y="540328"/>
                    <a:pt x="366880" y="532823"/>
                  </a:cubicBezTo>
                  <a:cubicBezTo>
                    <a:pt x="359360" y="521566"/>
                    <a:pt x="355600" y="514062"/>
                    <a:pt x="355600" y="502805"/>
                  </a:cubicBezTo>
                  <a:cubicBezTo>
                    <a:pt x="385679" y="499053"/>
                    <a:pt x="385679" y="499053"/>
                    <a:pt x="385679" y="499053"/>
                  </a:cubicBezTo>
                  <a:cubicBezTo>
                    <a:pt x="389439" y="502805"/>
                    <a:pt x="389439" y="510309"/>
                    <a:pt x="393199" y="517814"/>
                  </a:cubicBezTo>
                  <a:cubicBezTo>
                    <a:pt x="396959" y="521566"/>
                    <a:pt x="400719" y="529071"/>
                    <a:pt x="408238" y="532823"/>
                  </a:cubicBezTo>
                  <a:cubicBezTo>
                    <a:pt x="411998" y="540328"/>
                    <a:pt x="419518" y="544080"/>
                    <a:pt x="430798" y="544080"/>
                  </a:cubicBezTo>
                  <a:cubicBezTo>
                    <a:pt x="438317" y="547832"/>
                    <a:pt x="449597" y="551584"/>
                    <a:pt x="460877" y="551584"/>
                  </a:cubicBezTo>
                  <a:cubicBezTo>
                    <a:pt x="472156" y="551584"/>
                    <a:pt x="483436" y="547832"/>
                    <a:pt x="490956" y="544080"/>
                  </a:cubicBezTo>
                  <a:cubicBezTo>
                    <a:pt x="502235" y="540328"/>
                    <a:pt x="509755" y="536575"/>
                    <a:pt x="517275" y="529071"/>
                  </a:cubicBezTo>
                  <a:cubicBezTo>
                    <a:pt x="524795" y="521566"/>
                    <a:pt x="528554" y="514062"/>
                    <a:pt x="532314" y="502805"/>
                  </a:cubicBezTo>
                  <a:cubicBezTo>
                    <a:pt x="536074" y="491548"/>
                    <a:pt x="536074" y="480291"/>
                    <a:pt x="536074" y="469034"/>
                  </a:cubicBezTo>
                  <a:cubicBezTo>
                    <a:pt x="536074" y="457778"/>
                    <a:pt x="536074" y="446521"/>
                    <a:pt x="532314" y="439016"/>
                  </a:cubicBezTo>
                  <a:cubicBezTo>
                    <a:pt x="528554" y="427759"/>
                    <a:pt x="524795" y="420255"/>
                    <a:pt x="517275" y="412750"/>
                  </a:cubicBezTo>
                  <a:cubicBezTo>
                    <a:pt x="509755" y="408998"/>
                    <a:pt x="502235" y="401493"/>
                    <a:pt x="494716" y="397741"/>
                  </a:cubicBezTo>
                  <a:cubicBezTo>
                    <a:pt x="483436" y="393989"/>
                    <a:pt x="472156" y="393989"/>
                    <a:pt x="460877" y="393989"/>
                  </a:cubicBezTo>
                  <a:cubicBezTo>
                    <a:pt x="445837" y="393989"/>
                    <a:pt x="434557" y="397741"/>
                    <a:pt x="423278" y="401493"/>
                  </a:cubicBezTo>
                  <a:cubicBezTo>
                    <a:pt x="411998" y="405246"/>
                    <a:pt x="404478" y="412750"/>
                    <a:pt x="396959" y="416503"/>
                  </a:cubicBezTo>
                  <a:cubicBezTo>
                    <a:pt x="363120" y="416503"/>
                    <a:pt x="363120" y="416503"/>
                    <a:pt x="363120" y="416503"/>
                  </a:cubicBezTo>
                  <a:cubicBezTo>
                    <a:pt x="374399" y="247650"/>
                    <a:pt x="374399" y="247650"/>
                    <a:pt x="374399" y="247650"/>
                  </a:cubicBezTo>
                  <a:close/>
                  <a:moveTo>
                    <a:pt x="209332" y="239713"/>
                  </a:moveTo>
                  <a:cubicBezTo>
                    <a:pt x="224331" y="239713"/>
                    <a:pt x="235580" y="243470"/>
                    <a:pt x="250580" y="247227"/>
                  </a:cubicBezTo>
                  <a:cubicBezTo>
                    <a:pt x="261829" y="254741"/>
                    <a:pt x="273078" y="262256"/>
                    <a:pt x="284328" y="277284"/>
                  </a:cubicBezTo>
                  <a:cubicBezTo>
                    <a:pt x="295577" y="288555"/>
                    <a:pt x="303077" y="307341"/>
                    <a:pt x="306826" y="326126"/>
                  </a:cubicBezTo>
                  <a:cubicBezTo>
                    <a:pt x="314326" y="348669"/>
                    <a:pt x="314326" y="374968"/>
                    <a:pt x="314326" y="408782"/>
                  </a:cubicBezTo>
                  <a:cubicBezTo>
                    <a:pt x="314326" y="438839"/>
                    <a:pt x="314326" y="465139"/>
                    <a:pt x="306826" y="487681"/>
                  </a:cubicBezTo>
                  <a:cubicBezTo>
                    <a:pt x="303077" y="510224"/>
                    <a:pt x="295577" y="525252"/>
                    <a:pt x="284328" y="540280"/>
                  </a:cubicBezTo>
                  <a:cubicBezTo>
                    <a:pt x="273078" y="551552"/>
                    <a:pt x="261829" y="562823"/>
                    <a:pt x="250580" y="566580"/>
                  </a:cubicBezTo>
                  <a:cubicBezTo>
                    <a:pt x="235580" y="574094"/>
                    <a:pt x="220581" y="577851"/>
                    <a:pt x="205582" y="577851"/>
                  </a:cubicBezTo>
                  <a:cubicBezTo>
                    <a:pt x="190583" y="577851"/>
                    <a:pt x="175584" y="574094"/>
                    <a:pt x="164334" y="566580"/>
                  </a:cubicBezTo>
                  <a:cubicBezTo>
                    <a:pt x="149335" y="562823"/>
                    <a:pt x="138086" y="551552"/>
                    <a:pt x="130586" y="540280"/>
                  </a:cubicBezTo>
                  <a:cubicBezTo>
                    <a:pt x="119337" y="525252"/>
                    <a:pt x="111837" y="510224"/>
                    <a:pt x="108087" y="487681"/>
                  </a:cubicBezTo>
                  <a:cubicBezTo>
                    <a:pt x="100588" y="465139"/>
                    <a:pt x="96838" y="438839"/>
                    <a:pt x="96838" y="408782"/>
                  </a:cubicBezTo>
                  <a:cubicBezTo>
                    <a:pt x="96838" y="374968"/>
                    <a:pt x="100588" y="348669"/>
                    <a:pt x="108087" y="326126"/>
                  </a:cubicBezTo>
                  <a:cubicBezTo>
                    <a:pt x="111837" y="307341"/>
                    <a:pt x="119337" y="288555"/>
                    <a:pt x="130586" y="277284"/>
                  </a:cubicBezTo>
                  <a:cubicBezTo>
                    <a:pt x="138086" y="262256"/>
                    <a:pt x="149335" y="254741"/>
                    <a:pt x="164334" y="247227"/>
                  </a:cubicBezTo>
                  <a:cubicBezTo>
                    <a:pt x="179334" y="243470"/>
                    <a:pt x="190583" y="239713"/>
                    <a:pt x="209332" y="239713"/>
                  </a:cubicBezTo>
                  <a:close/>
                  <a:moveTo>
                    <a:pt x="310357" y="38100"/>
                  </a:moveTo>
                  <a:cubicBezTo>
                    <a:pt x="302873" y="38100"/>
                    <a:pt x="295389" y="38100"/>
                    <a:pt x="291647" y="45442"/>
                  </a:cubicBezTo>
                  <a:cubicBezTo>
                    <a:pt x="287905" y="49113"/>
                    <a:pt x="284163" y="56455"/>
                    <a:pt x="284163" y="67469"/>
                  </a:cubicBezTo>
                  <a:cubicBezTo>
                    <a:pt x="284163" y="71140"/>
                    <a:pt x="284163" y="74811"/>
                    <a:pt x="287905" y="78482"/>
                  </a:cubicBezTo>
                  <a:cubicBezTo>
                    <a:pt x="287905" y="82153"/>
                    <a:pt x="287905" y="85824"/>
                    <a:pt x="291647" y="89496"/>
                  </a:cubicBezTo>
                  <a:cubicBezTo>
                    <a:pt x="295389" y="89496"/>
                    <a:pt x="295389" y="93167"/>
                    <a:pt x="299131" y="93167"/>
                  </a:cubicBezTo>
                  <a:cubicBezTo>
                    <a:pt x="302873" y="96838"/>
                    <a:pt x="306615" y="96838"/>
                    <a:pt x="310357" y="96838"/>
                  </a:cubicBezTo>
                  <a:cubicBezTo>
                    <a:pt x="317841" y="96838"/>
                    <a:pt x="325325" y="93167"/>
                    <a:pt x="329067" y="89496"/>
                  </a:cubicBezTo>
                  <a:cubicBezTo>
                    <a:pt x="332809" y="82153"/>
                    <a:pt x="336551" y="74811"/>
                    <a:pt x="336551" y="67469"/>
                  </a:cubicBezTo>
                  <a:cubicBezTo>
                    <a:pt x="336551" y="56455"/>
                    <a:pt x="332809" y="49113"/>
                    <a:pt x="329067" y="45442"/>
                  </a:cubicBezTo>
                  <a:cubicBezTo>
                    <a:pt x="325325" y="38100"/>
                    <a:pt x="317841" y="38100"/>
                    <a:pt x="310357" y="38100"/>
                  </a:cubicBezTo>
                  <a:close/>
                  <a:moveTo>
                    <a:pt x="137659" y="38100"/>
                  </a:moveTo>
                  <a:cubicBezTo>
                    <a:pt x="137630" y="38128"/>
                    <a:pt x="133789" y="41771"/>
                    <a:pt x="129949" y="41771"/>
                  </a:cubicBezTo>
                  <a:cubicBezTo>
                    <a:pt x="129949" y="45442"/>
                    <a:pt x="126093" y="49113"/>
                    <a:pt x="126093" y="52784"/>
                  </a:cubicBezTo>
                  <a:cubicBezTo>
                    <a:pt x="126093" y="56455"/>
                    <a:pt x="122238" y="60127"/>
                    <a:pt x="122238" y="67469"/>
                  </a:cubicBezTo>
                  <a:cubicBezTo>
                    <a:pt x="122238" y="71140"/>
                    <a:pt x="126093" y="74811"/>
                    <a:pt x="126093" y="78482"/>
                  </a:cubicBezTo>
                  <a:cubicBezTo>
                    <a:pt x="126093" y="85824"/>
                    <a:pt x="129949" y="85824"/>
                    <a:pt x="129949" y="89496"/>
                  </a:cubicBezTo>
                  <a:lnTo>
                    <a:pt x="137659" y="93167"/>
                  </a:lnTo>
                  <a:cubicBezTo>
                    <a:pt x="141515" y="96838"/>
                    <a:pt x="145370" y="96838"/>
                    <a:pt x="149226" y="96838"/>
                  </a:cubicBezTo>
                  <a:cubicBezTo>
                    <a:pt x="156936" y="96838"/>
                    <a:pt x="164647" y="93167"/>
                    <a:pt x="168502" y="89496"/>
                  </a:cubicBezTo>
                  <a:cubicBezTo>
                    <a:pt x="172358" y="82153"/>
                    <a:pt x="176213" y="74811"/>
                    <a:pt x="176213" y="67469"/>
                  </a:cubicBezTo>
                  <a:cubicBezTo>
                    <a:pt x="176213" y="60127"/>
                    <a:pt x="172358" y="56455"/>
                    <a:pt x="172358" y="52784"/>
                  </a:cubicBezTo>
                  <a:lnTo>
                    <a:pt x="168502" y="45442"/>
                  </a:lnTo>
                  <a:cubicBezTo>
                    <a:pt x="164647" y="41771"/>
                    <a:pt x="164647" y="41771"/>
                    <a:pt x="160792" y="38100"/>
                  </a:cubicBezTo>
                  <a:cubicBezTo>
                    <a:pt x="156936" y="38100"/>
                    <a:pt x="153081" y="38100"/>
                    <a:pt x="149226" y="38100"/>
                  </a:cubicBezTo>
                  <a:cubicBezTo>
                    <a:pt x="145370" y="38100"/>
                    <a:pt x="141515" y="38100"/>
                    <a:pt x="137659" y="38100"/>
                  </a:cubicBezTo>
                  <a:close/>
                  <a:moveTo>
                    <a:pt x="366713" y="30163"/>
                  </a:moveTo>
                  <a:lnTo>
                    <a:pt x="373250" y="30163"/>
                  </a:lnTo>
                  <a:cubicBezTo>
                    <a:pt x="374184" y="33927"/>
                    <a:pt x="374184" y="34042"/>
                    <a:pt x="374184" y="37683"/>
                  </a:cubicBezTo>
                  <a:cubicBezTo>
                    <a:pt x="377919" y="41443"/>
                    <a:pt x="381654" y="33923"/>
                    <a:pt x="385390" y="33923"/>
                  </a:cubicBezTo>
                  <a:lnTo>
                    <a:pt x="400331" y="30163"/>
                  </a:lnTo>
                  <a:cubicBezTo>
                    <a:pt x="407801" y="30163"/>
                    <a:pt x="411537" y="30163"/>
                    <a:pt x="415272" y="30163"/>
                  </a:cubicBezTo>
                  <a:cubicBezTo>
                    <a:pt x="419007" y="33923"/>
                    <a:pt x="419007" y="33923"/>
                    <a:pt x="422742" y="37683"/>
                  </a:cubicBezTo>
                  <a:cubicBezTo>
                    <a:pt x="426478" y="41443"/>
                    <a:pt x="426478" y="41443"/>
                    <a:pt x="426478" y="45202"/>
                  </a:cubicBezTo>
                  <a:cubicBezTo>
                    <a:pt x="426478" y="48962"/>
                    <a:pt x="430213" y="52722"/>
                    <a:pt x="430213" y="56482"/>
                  </a:cubicBezTo>
                  <a:cubicBezTo>
                    <a:pt x="430213" y="101601"/>
                    <a:pt x="430213" y="101601"/>
                    <a:pt x="430213" y="101601"/>
                  </a:cubicBezTo>
                  <a:lnTo>
                    <a:pt x="419007" y="101601"/>
                  </a:lnTo>
                  <a:cubicBezTo>
                    <a:pt x="419007" y="60242"/>
                    <a:pt x="419007" y="60242"/>
                    <a:pt x="419007" y="60242"/>
                  </a:cubicBezTo>
                  <a:cubicBezTo>
                    <a:pt x="419007" y="56482"/>
                    <a:pt x="419007" y="52722"/>
                    <a:pt x="419007" y="48962"/>
                  </a:cubicBezTo>
                  <a:cubicBezTo>
                    <a:pt x="418994" y="48949"/>
                    <a:pt x="415272" y="45196"/>
                    <a:pt x="415272" y="41443"/>
                  </a:cubicBezTo>
                  <a:cubicBezTo>
                    <a:pt x="411537" y="41443"/>
                    <a:pt x="411537" y="37683"/>
                    <a:pt x="407801" y="37683"/>
                  </a:cubicBezTo>
                  <a:cubicBezTo>
                    <a:pt x="404066" y="37683"/>
                    <a:pt x="404066" y="37683"/>
                    <a:pt x="400331" y="37683"/>
                  </a:cubicBezTo>
                  <a:cubicBezTo>
                    <a:pt x="396595" y="37683"/>
                    <a:pt x="392860" y="37683"/>
                    <a:pt x="389125" y="37683"/>
                  </a:cubicBezTo>
                  <a:cubicBezTo>
                    <a:pt x="385390" y="41443"/>
                    <a:pt x="385390" y="41443"/>
                    <a:pt x="381654" y="45202"/>
                  </a:cubicBezTo>
                  <a:cubicBezTo>
                    <a:pt x="381641" y="45215"/>
                    <a:pt x="377919" y="48969"/>
                    <a:pt x="377919" y="52722"/>
                  </a:cubicBezTo>
                  <a:lnTo>
                    <a:pt x="374184" y="60242"/>
                  </a:lnTo>
                  <a:cubicBezTo>
                    <a:pt x="374184" y="101601"/>
                    <a:pt x="374184" y="101601"/>
                    <a:pt x="374184" y="101601"/>
                  </a:cubicBezTo>
                  <a:lnTo>
                    <a:pt x="367647" y="101601"/>
                  </a:lnTo>
                  <a:cubicBezTo>
                    <a:pt x="366713" y="45202"/>
                    <a:pt x="366713" y="45202"/>
                    <a:pt x="366713" y="45202"/>
                  </a:cubicBezTo>
                  <a:close/>
                  <a:moveTo>
                    <a:pt x="295434" y="30163"/>
                  </a:moveTo>
                  <a:cubicBezTo>
                    <a:pt x="299165" y="30163"/>
                    <a:pt x="302895" y="30163"/>
                    <a:pt x="310357" y="30163"/>
                  </a:cubicBezTo>
                  <a:cubicBezTo>
                    <a:pt x="317818" y="30163"/>
                    <a:pt x="321549" y="30163"/>
                    <a:pt x="325279" y="30163"/>
                  </a:cubicBezTo>
                  <a:lnTo>
                    <a:pt x="336471" y="37624"/>
                  </a:lnTo>
                  <a:cubicBezTo>
                    <a:pt x="340202" y="41355"/>
                    <a:pt x="343932" y="45085"/>
                    <a:pt x="343932" y="52547"/>
                  </a:cubicBezTo>
                  <a:lnTo>
                    <a:pt x="347663" y="67469"/>
                  </a:lnTo>
                  <a:lnTo>
                    <a:pt x="343932" y="82392"/>
                  </a:lnTo>
                  <a:cubicBezTo>
                    <a:pt x="343932" y="86123"/>
                    <a:pt x="340202" y="89853"/>
                    <a:pt x="336471" y="93584"/>
                  </a:cubicBezTo>
                  <a:cubicBezTo>
                    <a:pt x="332740" y="97315"/>
                    <a:pt x="329010" y="97315"/>
                    <a:pt x="325279" y="101045"/>
                  </a:cubicBezTo>
                  <a:lnTo>
                    <a:pt x="310357" y="104776"/>
                  </a:lnTo>
                  <a:cubicBezTo>
                    <a:pt x="302895" y="104776"/>
                    <a:pt x="299165" y="104776"/>
                    <a:pt x="295434" y="101045"/>
                  </a:cubicBezTo>
                  <a:cubicBezTo>
                    <a:pt x="291703" y="101045"/>
                    <a:pt x="287973" y="97315"/>
                    <a:pt x="284242" y="93584"/>
                  </a:cubicBezTo>
                  <a:cubicBezTo>
                    <a:pt x="280511" y="89853"/>
                    <a:pt x="276781" y="86123"/>
                    <a:pt x="276781" y="82392"/>
                  </a:cubicBezTo>
                  <a:lnTo>
                    <a:pt x="273050" y="67469"/>
                  </a:lnTo>
                  <a:cubicBezTo>
                    <a:pt x="273050" y="60008"/>
                    <a:pt x="276781" y="56277"/>
                    <a:pt x="276781" y="52547"/>
                  </a:cubicBezTo>
                  <a:cubicBezTo>
                    <a:pt x="276781" y="45085"/>
                    <a:pt x="280511" y="41355"/>
                    <a:pt x="284242" y="37624"/>
                  </a:cubicBezTo>
                  <a:cubicBezTo>
                    <a:pt x="287973" y="37624"/>
                    <a:pt x="291703" y="33894"/>
                    <a:pt x="295434" y="30163"/>
                  </a:cubicBezTo>
                  <a:close/>
                  <a:moveTo>
                    <a:pt x="246063" y="30163"/>
                  </a:moveTo>
                  <a:lnTo>
                    <a:pt x="254001" y="30163"/>
                  </a:lnTo>
                  <a:lnTo>
                    <a:pt x="254001" y="101601"/>
                  </a:lnTo>
                  <a:lnTo>
                    <a:pt x="246063" y="101601"/>
                  </a:lnTo>
                  <a:close/>
                  <a:moveTo>
                    <a:pt x="115888" y="30163"/>
                  </a:moveTo>
                  <a:lnTo>
                    <a:pt x="122370" y="30163"/>
                  </a:lnTo>
                  <a:cubicBezTo>
                    <a:pt x="123296" y="37647"/>
                    <a:pt x="123296" y="37647"/>
                    <a:pt x="123296" y="41389"/>
                  </a:cubicBezTo>
                  <a:cubicBezTo>
                    <a:pt x="123296" y="41397"/>
                    <a:pt x="123296" y="41565"/>
                    <a:pt x="123296" y="45131"/>
                  </a:cubicBezTo>
                  <a:lnTo>
                    <a:pt x="134409" y="33905"/>
                  </a:lnTo>
                  <a:cubicBezTo>
                    <a:pt x="141817" y="30163"/>
                    <a:pt x="145521" y="30163"/>
                    <a:pt x="152930" y="30163"/>
                  </a:cubicBezTo>
                  <a:lnTo>
                    <a:pt x="167746" y="30163"/>
                  </a:lnTo>
                  <a:lnTo>
                    <a:pt x="175155" y="37647"/>
                  </a:lnTo>
                  <a:cubicBezTo>
                    <a:pt x="178859" y="41389"/>
                    <a:pt x="178859" y="45131"/>
                    <a:pt x="182563" y="52615"/>
                  </a:cubicBezTo>
                  <a:lnTo>
                    <a:pt x="182563" y="67583"/>
                  </a:lnTo>
                  <a:cubicBezTo>
                    <a:pt x="182563" y="71324"/>
                    <a:pt x="182563" y="75066"/>
                    <a:pt x="182563" y="82550"/>
                  </a:cubicBezTo>
                  <a:cubicBezTo>
                    <a:pt x="178859" y="86292"/>
                    <a:pt x="178859" y="90034"/>
                    <a:pt x="175155" y="93776"/>
                  </a:cubicBezTo>
                  <a:cubicBezTo>
                    <a:pt x="171451" y="97518"/>
                    <a:pt x="167746" y="97518"/>
                    <a:pt x="164042" y="101260"/>
                  </a:cubicBezTo>
                  <a:cubicBezTo>
                    <a:pt x="160338" y="105002"/>
                    <a:pt x="156634" y="105002"/>
                    <a:pt x="152930" y="105002"/>
                  </a:cubicBezTo>
                  <a:cubicBezTo>
                    <a:pt x="145521" y="105002"/>
                    <a:pt x="141817" y="101260"/>
                    <a:pt x="134409" y="101260"/>
                  </a:cubicBezTo>
                  <a:cubicBezTo>
                    <a:pt x="130705" y="97518"/>
                    <a:pt x="127001" y="93776"/>
                    <a:pt x="123296" y="90034"/>
                  </a:cubicBezTo>
                  <a:cubicBezTo>
                    <a:pt x="123296" y="134938"/>
                    <a:pt x="123296" y="134938"/>
                    <a:pt x="123296" y="134938"/>
                  </a:cubicBezTo>
                  <a:lnTo>
                    <a:pt x="116814" y="134938"/>
                  </a:lnTo>
                  <a:cubicBezTo>
                    <a:pt x="115888" y="45131"/>
                    <a:pt x="115888" y="45131"/>
                    <a:pt x="115888" y="45131"/>
                  </a:cubicBezTo>
                  <a:cubicBezTo>
                    <a:pt x="115888" y="37647"/>
                    <a:pt x="115888" y="37647"/>
                    <a:pt x="115888" y="33905"/>
                  </a:cubicBezTo>
                  <a:cubicBezTo>
                    <a:pt x="115888" y="33896"/>
                    <a:pt x="115888" y="33724"/>
                    <a:pt x="115888" y="30163"/>
                  </a:cubicBezTo>
                  <a:close/>
                  <a:moveTo>
                    <a:pt x="205105" y="11113"/>
                  </a:moveTo>
                  <a:lnTo>
                    <a:pt x="211773" y="11113"/>
                  </a:lnTo>
                  <a:lnTo>
                    <a:pt x="212725" y="27504"/>
                  </a:lnTo>
                  <a:lnTo>
                    <a:pt x="229394" y="29845"/>
                  </a:lnTo>
                  <a:lnTo>
                    <a:pt x="231775" y="36402"/>
                  </a:lnTo>
                  <a:lnTo>
                    <a:pt x="215106" y="37339"/>
                  </a:lnTo>
                  <a:cubicBezTo>
                    <a:pt x="212725" y="86043"/>
                    <a:pt x="212725" y="86043"/>
                    <a:pt x="212725" y="86043"/>
                  </a:cubicBezTo>
                  <a:cubicBezTo>
                    <a:pt x="212725" y="89790"/>
                    <a:pt x="212725" y="89790"/>
                    <a:pt x="216535" y="93536"/>
                  </a:cubicBezTo>
                  <a:cubicBezTo>
                    <a:pt x="216561" y="93562"/>
                    <a:pt x="220358" y="97283"/>
                    <a:pt x="224155" y="97283"/>
                  </a:cubicBezTo>
                  <a:cubicBezTo>
                    <a:pt x="224163" y="97283"/>
                    <a:pt x="224331" y="97283"/>
                    <a:pt x="227965" y="97283"/>
                  </a:cubicBezTo>
                  <a:lnTo>
                    <a:pt x="231775" y="93536"/>
                  </a:lnTo>
                  <a:lnTo>
                    <a:pt x="231775" y="100093"/>
                  </a:lnTo>
                  <a:cubicBezTo>
                    <a:pt x="227965" y="101029"/>
                    <a:pt x="227965" y="101029"/>
                    <a:pt x="224155" y="104776"/>
                  </a:cubicBezTo>
                  <a:lnTo>
                    <a:pt x="208915" y="101029"/>
                  </a:lnTo>
                  <a:cubicBezTo>
                    <a:pt x="205105" y="97283"/>
                    <a:pt x="205105" y="93536"/>
                    <a:pt x="205105" y="86043"/>
                  </a:cubicBezTo>
                  <a:cubicBezTo>
                    <a:pt x="205105" y="37339"/>
                    <a:pt x="205105" y="37339"/>
                    <a:pt x="205105" y="37339"/>
                  </a:cubicBezTo>
                  <a:lnTo>
                    <a:pt x="195104" y="37339"/>
                  </a:lnTo>
                  <a:lnTo>
                    <a:pt x="193675" y="30782"/>
                  </a:lnTo>
                  <a:lnTo>
                    <a:pt x="203676" y="29845"/>
                  </a:lnTo>
                  <a:close/>
                  <a:moveTo>
                    <a:pt x="47876" y="7938"/>
                  </a:moveTo>
                  <a:cubicBezTo>
                    <a:pt x="40523" y="7938"/>
                    <a:pt x="36847" y="11665"/>
                    <a:pt x="29495" y="11665"/>
                  </a:cubicBezTo>
                  <a:cubicBezTo>
                    <a:pt x="25818" y="15392"/>
                    <a:pt x="22142" y="19119"/>
                    <a:pt x="18466" y="22847"/>
                  </a:cubicBezTo>
                  <a:cubicBezTo>
                    <a:pt x="14789" y="26574"/>
                    <a:pt x="14789" y="30301"/>
                    <a:pt x="11113" y="34028"/>
                  </a:cubicBezTo>
                  <a:cubicBezTo>
                    <a:pt x="11113" y="41482"/>
                    <a:pt x="11113" y="45210"/>
                    <a:pt x="11113" y="52664"/>
                  </a:cubicBezTo>
                  <a:cubicBezTo>
                    <a:pt x="11113" y="60118"/>
                    <a:pt x="11113" y="63845"/>
                    <a:pt x="11113" y="71300"/>
                  </a:cubicBezTo>
                  <a:cubicBezTo>
                    <a:pt x="14789" y="75027"/>
                    <a:pt x="14789" y="78754"/>
                    <a:pt x="18466" y="82481"/>
                  </a:cubicBezTo>
                  <a:cubicBezTo>
                    <a:pt x="22142" y="86209"/>
                    <a:pt x="25818" y="89936"/>
                    <a:pt x="29495" y="93663"/>
                  </a:cubicBezTo>
                  <a:cubicBezTo>
                    <a:pt x="36847" y="93663"/>
                    <a:pt x="40523" y="93663"/>
                    <a:pt x="47876" y="93663"/>
                  </a:cubicBezTo>
                  <a:lnTo>
                    <a:pt x="62581" y="93663"/>
                  </a:lnTo>
                  <a:cubicBezTo>
                    <a:pt x="66258" y="89936"/>
                    <a:pt x="69934" y="86209"/>
                    <a:pt x="73610" y="82481"/>
                  </a:cubicBezTo>
                  <a:cubicBezTo>
                    <a:pt x="77287" y="78754"/>
                    <a:pt x="77287" y="75027"/>
                    <a:pt x="80963" y="71300"/>
                  </a:cubicBezTo>
                  <a:cubicBezTo>
                    <a:pt x="80963" y="63845"/>
                    <a:pt x="80963" y="60118"/>
                    <a:pt x="80963" y="52664"/>
                  </a:cubicBezTo>
                  <a:cubicBezTo>
                    <a:pt x="80963" y="45210"/>
                    <a:pt x="80963" y="41482"/>
                    <a:pt x="80963" y="34028"/>
                  </a:cubicBezTo>
                  <a:cubicBezTo>
                    <a:pt x="77287" y="30301"/>
                    <a:pt x="77287" y="26574"/>
                    <a:pt x="73610" y="22847"/>
                  </a:cubicBezTo>
                  <a:cubicBezTo>
                    <a:pt x="69934" y="19119"/>
                    <a:pt x="66258" y="15392"/>
                    <a:pt x="62581" y="11665"/>
                  </a:cubicBezTo>
                  <a:close/>
                  <a:moveTo>
                    <a:pt x="493713" y="3175"/>
                  </a:moveTo>
                  <a:lnTo>
                    <a:pt x="557214" y="3175"/>
                  </a:lnTo>
                  <a:lnTo>
                    <a:pt x="557214" y="11112"/>
                  </a:lnTo>
                  <a:lnTo>
                    <a:pt x="501651" y="11112"/>
                  </a:lnTo>
                  <a:lnTo>
                    <a:pt x="501651" y="44450"/>
                  </a:lnTo>
                  <a:lnTo>
                    <a:pt x="554039" y="44450"/>
                  </a:lnTo>
                  <a:lnTo>
                    <a:pt x="554039" y="55562"/>
                  </a:lnTo>
                  <a:lnTo>
                    <a:pt x="501651" y="55562"/>
                  </a:lnTo>
                  <a:lnTo>
                    <a:pt x="501651" y="93662"/>
                  </a:lnTo>
                  <a:lnTo>
                    <a:pt x="561976" y="93662"/>
                  </a:lnTo>
                  <a:lnTo>
                    <a:pt x="561976" y="101600"/>
                  </a:lnTo>
                  <a:lnTo>
                    <a:pt x="493713" y="101600"/>
                  </a:lnTo>
                  <a:close/>
                  <a:moveTo>
                    <a:pt x="246063" y="0"/>
                  </a:moveTo>
                  <a:lnTo>
                    <a:pt x="254001" y="0"/>
                  </a:lnTo>
                  <a:lnTo>
                    <a:pt x="254001" y="11113"/>
                  </a:lnTo>
                  <a:lnTo>
                    <a:pt x="246063" y="11113"/>
                  </a:lnTo>
                  <a:close/>
                  <a:moveTo>
                    <a:pt x="48705" y="0"/>
                  </a:moveTo>
                  <a:cubicBezTo>
                    <a:pt x="56198" y="0"/>
                    <a:pt x="59944" y="0"/>
                    <a:pt x="67437" y="3742"/>
                  </a:cubicBezTo>
                  <a:cubicBezTo>
                    <a:pt x="74930" y="7484"/>
                    <a:pt x="78677" y="11226"/>
                    <a:pt x="82423" y="14968"/>
                  </a:cubicBezTo>
                  <a:lnTo>
                    <a:pt x="89916" y="29936"/>
                  </a:lnTo>
                  <a:lnTo>
                    <a:pt x="93663" y="52387"/>
                  </a:lnTo>
                  <a:cubicBezTo>
                    <a:pt x="93663" y="59871"/>
                    <a:pt x="93663" y="67355"/>
                    <a:pt x="89916" y="74839"/>
                  </a:cubicBezTo>
                  <a:cubicBezTo>
                    <a:pt x="89916" y="78581"/>
                    <a:pt x="86170" y="86065"/>
                    <a:pt x="82423" y="89807"/>
                  </a:cubicBezTo>
                  <a:cubicBezTo>
                    <a:pt x="78677" y="93549"/>
                    <a:pt x="71184" y="97291"/>
                    <a:pt x="67437" y="101033"/>
                  </a:cubicBezTo>
                  <a:cubicBezTo>
                    <a:pt x="59944" y="101033"/>
                    <a:pt x="56198" y="104775"/>
                    <a:pt x="48705" y="104775"/>
                  </a:cubicBezTo>
                  <a:cubicBezTo>
                    <a:pt x="41212" y="104775"/>
                    <a:pt x="33719" y="101033"/>
                    <a:pt x="26226" y="101033"/>
                  </a:cubicBezTo>
                  <a:cubicBezTo>
                    <a:pt x="22479" y="97291"/>
                    <a:pt x="14986" y="93549"/>
                    <a:pt x="11239" y="89807"/>
                  </a:cubicBezTo>
                  <a:cubicBezTo>
                    <a:pt x="7493" y="86065"/>
                    <a:pt x="3746" y="78581"/>
                    <a:pt x="3746" y="71097"/>
                  </a:cubicBezTo>
                  <a:cubicBezTo>
                    <a:pt x="0" y="67355"/>
                    <a:pt x="0" y="59871"/>
                    <a:pt x="0" y="52387"/>
                  </a:cubicBezTo>
                  <a:cubicBezTo>
                    <a:pt x="0" y="44903"/>
                    <a:pt x="0" y="37420"/>
                    <a:pt x="3746" y="29936"/>
                  </a:cubicBezTo>
                  <a:cubicBezTo>
                    <a:pt x="3746" y="22452"/>
                    <a:pt x="7493" y="18710"/>
                    <a:pt x="11239" y="14968"/>
                  </a:cubicBezTo>
                  <a:cubicBezTo>
                    <a:pt x="14986" y="11226"/>
                    <a:pt x="22479" y="7484"/>
                    <a:pt x="26226" y="3742"/>
                  </a:cubicBezTo>
                  <a:cubicBezTo>
                    <a:pt x="33719" y="0"/>
                    <a:pt x="41212" y="0"/>
                    <a:pt x="487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5" name="Freeform 56"/>
            <p:cNvSpPr>
              <a:spLocks/>
            </p:cNvSpPr>
            <p:nvPr/>
          </p:nvSpPr>
          <p:spPr bwMode="auto">
            <a:xfrm>
              <a:off x="1598613" y="465136"/>
              <a:ext cx="569912" cy="577850"/>
            </a:xfrm>
            <a:custGeom>
              <a:avLst/>
              <a:gdLst/>
              <a:ahLst/>
              <a:cxnLst/>
              <a:rect l="l" t="t" r="r" b="b"/>
              <a:pathLst>
                <a:path w="569912" h="577850">
                  <a:moveTo>
                    <a:pt x="442578" y="390525"/>
                  </a:moveTo>
                  <a:cubicBezTo>
                    <a:pt x="431299" y="394254"/>
                    <a:pt x="423779" y="397983"/>
                    <a:pt x="420019" y="405440"/>
                  </a:cubicBezTo>
                  <a:cubicBezTo>
                    <a:pt x="412499" y="409169"/>
                    <a:pt x="404980" y="416627"/>
                    <a:pt x="401220" y="424084"/>
                  </a:cubicBezTo>
                  <a:cubicBezTo>
                    <a:pt x="397460" y="435271"/>
                    <a:pt x="393700" y="446457"/>
                    <a:pt x="393700" y="457643"/>
                  </a:cubicBezTo>
                  <a:cubicBezTo>
                    <a:pt x="393700" y="472558"/>
                    <a:pt x="397460" y="483745"/>
                    <a:pt x="401220" y="494931"/>
                  </a:cubicBezTo>
                  <a:cubicBezTo>
                    <a:pt x="404980" y="506118"/>
                    <a:pt x="408740" y="517304"/>
                    <a:pt x="416259" y="524762"/>
                  </a:cubicBezTo>
                  <a:cubicBezTo>
                    <a:pt x="420019" y="532219"/>
                    <a:pt x="427539" y="539677"/>
                    <a:pt x="438818" y="543405"/>
                  </a:cubicBezTo>
                  <a:cubicBezTo>
                    <a:pt x="446338" y="550863"/>
                    <a:pt x="457618" y="550863"/>
                    <a:pt x="468897" y="550863"/>
                  </a:cubicBezTo>
                  <a:cubicBezTo>
                    <a:pt x="487697" y="550863"/>
                    <a:pt x="506496" y="543405"/>
                    <a:pt x="517776" y="528490"/>
                  </a:cubicBezTo>
                  <a:cubicBezTo>
                    <a:pt x="532815" y="517304"/>
                    <a:pt x="536575" y="494931"/>
                    <a:pt x="536575" y="468830"/>
                  </a:cubicBezTo>
                  <a:cubicBezTo>
                    <a:pt x="536575" y="457643"/>
                    <a:pt x="536575" y="446457"/>
                    <a:pt x="532815" y="435271"/>
                  </a:cubicBezTo>
                  <a:cubicBezTo>
                    <a:pt x="529055" y="427813"/>
                    <a:pt x="525296" y="416627"/>
                    <a:pt x="517776" y="409169"/>
                  </a:cubicBezTo>
                  <a:cubicBezTo>
                    <a:pt x="514016" y="405440"/>
                    <a:pt x="506496" y="397983"/>
                    <a:pt x="495217" y="394254"/>
                  </a:cubicBezTo>
                  <a:cubicBezTo>
                    <a:pt x="487697" y="390525"/>
                    <a:pt x="476417" y="390525"/>
                    <a:pt x="465138" y="390525"/>
                  </a:cubicBezTo>
                  <a:cubicBezTo>
                    <a:pt x="457618" y="390525"/>
                    <a:pt x="450098" y="390525"/>
                    <a:pt x="442578" y="390525"/>
                  </a:cubicBezTo>
                  <a:close/>
                  <a:moveTo>
                    <a:pt x="206104" y="269875"/>
                  </a:moveTo>
                  <a:cubicBezTo>
                    <a:pt x="194952" y="269875"/>
                    <a:pt x="183801" y="273622"/>
                    <a:pt x="176367" y="277368"/>
                  </a:cubicBezTo>
                  <a:cubicBezTo>
                    <a:pt x="165216" y="281115"/>
                    <a:pt x="157782" y="288608"/>
                    <a:pt x="150347" y="299847"/>
                  </a:cubicBezTo>
                  <a:cubicBezTo>
                    <a:pt x="142913" y="311087"/>
                    <a:pt x="139196" y="326073"/>
                    <a:pt x="135479" y="344805"/>
                  </a:cubicBezTo>
                  <a:cubicBezTo>
                    <a:pt x="131762" y="359791"/>
                    <a:pt x="131762" y="382270"/>
                    <a:pt x="131762" y="412242"/>
                  </a:cubicBezTo>
                  <a:cubicBezTo>
                    <a:pt x="131762" y="438468"/>
                    <a:pt x="131762" y="460947"/>
                    <a:pt x="135479" y="475933"/>
                  </a:cubicBezTo>
                  <a:cubicBezTo>
                    <a:pt x="139196" y="494665"/>
                    <a:pt x="142913" y="509651"/>
                    <a:pt x="150347" y="520891"/>
                  </a:cubicBezTo>
                  <a:cubicBezTo>
                    <a:pt x="157782" y="532131"/>
                    <a:pt x="165216" y="539624"/>
                    <a:pt x="176367" y="543370"/>
                  </a:cubicBezTo>
                  <a:cubicBezTo>
                    <a:pt x="183801" y="550863"/>
                    <a:pt x="194952" y="550863"/>
                    <a:pt x="206104" y="550863"/>
                  </a:cubicBezTo>
                  <a:cubicBezTo>
                    <a:pt x="217255" y="550863"/>
                    <a:pt x="228406" y="550863"/>
                    <a:pt x="239557" y="543370"/>
                  </a:cubicBezTo>
                  <a:cubicBezTo>
                    <a:pt x="246991" y="539624"/>
                    <a:pt x="254425" y="532131"/>
                    <a:pt x="261860" y="520891"/>
                  </a:cubicBezTo>
                  <a:cubicBezTo>
                    <a:pt x="269294" y="509651"/>
                    <a:pt x="273011" y="494665"/>
                    <a:pt x="276728" y="475933"/>
                  </a:cubicBezTo>
                  <a:cubicBezTo>
                    <a:pt x="280445" y="460947"/>
                    <a:pt x="284162" y="438468"/>
                    <a:pt x="284162" y="412242"/>
                  </a:cubicBezTo>
                  <a:cubicBezTo>
                    <a:pt x="284162" y="382270"/>
                    <a:pt x="280445" y="359791"/>
                    <a:pt x="276728" y="344805"/>
                  </a:cubicBezTo>
                  <a:cubicBezTo>
                    <a:pt x="276728" y="326073"/>
                    <a:pt x="269294" y="311087"/>
                    <a:pt x="261860" y="299847"/>
                  </a:cubicBezTo>
                  <a:cubicBezTo>
                    <a:pt x="258143" y="288608"/>
                    <a:pt x="250708" y="281115"/>
                    <a:pt x="239557" y="277368"/>
                  </a:cubicBezTo>
                  <a:cubicBezTo>
                    <a:pt x="232123" y="273622"/>
                    <a:pt x="220972" y="269875"/>
                    <a:pt x="206104" y="269875"/>
                  </a:cubicBezTo>
                  <a:close/>
                  <a:moveTo>
                    <a:pt x="472621" y="244475"/>
                  </a:moveTo>
                  <a:cubicBezTo>
                    <a:pt x="480105" y="244475"/>
                    <a:pt x="491331" y="244475"/>
                    <a:pt x="498815" y="248221"/>
                  </a:cubicBezTo>
                  <a:cubicBezTo>
                    <a:pt x="510041" y="251967"/>
                    <a:pt x="517525" y="251967"/>
                    <a:pt x="525009" y="259458"/>
                  </a:cubicBezTo>
                  <a:cubicBezTo>
                    <a:pt x="532492" y="263204"/>
                    <a:pt x="539976" y="270696"/>
                    <a:pt x="543718" y="278187"/>
                  </a:cubicBezTo>
                  <a:cubicBezTo>
                    <a:pt x="551202" y="285679"/>
                    <a:pt x="554944" y="296916"/>
                    <a:pt x="558686" y="308153"/>
                  </a:cubicBezTo>
                  <a:cubicBezTo>
                    <a:pt x="528751" y="315645"/>
                    <a:pt x="528751" y="315645"/>
                    <a:pt x="528751" y="315645"/>
                  </a:cubicBezTo>
                  <a:cubicBezTo>
                    <a:pt x="525009" y="296916"/>
                    <a:pt x="517525" y="289424"/>
                    <a:pt x="506299" y="281933"/>
                  </a:cubicBezTo>
                  <a:cubicBezTo>
                    <a:pt x="495073" y="274441"/>
                    <a:pt x="483847" y="270696"/>
                    <a:pt x="472621" y="270696"/>
                  </a:cubicBezTo>
                  <a:cubicBezTo>
                    <a:pt x="461395" y="270696"/>
                    <a:pt x="450169" y="274441"/>
                    <a:pt x="438943" y="278187"/>
                  </a:cubicBezTo>
                  <a:cubicBezTo>
                    <a:pt x="427717" y="285679"/>
                    <a:pt x="420233" y="293170"/>
                    <a:pt x="412750" y="304408"/>
                  </a:cubicBezTo>
                  <a:cubicBezTo>
                    <a:pt x="405266" y="315645"/>
                    <a:pt x="401524" y="330628"/>
                    <a:pt x="397782" y="349357"/>
                  </a:cubicBezTo>
                  <a:cubicBezTo>
                    <a:pt x="394040" y="368086"/>
                    <a:pt x="390298" y="386815"/>
                    <a:pt x="390298" y="409290"/>
                  </a:cubicBezTo>
                  <a:cubicBezTo>
                    <a:pt x="397782" y="394307"/>
                    <a:pt x="409008" y="383069"/>
                    <a:pt x="423975" y="375578"/>
                  </a:cubicBezTo>
                  <a:cubicBezTo>
                    <a:pt x="438943" y="368086"/>
                    <a:pt x="453911" y="364340"/>
                    <a:pt x="472621" y="364340"/>
                  </a:cubicBezTo>
                  <a:cubicBezTo>
                    <a:pt x="487589" y="364340"/>
                    <a:pt x="498815" y="368086"/>
                    <a:pt x="510041" y="371832"/>
                  </a:cubicBezTo>
                  <a:cubicBezTo>
                    <a:pt x="525009" y="375578"/>
                    <a:pt x="532492" y="383069"/>
                    <a:pt x="543718" y="390561"/>
                  </a:cubicBezTo>
                  <a:cubicBezTo>
                    <a:pt x="551202" y="401798"/>
                    <a:pt x="558686" y="413035"/>
                    <a:pt x="562428" y="424273"/>
                  </a:cubicBezTo>
                  <a:cubicBezTo>
                    <a:pt x="566170" y="439256"/>
                    <a:pt x="569912" y="450493"/>
                    <a:pt x="569912" y="469222"/>
                  </a:cubicBezTo>
                  <a:cubicBezTo>
                    <a:pt x="569912" y="484205"/>
                    <a:pt x="566170" y="499189"/>
                    <a:pt x="562428" y="514172"/>
                  </a:cubicBezTo>
                  <a:cubicBezTo>
                    <a:pt x="558686" y="525409"/>
                    <a:pt x="551202" y="536646"/>
                    <a:pt x="543718" y="547884"/>
                  </a:cubicBezTo>
                  <a:cubicBezTo>
                    <a:pt x="532492" y="559121"/>
                    <a:pt x="525009" y="566613"/>
                    <a:pt x="510041" y="570358"/>
                  </a:cubicBezTo>
                  <a:cubicBezTo>
                    <a:pt x="498815" y="577850"/>
                    <a:pt x="483847" y="577850"/>
                    <a:pt x="468879" y="577850"/>
                  </a:cubicBezTo>
                  <a:cubicBezTo>
                    <a:pt x="450169" y="577850"/>
                    <a:pt x="435201" y="574104"/>
                    <a:pt x="420233" y="566613"/>
                  </a:cubicBezTo>
                  <a:cubicBezTo>
                    <a:pt x="405266" y="559121"/>
                    <a:pt x="394040" y="547884"/>
                    <a:pt x="386556" y="536646"/>
                  </a:cubicBezTo>
                  <a:cubicBezTo>
                    <a:pt x="379072" y="521663"/>
                    <a:pt x="371588" y="506680"/>
                    <a:pt x="367846" y="484205"/>
                  </a:cubicBezTo>
                  <a:cubicBezTo>
                    <a:pt x="364104" y="465476"/>
                    <a:pt x="360362" y="443002"/>
                    <a:pt x="360362" y="420527"/>
                  </a:cubicBezTo>
                  <a:cubicBezTo>
                    <a:pt x="360362" y="390561"/>
                    <a:pt x="364104" y="364340"/>
                    <a:pt x="367846" y="341865"/>
                  </a:cubicBezTo>
                  <a:cubicBezTo>
                    <a:pt x="371588" y="323137"/>
                    <a:pt x="379072" y="304408"/>
                    <a:pt x="390298" y="289424"/>
                  </a:cubicBezTo>
                  <a:cubicBezTo>
                    <a:pt x="401524" y="274441"/>
                    <a:pt x="412750" y="263204"/>
                    <a:pt x="423975" y="255712"/>
                  </a:cubicBezTo>
                  <a:cubicBezTo>
                    <a:pt x="438943" y="248221"/>
                    <a:pt x="453911" y="244475"/>
                    <a:pt x="472621" y="244475"/>
                  </a:cubicBezTo>
                  <a:close/>
                  <a:moveTo>
                    <a:pt x="209331" y="244475"/>
                  </a:moveTo>
                  <a:cubicBezTo>
                    <a:pt x="224330" y="244475"/>
                    <a:pt x="235579" y="248221"/>
                    <a:pt x="250579" y="251967"/>
                  </a:cubicBezTo>
                  <a:cubicBezTo>
                    <a:pt x="261828" y="259458"/>
                    <a:pt x="273077" y="266950"/>
                    <a:pt x="284327" y="278187"/>
                  </a:cubicBezTo>
                  <a:cubicBezTo>
                    <a:pt x="295576" y="293170"/>
                    <a:pt x="303076" y="308153"/>
                    <a:pt x="306825" y="330628"/>
                  </a:cubicBezTo>
                  <a:cubicBezTo>
                    <a:pt x="314325" y="353103"/>
                    <a:pt x="314325" y="379323"/>
                    <a:pt x="314325" y="413035"/>
                  </a:cubicBezTo>
                  <a:cubicBezTo>
                    <a:pt x="314325" y="443002"/>
                    <a:pt x="314325" y="469222"/>
                    <a:pt x="306825" y="491697"/>
                  </a:cubicBezTo>
                  <a:cubicBezTo>
                    <a:pt x="303076" y="510426"/>
                    <a:pt x="291826" y="529155"/>
                    <a:pt x="284327" y="540392"/>
                  </a:cubicBezTo>
                  <a:cubicBezTo>
                    <a:pt x="273077" y="555375"/>
                    <a:pt x="261828" y="562867"/>
                    <a:pt x="250579" y="570358"/>
                  </a:cubicBezTo>
                  <a:cubicBezTo>
                    <a:pt x="235579" y="577850"/>
                    <a:pt x="220580" y="577850"/>
                    <a:pt x="205581" y="577850"/>
                  </a:cubicBezTo>
                  <a:cubicBezTo>
                    <a:pt x="190582" y="577850"/>
                    <a:pt x="175583" y="577850"/>
                    <a:pt x="164333" y="570358"/>
                  </a:cubicBezTo>
                  <a:cubicBezTo>
                    <a:pt x="149334" y="562867"/>
                    <a:pt x="138085" y="555375"/>
                    <a:pt x="130585" y="540392"/>
                  </a:cubicBezTo>
                  <a:cubicBezTo>
                    <a:pt x="119336" y="529155"/>
                    <a:pt x="111836" y="510426"/>
                    <a:pt x="104337" y="491697"/>
                  </a:cubicBezTo>
                  <a:cubicBezTo>
                    <a:pt x="100587" y="469222"/>
                    <a:pt x="96837" y="443002"/>
                    <a:pt x="96837" y="413035"/>
                  </a:cubicBezTo>
                  <a:cubicBezTo>
                    <a:pt x="96837" y="379323"/>
                    <a:pt x="100587" y="353103"/>
                    <a:pt x="104337" y="330628"/>
                  </a:cubicBezTo>
                  <a:cubicBezTo>
                    <a:pt x="111836" y="308153"/>
                    <a:pt x="119336" y="293170"/>
                    <a:pt x="130585" y="278187"/>
                  </a:cubicBezTo>
                  <a:cubicBezTo>
                    <a:pt x="138085" y="266950"/>
                    <a:pt x="149334" y="259458"/>
                    <a:pt x="164333" y="251967"/>
                  </a:cubicBezTo>
                  <a:cubicBezTo>
                    <a:pt x="179333" y="248221"/>
                    <a:pt x="190582" y="244475"/>
                    <a:pt x="209331" y="244475"/>
                  </a:cubicBezTo>
                  <a:close/>
                  <a:moveTo>
                    <a:pt x="310356" y="38100"/>
                  </a:moveTo>
                  <a:cubicBezTo>
                    <a:pt x="302872" y="38100"/>
                    <a:pt x="295388" y="41870"/>
                    <a:pt x="291646" y="45641"/>
                  </a:cubicBezTo>
                  <a:cubicBezTo>
                    <a:pt x="287904" y="53181"/>
                    <a:pt x="284162" y="60722"/>
                    <a:pt x="284162" y="68262"/>
                  </a:cubicBezTo>
                  <a:cubicBezTo>
                    <a:pt x="284162" y="75803"/>
                    <a:pt x="284162" y="79573"/>
                    <a:pt x="287904" y="83344"/>
                  </a:cubicBezTo>
                  <a:cubicBezTo>
                    <a:pt x="287904" y="87114"/>
                    <a:pt x="287904" y="90884"/>
                    <a:pt x="291646" y="90884"/>
                  </a:cubicBezTo>
                  <a:cubicBezTo>
                    <a:pt x="295388" y="94655"/>
                    <a:pt x="295388" y="98425"/>
                    <a:pt x="299130" y="98425"/>
                  </a:cubicBezTo>
                  <a:cubicBezTo>
                    <a:pt x="302872" y="98425"/>
                    <a:pt x="306614" y="98425"/>
                    <a:pt x="310356" y="98425"/>
                  </a:cubicBezTo>
                  <a:cubicBezTo>
                    <a:pt x="317840" y="98425"/>
                    <a:pt x="325324" y="98425"/>
                    <a:pt x="329066" y="90884"/>
                  </a:cubicBezTo>
                  <a:cubicBezTo>
                    <a:pt x="332808" y="87114"/>
                    <a:pt x="336550" y="79573"/>
                    <a:pt x="336550" y="68262"/>
                  </a:cubicBezTo>
                  <a:cubicBezTo>
                    <a:pt x="336550" y="60722"/>
                    <a:pt x="332808" y="53181"/>
                    <a:pt x="329066" y="45641"/>
                  </a:cubicBezTo>
                  <a:cubicBezTo>
                    <a:pt x="325324" y="41870"/>
                    <a:pt x="317840" y="38100"/>
                    <a:pt x="310356" y="38100"/>
                  </a:cubicBezTo>
                  <a:close/>
                  <a:moveTo>
                    <a:pt x="150324" y="38100"/>
                  </a:moveTo>
                  <a:cubicBezTo>
                    <a:pt x="146539" y="38100"/>
                    <a:pt x="142753" y="38100"/>
                    <a:pt x="138968" y="41870"/>
                  </a:cubicBezTo>
                  <a:cubicBezTo>
                    <a:pt x="138942" y="41870"/>
                    <a:pt x="135169" y="41883"/>
                    <a:pt x="131396" y="45641"/>
                  </a:cubicBezTo>
                  <a:cubicBezTo>
                    <a:pt x="131396" y="49411"/>
                    <a:pt x="127611" y="53181"/>
                    <a:pt x="127611" y="56952"/>
                  </a:cubicBezTo>
                  <a:cubicBezTo>
                    <a:pt x="127611" y="60722"/>
                    <a:pt x="123825" y="64492"/>
                    <a:pt x="123825" y="68262"/>
                  </a:cubicBezTo>
                  <a:cubicBezTo>
                    <a:pt x="123825" y="75803"/>
                    <a:pt x="127611" y="79573"/>
                    <a:pt x="127611" y="83344"/>
                  </a:cubicBezTo>
                  <a:cubicBezTo>
                    <a:pt x="127611" y="87114"/>
                    <a:pt x="131396" y="90884"/>
                    <a:pt x="131396" y="94655"/>
                  </a:cubicBezTo>
                  <a:lnTo>
                    <a:pt x="138968" y="98425"/>
                  </a:lnTo>
                  <a:cubicBezTo>
                    <a:pt x="142753" y="98425"/>
                    <a:pt x="146539" y="98425"/>
                    <a:pt x="150324" y="98425"/>
                  </a:cubicBezTo>
                  <a:cubicBezTo>
                    <a:pt x="157896" y="98425"/>
                    <a:pt x="165467" y="98425"/>
                    <a:pt x="169252" y="90884"/>
                  </a:cubicBezTo>
                  <a:cubicBezTo>
                    <a:pt x="173038" y="87114"/>
                    <a:pt x="173038" y="79573"/>
                    <a:pt x="173038" y="68262"/>
                  </a:cubicBezTo>
                  <a:cubicBezTo>
                    <a:pt x="173038" y="64492"/>
                    <a:pt x="173038" y="60722"/>
                    <a:pt x="173038" y="56952"/>
                  </a:cubicBezTo>
                  <a:cubicBezTo>
                    <a:pt x="173038" y="53181"/>
                    <a:pt x="169252" y="49411"/>
                    <a:pt x="169252" y="45641"/>
                  </a:cubicBezTo>
                  <a:cubicBezTo>
                    <a:pt x="165467" y="45641"/>
                    <a:pt x="165467" y="41870"/>
                    <a:pt x="161681" y="41870"/>
                  </a:cubicBezTo>
                  <a:cubicBezTo>
                    <a:pt x="157896" y="38100"/>
                    <a:pt x="154110" y="38100"/>
                    <a:pt x="150324" y="38100"/>
                  </a:cubicBezTo>
                  <a:close/>
                  <a:moveTo>
                    <a:pt x="247650" y="33338"/>
                  </a:moveTo>
                  <a:lnTo>
                    <a:pt x="254000" y="33338"/>
                  </a:lnTo>
                  <a:lnTo>
                    <a:pt x="254000" y="104776"/>
                  </a:lnTo>
                  <a:lnTo>
                    <a:pt x="247650" y="104776"/>
                  </a:lnTo>
                  <a:close/>
                  <a:moveTo>
                    <a:pt x="400645" y="30163"/>
                  </a:moveTo>
                  <a:cubicBezTo>
                    <a:pt x="408186" y="30163"/>
                    <a:pt x="411956" y="33894"/>
                    <a:pt x="415726" y="33894"/>
                  </a:cubicBezTo>
                  <a:cubicBezTo>
                    <a:pt x="419496" y="33894"/>
                    <a:pt x="419496" y="37624"/>
                    <a:pt x="423267" y="41355"/>
                  </a:cubicBezTo>
                  <a:cubicBezTo>
                    <a:pt x="423267" y="41355"/>
                    <a:pt x="427037" y="45086"/>
                    <a:pt x="427037" y="48816"/>
                  </a:cubicBezTo>
                  <a:cubicBezTo>
                    <a:pt x="427037" y="52547"/>
                    <a:pt x="427037" y="56278"/>
                    <a:pt x="427037" y="60008"/>
                  </a:cubicBezTo>
                  <a:cubicBezTo>
                    <a:pt x="427037" y="104776"/>
                    <a:pt x="427037" y="104776"/>
                    <a:pt x="427037" y="104776"/>
                  </a:cubicBezTo>
                  <a:lnTo>
                    <a:pt x="419496" y="104776"/>
                  </a:lnTo>
                  <a:cubicBezTo>
                    <a:pt x="419496" y="63739"/>
                    <a:pt x="419496" y="63739"/>
                    <a:pt x="419496" y="63739"/>
                  </a:cubicBezTo>
                  <a:cubicBezTo>
                    <a:pt x="419496" y="60008"/>
                    <a:pt x="419496" y="56278"/>
                    <a:pt x="419496" y="52547"/>
                  </a:cubicBezTo>
                  <a:cubicBezTo>
                    <a:pt x="415726" y="48816"/>
                    <a:pt x="415726" y="48816"/>
                    <a:pt x="415726" y="45086"/>
                  </a:cubicBezTo>
                  <a:cubicBezTo>
                    <a:pt x="411956" y="45086"/>
                    <a:pt x="411956" y="41355"/>
                    <a:pt x="408186" y="41355"/>
                  </a:cubicBezTo>
                  <a:cubicBezTo>
                    <a:pt x="404415" y="41355"/>
                    <a:pt x="404415" y="37624"/>
                    <a:pt x="400645" y="37624"/>
                  </a:cubicBezTo>
                  <a:cubicBezTo>
                    <a:pt x="396875" y="37624"/>
                    <a:pt x="393104" y="41355"/>
                    <a:pt x="389334" y="41355"/>
                  </a:cubicBezTo>
                  <a:cubicBezTo>
                    <a:pt x="385564" y="41355"/>
                    <a:pt x="385564" y="45086"/>
                    <a:pt x="381793" y="45086"/>
                  </a:cubicBezTo>
                  <a:cubicBezTo>
                    <a:pt x="378023" y="48816"/>
                    <a:pt x="378023" y="52547"/>
                    <a:pt x="378023" y="56278"/>
                  </a:cubicBezTo>
                  <a:cubicBezTo>
                    <a:pt x="374253" y="56278"/>
                    <a:pt x="374253" y="60008"/>
                    <a:pt x="374253" y="63739"/>
                  </a:cubicBezTo>
                  <a:cubicBezTo>
                    <a:pt x="374253" y="104776"/>
                    <a:pt x="374253" y="104776"/>
                    <a:pt x="374253" y="104776"/>
                  </a:cubicBezTo>
                  <a:lnTo>
                    <a:pt x="367655" y="104776"/>
                  </a:lnTo>
                  <a:cubicBezTo>
                    <a:pt x="366712" y="48816"/>
                    <a:pt x="366712" y="48816"/>
                    <a:pt x="366712" y="48816"/>
                  </a:cubicBezTo>
                  <a:cubicBezTo>
                    <a:pt x="366712" y="41355"/>
                    <a:pt x="366712" y="41355"/>
                    <a:pt x="366712" y="37624"/>
                  </a:cubicBezTo>
                  <a:cubicBezTo>
                    <a:pt x="366712" y="37619"/>
                    <a:pt x="366712" y="37486"/>
                    <a:pt x="366712" y="33894"/>
                  </a:cubicBezTo>
                  <a:lnTo>
                    <a:pt x="373310" y="33894"/>
                  </a:lnTo>
                  <a:cubicBezTo>
                    <a:pt x="374253" y="41355"/>
                    <a:pt x="374253" y="41355"/>
                    <a:pt x="374253" y="45086"/>
                  </a:cubicBezTo>
                  <a:cubicBezTo>
                    <a:pt x="378023" y="41355"/>
                    <a:pt x="381793" y="37624"/>
                    <a:pt x="385564" y="33894"/>
                  </a:cubicBezTo>
                  <a:close/>
                  <a:moveTo>
                    <a:pt x="311150" y="30163"/>
                  </a:moveTo>
                  <a:cubicBezTo>
                    <a:pt x="318770" y="30163"/>
                    <a:pt x="322580" y="33894"/>
                    <a:pt x="326390" y="33894"/>
                  </a:cubicBezTo>
                  <a:cubicBezTo>
                    <a:pt x="334010" y="37624"/>
                    <a:pt x="337820" y="37624"/>
                    <a:pt x="337820" y="41355"/>
                  </a:cubicBezTo>
                  <a:cubicBezTo>
                    <a:pt x="341630" y="45086"/>
                    <a:pt x="345440" y="48816"/>
                    <a:pt x="345440" y="52547"/>
                  </a:cubicBezTo>
                  <a:lnTo>
                    <a:pt x="349250" y="67469"/>
                  </a:lnTo>
                  <a:cubicBezTo>
                    <a:pt x="349250" y="74931"/>
                    <a:pt x="345440" y="78661"/>
                    <a:pt x="345440" y="82392"/>
                  </a:cubicBezTo>
                  <a:cubicBezTo>
                    <a:pt x="341630" y="89853"/>
                    <a:pt x="341630" y="93584"/>
                    <a:pt x="337820" y="97315"/>
                  </a:cubicBezTo>
                  <a:cubicBezTo>
                    <a:pt x="334010" y="101045"/>
                    <a:pt x="330200" y="101045"/>
                    <a:pt x="326390" y="104776"/>
                  </a:cubicBezTo>
                  <a:lnTo>
                    <a:pt x="311150" y="104776"/>
                  </a:lnTo>
                  <a:cubicBezTo>
                    <a:pt x="303530" y="104776"/>
                    <a:pt x="299720" y="104776"/>
                    <a:pt x="295910" y="104776"/>
                  </a:cubicBezTo>
                  <a:cubicBezTo>
                    <a:pt x="292100" y="101045"/>
                    <a:pt x="288290" y="101045"/>
                    <a:pt x="284480" y="97315"/>
                  </a:cubicBezTo>
                  <a:cubicBezTo>
                    <a:pt x="280670" y="93584"/>
                    <a:pt x="276860" y="89853"/>
                    <a:pt x="276860" y="82392"/>
                  </a:cubicBezTo>
                  <a:cubicBezTo>
                    <a:pt x="276860" y="78661"/>
                    <a:pt x="273050" y="74931"/>
                    <a:pt x="273050" y="67469"/>
                  </a:cubicBezTo>
                  <a:cubicBezTo>
                    <a:pt x="273050" y="63739"/>
                    <a:pt x="276860" y="60008"/>
                    <a:pt x="276860" y="52547"/>
                  </a:cubicBezTo>
                  <a:cubicBezTo>
                    <a:pt x="276860" y="48816"/>
                    <a:pt x="280670" y="45086"/>
                    <a:pt x="284480" y="41355"/>
                  </a:cubicBezTo>
                  <a:cubicBezTo>
                    <a:pt x="288290" y="37624"/>
                    <a:pt x="292100" y="37624"/>
                    <a:pt x="295910" y="33894"/>
                  </a:cubicBezTo>
                  <a:cubicBezTo>
                    <a:pt x="299720" y="33894"/>
                    <a:pt x="303530" y="30163"/>
                    <a:pt x="311150" y="30163"/>
                  </a:cubicBezTo>
                  <a:close/>
                  <a:moveTo>
                    <a:pt x="153811" y="30163"/>
                  </a:moveTo>
                  <a:lnTo>
                    <a:pt x="168981" y="33940"/>
                  </a:lnTo>
                  <a:cubicBezTo>
                    <a:pt x="172773" y="37717"/>
                    <a:pt x="172773" y="37717"/>
                    <a:pt x="176565" y="41495"/>
                  </a:cubicBezTo>
                  <a:cubicBezTo>
                    <a:pt x="180358" y="45272"/>
                    <a:pt x="180358" y="49049"/>
                    <a:pt x="184150" y="52826"/>
                  </a:cubicBezTo>
                  <a:lnTo>
                    <a:pt x="184150" y="67935"/>
                  </a:lnTo>
                  <a:cubicBezTo>
                    <a:pt x="184150" y="75489"/>
                    <a:pt x="184150" y="79266"/>
                    <a:pt x="184150" y="83043"/>
                  </a:cubicBezTo>
                  <a:cubicBezTo>
                    <a:pt x="180358" y="90598"/>
                    <a:pt x="180358" y="94375"/>
                    <a:pt x="176565" y="98152"/>
                  </a:cubicBezTo>
                  <a:cubicBezTo>
                    <a:pt x="172773" y="98152"/>
                    <a:pt x="168981" y="101929"/>
                    <a:pt x="165188" y="105706"/>
                  </a:cubicBezTo>
                  <a:cubicBezTo>
                    <a:pt x="161396" y="105706"/>
                    <a:pt x="157603" y="105706"/>
                    <a:pt x="153811" y="105706"/>
                  </a:cubicBezTo>
                  <a:cubicBezTo>
                    <a:pt x="146226" y="105706"/>
                    <a:pt x="138641" y="105706"/>
                    <a:pt x="134849" y="101929"/>
                  </a:cubicBezTo>
                  <a:cubicBezTo>
                    <a:pt x="131057" y="101929"/>
                    <a:pt x="127264" y="98152"/>
                    <a:pt x="123472" y="94375"/>
                  </a:cubicBezTo>
                  <a:cubicBezTo>
                    <a:pt x="123472" y="98156"/>
                    <a:pt x="123472" y="98272"/>
                    <a:pt x="123472" y="101929"/>
                  </a:cubicBezTo>
                  <a:cubicBezTo>
                    <a:pt x="123472" y="139701"/>
                    <a:pt x="123472" y="139701"/>
                    <a:pt x="123472" y="139701"/>
                  </a:cubicBezTo>
                  <a:lnTo>
                    <a:pt x="116835" y="139701"/>
                  </a:lnTo>
                  <a:cubicBezTo>
                    <a:pt x="115887" y="49049"/>
                    <a:pt x="115887" y="49049"/>
                    <a:pt x="115887" y="49049"/>
                  </a:cubicBezTo>
                  <a:cubicBezTo>
                    <a:pt x="115887" y="45272"/>
                    <a:pt x="115887" y="45272"/>
                    <a:pt x="115887" y="41495"/>
                  </a:cubicBezTo>
                  <a:lnTo>
                    <a:pt x="122524" y="33940"/>
                  </a:lnTo>
                  <a:cubicBezTo>
                    <a:pt x="127264" y="41495"/>
                    <a:pt x="131057" y="37717"/>
                    <a:pt x="134849" y="33940"/>
                  </a:cubicBezTo>
                  <a:cubicBezTo>
                    <a:pt x="142434" y="33940"/>
                    <a:pt x="146226" y="30163"/>
                    <a:pt x="153811" y="30163"/>
                  </a:cubicBezTo>
                  <a:close/>
                  <a:moveTo>
                    <a:pt x="206216" y="15875"/>
                  </a:moveTo>
                  <a:lnTo>
                    <a:pt x="212606" y="15875"/>
                  </a:lnTo>
                  <a:lnTo>
                    <a:pt x="213519" y="32081"/>
                  </a:lnTo>
                  <a:lnTo>
                    <a:pt x="229493" y="34396"/>
                  </a:lnTo>
                  <a:lnTo>
                    <a:pt x="231775" y="40878"/>
                  </a:lnTo>
                  <a:lnTo>
                    <a:pt x="215801" y="41804"/>
                  </a:lnTo>
                  <a:cubicBezTo>
                    <a:pt x="213519" y="86254"/>
                    <a:pt x="213519" y="86254"/>
                    <a:pt x="213519" y="86254"/>
                  </a:cubicBezTo>
                  <a:cubicBezTo>
                    <a:pt x="213519" y="89958"/>
                    <a:pt x="213519" y="93662"/>
                    <a:pt x="217170" y="97367"/>
                  </a:cubicBezTo>
                  <a:cubicBezTo>
                    <a:pt x="217194" y="97367"/>
                    <a:pt x="220833" y="97367"/>
                    <a:pt x="224472" y="97367"/>
                  </a:cubicBezTo>
                  <a:cubicBezTo>
                    <a:pt x="224480" y="97367"/>
                    <a:pt x="224644" y="97367"/>
                    <a:pt x="228124" y="97367"/>
                  </a:cubicBezTo>
                  <a:cubicBezTo>
                    <a:pt x="228132" y="97367"/>
                    <a:pt x="228294" y="97367"/>
                    <a:pt x="231775" y="97367"/>
                  </a:cubicBezTo>
                  <a:lnTo>
                    <a:pt x="231775" y="103849"/>
                  </a:lnTo>
                  <a:cubicBezTo>
                    <a:pt x="228124" y="104775"/>
                    <a:pt x="228124" y="104775"/>
                    <a:pt x="224472" y="104775"/>
                  </a:cubicBezTo>
                  <a:cubicBezTo>
                    <a:pt x="213519" y="104775"/>
                    <a:pt x="209867" y="104775"/>
                    <a:pt x="209867" y="101071"/>
                  </a:cubicBezTo>
                  <a:cubicBezTo>
                    <a:pt x="206216" y="101071"/>
                    <a:pt x="206216" y="93662"/>
                    <a:pt x="206216" y="89958"/>
                  </a:cubicBezTo>
                  <a:cubicBezTo>
                    <a:pt x="206216" y="41804"/>
                    <a:pt x="206216" y="41804"/>
                    <a:pt x="206216" y="41804"/>
                  </a:cubicBezTo>
                  <a:lnTo>
                    <a:pt x="196631" y="41804"/>
                  </a:lnTo>
                  <a:lnTo>
                    <a:pt x="195262" y="35322"/>
                  </a:lnTo>
                  <a:lnTo>
                    <a:pt x="204847" y="34396"/>
                  </a:lnTo>
                  <a:close/>
                  <a:moveTo>
                    <a:pt x="48711" y="11113"/>
                  </a:moveTo>
                  <a:cubicBezTo>
                    <a:pt x="41191" y="11113"/>
                    <a:pt x="37431" y="11113"/>
                    <a:pt x="29911" y="14909"/>
                  </a:cubicBezTo>
                  <a:cubicBezTo>
                    <a:pt x="26152" y="18705"/>
                    <a:pt x="22392" y="18705"/>
                    <a:pt x="18632" y="22502"/>
                  </a:cubicBezTo>
                  <a:cubicBezTo>
                    <a:pt x="14872" y="26298"/>
                    <a:pt x="14872" y="30094"/>
                    <a:pt x="11112" y="37687"/>
                  </a:cubicBezTo>
                  <a:cubicBezTo>
                    <a:pt x="11112" y="41483"/>
                    <a:pt x="11112" y="49075"/>
                    <a:pt x="11112" y="56668"/>
                  </a:cubicBezTo>
                  <a:lnTo>
                    <a:pt x="11112" y="71852"/>
                  </a:lnTo>
                  <a:cubicBezTo>
                    <a:pt x="14872" y="79445"/>
                    <a:pt x="14872" y="83241"/>
                    <a:pt x="18632" y="87037"/>
                  </a:cubicBezTo>
                  <a:cubicBezTo>
                    <a:pt x="22392" y="90834"/>
                    <a:pt x="26152" y="94630"/>
                    <a:pt x="29911" y="94630"/>
                  </a:cubicBezTo>
                  <a:cubicBezTo>
                    <a:pt x="37431" y="98426"/>
                    <a:pt x="41191" y="98426"/>
                    <a:pt x="48711" y="98426"/>
                  </a:cubicBezTo>
                  <a:cubicBezTo>
                    <a:pt x="52471" y="98426"/>
                    <a:pt x="59991" y="98426"/>
                    <a:pt x="63750" y="94630"/>
                  </a:cubicBezTo>
                  <a:cubicBezTo>
                    <a:pt x="67510" y="94630"/>
                    <a:pt x="71270" y="90834"/>
                    <a:pt x="75030" y="87037"/>
                  </a:cubicBezTo>
                  <a:cubicBezTo>
                    <a:pt x="78790" y="83241"/>
                    <a:pt x="78790" y="79445"/>
                    <a:pt x="82550" y="71852"/>
                  </a:cubicBezTo>
                  <a:lnTo>
                    <a:pt x="82550" y="56668"/>
                  </a:lnTo>
                  <a:lnTo>
                    <a:pt x="82550" y="37687"/>
                  </a:lnTo>
                  <a:cubicBezTo>
                    <a:pt x="78790" y="30094"/>
                    <a:pt x="78790" y="26298"/>
                    <a:pt x="75030" y="22502"/>
                  </a:cubicBezTo>
                  <a:cubicBezTo>
                    <a:pt x="71270" y="18705"/>
                    <a:pt x="67510" y="18705"/>
                    <a:pt x="63750" y="14909"/>
                  </a:cubicBezTo>
                  <a:close/>
                  <a:moveTo>
                    <a:pt x="490537" y="4763"/>
                  </a:moveTo>
                  <a:lnTo>
                    <a:pt x="554037" y="4763"/>
                  </a:lnTo>
                  <a:lnTo>
                    <a:pt x="554037" y="15876"/>
                  </a:lnTo>
                  <a:lnTo>
                    <a:pt x="501650" y="15876"/>
                  </a:lnTo>
                  <a:lnTo>
                    <a:pt x="501650" y="52388"/>
                  </a:lnTo>
                  <a:lnTo>
                    <a:pt x="554037" y="52388"/>
                  </a:lnTo>
                  <a:lnTo>
                    <a:pt x="554037" y="63501"/>
                  </a:lnTo>
                  <a:lnTo>
                    <a:pt x="501650" y="63501"/>
                  </a:lnTo>
                  <a:lnTo>
                    <a:pt x="501650" y="104776"/>
                  </a:lnTo>
                  <a:lnTo>
                    <a:pt x="490537" y="104776"/>
                  </a:lnTo>
                  <a:close/>
                  <a:moveTo>
                    <a:pt x="48705" y="4763"/>
                  </a:moveTo>
                  <a:cubicBezTo>
                    <a:pt x="56198" y="4763"/>
                    <a:pt x="59944" y="4763"/>
                    <a:pt x="67437" y="8467"/>
                  </a:cubicBezTo>
                  <a:cubicBezTo>
                    <a:pt x="74930" y="8467"/>
                    <a:pt x="78677" y="12171"/>
                    <a:pt x="82423" y="19580"/>
                  </a:cubicBezTo>
                  <a:cubicBezTo>
                    <a:pt x="86170" y="23284"/>
                    <a:pt x="89916" y="26988"/>
                    <a:pt x="89916" y="34396"/>
                  </a:cubicBezTo>
                  <a:cubicBezTo>
                    <a:pt x="93663" y="41805"/>
                    <a:pt x="93663" y="45509"/>
                    <a:pt x="93663" y="56622"/>
                  </a:cubicBezTo>
                  <a:cubicBezTo>
                    <a:pt x="93663" y="64030"/>
                    <a:pt x="93663" y="71438"/>
                    <a:pt x="89916" y="75142"/>
                  </a:cubicBezTo>
                  <a:cubicBezTo>
                    <a:pt x="89916" y="82551"/>
                    <a:pt x="86170" y="86255"/>
                    <a:pt x="82423" y="93663"/>
                  </a:cubicBezTo>
                  <a:lnTo>
                    <a:pt x="67437" y="101072"/>
                  </a:lnTo>
                  <a:cubicBezTo>
                    <a:pt x="59944" y="104776"/>
                    <a:pt x="56198" y="104776"/>
                    <a:pt x="48705" y="104776"/>
                  </a:cubicBezTo>
                  <a:cubicBezTo>
                    <a:pt x="37465" y="104776"/>
                    <a:pt x="33719" y="104776"/>
                    <a:pt x="26226" y="101072"/>
                  </a:cubicBezTo>
                  <a:cubicBezTo>
                    <a:pt x="18733" y="101072"/>
                    <a:pt x="14986" y="97368"/>
                    <a:pt x="11239" y="93663"/>
                  </a:cubicBezTo>
                  <a:cubicBezTo>
                    <a:pt x="7493" y="86255"/>
                    <a:pt x="3746" y="82551"/>
                    <a:pt x="3746" y="75142"/>
                  </a:cubicBezTo>
                  <a:cubicBezTo>
                    <a:pt x="0" y="67734"/>
                    <a:pt x="0" y="64030"/>
                    <a:pt x="0" y="56622"/>
                  </a:cubicBezTo>
                  <a:cubicBezTo>
                    <a:pt x="0" y="45509"/>
                    <a:pt x="0" y="41805"/>
                    <a:pt x="3746" y="34396"/>
                  </a:cubicBezTo>
                  <a:cubicBezTo>
                    <a:pt x="3746" y="26988"/>
                    <a:pt x="7493" y="23284"/>
                    <a:pt x="11239" y="19580"/>
                  </a:cubicBezTo>
                  <a:lnTo>
                    <a:pt x="26226" y="8467"/>
                  </a:lnTo>
                  <a:cubicBezTo>
                    <a:pt x="33719" y="4763"/>
                    <a:pt x="41212" y="4763"/>
                    <a:pt x="48705" y="4763"/>
                  </a:cubicBezTo>
                  <a:close/>
                  <a:moveTo>
                    <a:pt x="247650" y="0"/>
                  </a:moveTo>
                  <a:lnTo>
                    <a:pt x="254000" y="0"/>
                  </a:lnTo>
                  <a:lnTo>
                    <a:pt x="254000" y="11113"/>
                  </a:lnTo>
                  <a:lnTo>
                    <a:pt x="247650" y="11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9" name="Freeform 130"/>
            <p:cNvSpPr>
              <a:spLocks/>
            </p:cNvSpPr>
            <p:nvPr/>
          </p:nvSpPr>
          <p:spPr bwMode="auto">
            <a:xfrm>
              <a:off x="4087813" y="161925"/>
              <a:ext cx="492125" cy="468313"/>
            </a:xfrm>
            <a:custGeom>
              <a:avLst/>
              <a:gdLst>
                <a:gd name="T0" fmla="*/ 310 w 310"/>
                <a:gd name="T1" fmla="*/ 279 h 295"/>
                <a:gd name="T2" fmla="*/ 22 w 310"/>
                <a:gd name="T3" fmla="*/ 279 h 295"/>
                <a:gd name="T4" fmla="*/ 22 w 310"/>
                <a:gd name="T5" fmla="*/ 262 h 295"/>
                <a:gd name="T6" fmla="*/ 279 w 310"/>
                <a:gd name="T7" fmla="*/ 262 h 295"/>
                <a:gd name="T8" fmla="*/ 279 w 310"/>
                <a:gd name="T9" fmla="*/ 269 h 295"/>
                <a:gd name="T10" fmla="*/ 293 w 310"/>
                <a:gd name="T11" fmla="*/ 248 h 295"/>
                <a:gd name="T12" fmla="*/ 307 w 310"/>
                <a:gd name="T13" fmla="*/ 229 h 295"/>
                <a:gd name="T14" fmla="*/ 293 w 310"/>
                <a:gd name="T15" fmla="*/ 208 h 295"/>
                <a:gd name="T16" fmla="*/ 279 w 310"/>
                <a:gd name="T17" fmla="*/ 186 h 295"/>
                <a:gd name="T18" fmla="*/ 279 w 310"/>
                <a:gd name="T19" fmla="*/ 194 h 295"/>
                <a:gd name="T20" fmla="*/ 22 w 310"/>
                <a:gd name="T21" fmla="*/ 194 h 295"/>
                <a:gd name="T22" fmla="*/ 22 w 310"/>
                <a:gd name="T23" fmla="*/ 179 h 295"/>
                <a:gd name="T24" fmla="*/ 218 w 310"/>
                <a:gd name="T25" fmla="*/ 179 h 295"/>
                <a:gd name="T26" fmla="*/ 218 w 310"/>
                <a:gd name="T27" fmla="*/ 186 h 295"/>
                <a:gd name="T28" fmla="*/ 232 w 310"/>
                <a:gd name="T29" fmla="*/ 168 h 295"/>
                <a:gd name="T30" fmla="*/ 246 w 310"/>
                <a:gd name="T31" fmla="*/ 146 h 295"/>
                <a:gd name="T32" fmla="*/ 232 w 310"/>
                <a:gd name="T33" fmla="*/ 125 h 295"/>
                <a:gd name="T34" fmla="*/ 218 w 310"/>
                <a:gd name="T35" fmla="*/ 106 h 295"/>
                <a:gd name="T36" fmla="*/ 218 w 310"/>
                <a:gd name="T37" fmla="*/ 113 h 295"/>
                <a:gd name="T38" fmla="*/ 22 w 310"/>
                <a:gd name="T39" fmla="*/ 113 h 295"/>
                <a:gd name="T40" fmla="*/ 22 w 310"/>
                <a:gd name="T41" fmla="*/ 97 h 295"/>
                <a:gd name="T42" fmla="*/ 253 w 310"/>
                <a:gd name="T43" fmla="*/ 97 h 295"/>
                <a:gd name="T44" fmla="*/ 253 w 310"/>
                <a:gd name="T45" fmla="*/ 106 h 295"/>
                <a:gd name="T46" fmla="*/ 267 w 310"/>
                <a:gd name="T47" fmla="*/ 85 h 295"/>
                <a:gd name="T48" fmla="*/ 281 w 310"/>
                <a:gd name="T49" fmla="*/ 64 h 295"/>
                <a:gd name="T50" fmla="*/ 267 w 310"/>
                <a:gd name="T51" fmla="*/ 45 h 295"/>
                <a:gd name="T52" fmla="*/ 253 w 310"/>
                <a:gd name="T53" fmla="*/ 23 h 295"/>
                <a:gd name="T54" fmla="*/ 253 w 310"/>
                <a:gd name="T55" fmla="*/ 31 h 295"/>
                <a:gd name="T56" fmla="*/ 22 w 310"/>
                <a:gd name="T57" fmla="*/ 31 h 295"/>
                <a:gd name="T58" fmla="*/ 22 w 310"/>
                <a:gd name="T59" fmla="*/ 0 h 295"/>
                <a:gd name="T60" fmla="*/ 14 w 310"/>
                <a:gd name="T61" fmla="*/ 0 h 295"/>
                <a:gd name="T62" fmla="*/ 14 w 310"/>
                <a:gd name="T63" fmla="*/ 279 h 295"/>
                <a:gd name="T64" fmla="*/ 0 w 310"/>
                <a:gd name="T65" fmla="*/ 279 h 295"/>
                <a:gd name="T66" fmla="*/ 0 w 310"/>
                <a:gd name="T67" fmla="*/ 286 h 295"/>
                <a:gd name="T68" fmla="*/ 14 w 310"/>
                <a:gd name="T69" fmla="*/ 286 h 295"/>
                <a:gd name="T70" fmla="*/ 14 w 310"/>
                <a:gd name="T71" fmla="*/ 295 h 295"/>
                <a:gd name="T72" fmla="*/ 22 w 310"/>
                <a:gd name="T73" fmla="*/ 295 h 295"/>
                <a:gd name="T74" fmla="*/ 22 w 310"/>
                <a:gd name="T75" fmla="*/ 286 h 295"/>
                <a:gd name="T76" fmla="*/ 310 w 310"/>
                <a:gd name="T77" fmla="*/ 286 h 295"/>
                <a:gd name="T78" fmla="*/ 310 w 310"/>
                <a:gd name="T79" fmla="*/ 27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295">
                  <a:moveTo>
                    <a:pt x="310" y="279"/>
                  </a:moveTo>
                  <a:lnTo>
                    <a:pt x="22" y="279"/>
                  </a:lnTo>
                  <a:lnTo>
                    <a:pt x="22" y="262"/>
                  </a:lnTo>
                  <a:lnTo>
                    <a:pt x="279" y="262"/>
                  </a:lnTo>
                  <a:lnTo>
                    <a:pt x="279" y="269"/>
                  </a:lnTo>
                  <a:lnTo>
                    <a:pt x="293" y="248"/>
                  </a:lnTo>
                  <a:lnTo>
                    <a:pt x="307" y="229"/>
                  </a:lnTo>
                  <a:lnTo>
                    <a:pt x="293" y="208"/>
                  </a:lnTo>
                  <a:lnTo>
                    <a:pt x="279" y="186"/>
                  </a:lnTo>
                  <a:lnTo>
                    <a:pt x="279" y="194"/>
                  </a:lnTo>
                  <a:lnTo>
                    <a:pt x="22" y="194"/>
                  </a:lnTo>
                  <a:lnTo>
                    <a:pt x="22" y="179"/>
                  </a:lnTo>
                  <a:lnTo>
                    <a:pt x="218" y="179"/>
                  </a:lnTo>
                  <a:lnTo>
                    <a:pt x="218" y="186"/>
                  </a:lnTo>
                  <a:lnTo>
                    <a:pt x="232" y="168"/>
                  </a:lnTo>
                  <a:lnTo>
                    <a:pt x="246" y="146"/>
                  </a:lnTo>
                  <a:lnTo>
                    <a:pt x="232" y="125"/>
                  </a:lnTo>
                  <a:lnTo>
                    <a:pt x="218" y="106"/>
                  </a:lnTo>
                  <a:lnTo>
                    <a:pt x="218" y="113"/>
                  </a:lnTo>
                  <a:lnTo>
                    <a:pt x="22" y="113"/>
                  </a:lnTo>
                  <a:lnTo>
                    <a:pt x="22" y="97"/>
                  </a:lnTo>
                  <a:lnTo>
                    <a:pt x="253" y="97"/>
                  </a:lnTo>
                  <a:lnTo>
                    <a:pt x="253" y="106"/>
                  </a:lnTo>
                  <a:lnTo>
                    <a:pt x="267" y="85"/>
                  </a:lnTo>
                  <a:lnTo>
                    <a:pt x="281" y="64"/>
                  </a:lnTo>
                  <a:lnTo>
                    <a:pt x="267" y="45"/>
                  </a:lnTo>
                  <a:lnTo>
                    <a:pt x="253" y="23"/>
                  </a:lnTo>
                  <a:lnTo>
                    <a:pt x="253" y="31"/>
                  </a:lnTo>
                  <a:lnTo>
                    <a:pt x="22" y="31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14" y="279"/>
                  </a:lnTo>
                  <a:lnTo>
                    <a:pt x="0" y="279"/>
                  </a:lnTo>
                  <a:lnTo>
                    <a:pt x="0" y="286"/>
                  </a:lnTo>
                  <a:lnTo>
                    <a:pt x="14" y="286"/>
                  </a:lnTo>
                  <a:lnTo>
                    <a:pt x="14" y="295"/>
                  </a:lnTo>
                  <a:lnTo>
                    <a:pt x="22" y="295"/>
                  </a:lnTo>
                  <a:lnTo>
                    <a:pt x="22" y="286"/>
                  </a:lnTo>
                  <a:lnTo>
                    <a:pt x="310" y="286"/>
                  </a:lnTo>
                  <a:lnTo>
                    <a:pt x="310" y="2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0" name="Freeform 131"/>
            <p:cNvSpPr>
              <a:spLocks/>
            </p:cNvSpPr>
            <p:nvPr/>
          </p:nvSpPr>
          <p:spPr bwMode="auto">
            <a:xfrm>
              <a:off x="6015037" y="985837"/>
              <a:ext cx="500062" cy="307976"/>
            </a:xfrm>
            <a:custGeom>
              <a:avLst/>
              <a:gdLst/>
              <a:ahLst/>
              <a:cxnLst/>
              <a:rect l="l" t="t" r="r" b="b"/>
              <a:pathLst>
                <a:path w="500062" h="307976">
                  <a:moveTo>
                    <a:pt x="184150" y="169863"/>
                  </a:moveTo>
                  <a:lnTo>
                    <a:pt x="252413" y="225426"/>
                  </a:lnTo>
                  <a:lnTo>
                    <a:pt x="315913" y="169863"/>
                  </a:lnTo>
                  <a:lnTo>
                    <a:pt x="481013" y="307976"/>
                  </a:lnTo>
                  <a:lnTo>
                    <a:pt x="19050" y="307976"/>
                  </a:lnTo>
                  <a:close/>
                  <a:moveTo>
                    <a:pt x="500062" y="15875"/>
                  </a:moveTo>
                  <a:lnTo>
                    <a:pt x="500062" y="293688"/>
                  </a:lnTo>
                  <a:lnTo>
                    <a:pt x="334962" y="153988"/>
                  </a:lnTo>
                  <a:close/>
                  <a:moveTo>
                    <a:pt x="0" y="15875"/>
                  </a:moveTo>
                  <a:lnTo>
                    <a:pt x="169863" y="153988"/>
                  </a:lnTo>
                  <a:lnTo>
                    <a:pt x="0" y="293688"/>
                  </a:lnTo>
                  <a:close/>
                  <a:moveTo>
                    <a:pt x="19050" y="0"/>
                  </a:moveTo>
                  <a:lnTo>
                    <a:pt x="481013" y="0"/>
                  </a:lnTo>
                  <a:lnTo>
                    <a:pt x="252413" y="1920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4" name="Oval 135"/>
            <p:cNvSpPr>
              <a:spLocks noChangeArrowheads="1"/>
            </p:cNvSpPr>
            <p:nvPr/>
          </p:nvSpPr>
          <p:spPr bwMode="auto">
            <a:xfrm>
              <a:off x="4770437" y="4586287"/>
              <a:ext cx="679450" cy="330200"/>
            </a:xfrm>
            <a:custGeom>
              <a:avLst/>
              <a:gdLst/>
              <a:ahLst/>
              <a:cxnLst/>
              <a:rect l="l" t="t" r="r" b="b"/>
              <a:pathLst>
                <a:path w="679450" h="330200">
                  <a:moveTo>
                    <a:pt x="116736" y="214312"/>
                  </a:moveTo>
                  <a:cubicBezTo>
                    <a:pt x="135565" y="214312"/>
                    <a:pt x="150628" y="218051"/>
                    <a:pt x="161925" y="221789"/>
                  </a:cubicBezTo>
                  <a:cubicBezTo>
                    <a:pt x="143096" y="255434"/>
                    <a:pt x="131799" y="292817"/>
                    <a:pt x="131799" y="330200"/>
                  </a:cubicBezTo>
                  <a:cubicBezTo>
                    <a:pt x="131791" y="330200"/>
                    <a:pt x="130767" y="330200"/>
                    <a:pt x="0" y="330200"/>
                  </a:cubicBezTo>
                  <a:cubicBezTo>
                    <a:pt x="0" y="266649"/>
                    <a:pt x="52720" y="214312"/>
                    <a:pt x="116736" y="214312"/>
                  </a:cubicBezTo>
                  <a:close/>
                  <a:moveTo>
                    <a:pt x="544156" y="198437"/>
                  </a:moveTo>
                  <a:cubicBezTo>
                    <a:pt x="619320" y="198437"/>
                    <a:pt x="679450" y="258672"/>
                    <a:pt x="679450" y="330200"/>
                  </a:cubicBezTo>
                  <a:cubicBezTo>
                    <a:pt x="679450" y="330200"/>
                    <a:pt x="679450" y="330200"/>
                    <a:pt x="540398" y="330200"/>
                  </a:cubicBezTo>
                  <a:cubicBezTo>
                    <a:pt x="540398" y="285024"/>
                    <a:pt x="521607" y="239848"/>
                    <a:pt x="495300" y="205967"/>
                  </a:cubicBezTo>
                  <a:cubicBezTo>
                    <a:pt x="510333" y="202202"/>
                    <a:pt x="529124" y="198437"/>
                    <a:pt x="544156" y="198437"/>
                  </a:cubicBezTo>
                  <a:close/>
                  <a:moveTo>
                    <a:pt x="334169" y="142875"/>
                  </a:moveTo>
                  <a:cubicBezTo>
                    <a:pt x="439516" y="142875"/>
                    <a:pt x="522288" y="229045"/>
                    <a:pt x="522288" y="330200"/>
                  </a:cubicBezTo>
                  <a:cubicBezTo>
                    <a:pt x="522274" y="330200"/>
                    <a:pt x="519925" y="330200"/>
                    <a:pt x="146050" y="330200"/>
                  </a:cubicBezTo>
                  <a:cubicBezTo>
                    <a:pt x="146050" y="229045"/>
                    <a:pt x="232584" y="142875"/>
                    <a:pt x="334169" y="142875"/>
                  </a:cubicBezTo>
                  <a:close/>
                  <a:moveTo>
                    <a:pt x="118269" y="123825"/>
                  </a:moveTo>
                  <a:cubicBezTo>
                    <a:pt x="142380" y="123825"/>
                    <a:pt x="161926" y="142304"/>
                    <a:pt x="161926" y="165100"/>
                  </a:cubicBezTo>
                  <a:cubicBezTo>
                    <a:pt x="161926" y="187896"/>
                    <a:pt x="142380" y="206375"/>
                    <a:pt x="118269" y="206375"/>
                  </a:cubicBezTo>
                  <a:cubicBezTo>
                    <a:pt x="94158" y="206375"/>
                    <a:pt x="74612" y="187896"/>
                    <a:pt x="74612" y="165100"/>
                  </a:cubicBezTo>
                  <a:cubicBezTo>
                    <a:pt x="74612" y="142304"/>
                    <a:pt x="94158" y="123825"/>
                    <a:pt x="118269" y="123825"/>
                  </a:cubicBezTo>
                  <a:close/>
                  <a:moveTo>
                    <a:pt x="545307" y="93662"/>
                  </a:moveTo>
                  <a:cubicBezTo>
                    <a:pt x="571172" y="93662"/>
                    <a:pt x="592139" y="115695"/>
                    <a:pt x="592139" y="142875"/>
                  </a:cubicBezTo>
                  <a:cubicBezTo>
                    <a:pt x="592139" y="170055"/>
                    <a:pt x="571172" y="192088"/>
                    <a:pt x="545307" y="192088"/>
                  </a:cubicBezTo>
                  <a:cubicBezTo>
                    <a:pt x="519442" y="192088"/>
                    <a:pt x="498475" y="170055"/>
                    <a:pt x="498475" y="142875"/>
                  </a:cubicBezTo>
                  <a:cubicBezTo>
                    <a:pt x="498475" y="115695"/>
                    <a:pt x="519442" y="93662"/>
                    <a:pt x="545307" y="93662"/>
                  </a:cubicBezTo>
                  <a:close/>
                  <a:moveTo>
                    <a:pt x="335757" y="0"/>
                  </a:moveTo>
                  <a:cubicBezTo>
                    <a:pt x="372143" y="0"/>
                    <a:pt x="401639" y="29496"/>
                    <a:pt x="401639" y="65882"/>
                  </a:cubicBezTo>
                  <a:cubicBezTo>
                    <a:pt x="401639" y="102268"/>
                    <a:pt x="372143" y="131764"/>
                    <a:pt x="335757" y="131764"/>
                  </a:cubicBezTo>
                  <a:cubicBezTo>
                    <a:pt x="299371" y="131764"/>
                    <a:pt x="269875" y="102268"/>
                    <a:pt x="269875" y="65882"/>
                  </a:cubicBezTo>
                  <a:cubicBezTo>
                    <a:pt x="269875" y="29496"/>
                    <a:pt x="299371" y="0"/>
                    <a:pt x="3357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0" name="Freeform 141"/>
            <p:cNvSpPr>
              <a:spLocks/>
            </p:cNvSpPr>
            <p:nvPr/>
          </p:nvSpPr>
          <p:spPr bwMode="auto">
            <a:xfrm>
              <a:off x="6529388" y="3044824"/>
              <a:ext cx="498475" cy="509588"/>
            </a:xfrm>
            <a:custGeom>
              <a:avLst/>
              <a:gdLst/>
              <a:ahLst/>
              <a:cxnLst/>
              <a:rect l="l" t="t" r="r" b="b"/>
              <a:pathLst>
                <a:path w="498475" h="509588">
                  <a:moveTo>
                    <a:pt x="232283" y="41275"/>
                  </a:moveTo>
                  <a:cubicBezTo>
                    <a:pt x="254763" y="41275"/>
                    <a:pt x="273495" y="45022"/>
                    <a:pt x="292228" y="48768"/>
                  </a:cubicBezTo>
                  <a:cubicBezTo>
                    <a:pt x="292228" y="48768"/>
                    <a:pt x="292228" y="48768"/>
                    <a:pt x="232283" y="277305"/>
                  </a:cubicBezTo>
                  <a:lnTo>
                    <a:pt x="453327" y="194882"/>
                  </a:lnTo>
                  <a:cubicBezTo>
                    <a:pt x="460820" y="221107"/>
                    <a:pt x="468313" y="247333"/>
                    <a:pt x="468313" y="277305"/>
                  </a:cubicBezTo>
                  <a:cubicBezTo>
                    <a:pt x="468313" y="404686"/>
                    <a:pt x="363411" y="509588"/>
                    <a:pt x="232283" y="509588"/>
                  </a:cubicBezTo>
                  <a:cubicBezTo>
                    <a:pt x="104902" y="509588"/>
                    <a:pt x="0" y="404686"/>
                    <a:pt x="0" y="277305"/>
                  </a:cubicBezTo>
                  <a:cubicBezTo>
                    <a:pt x="0" y="146177"/>
                    <a:pt x="104902" y="41275"/>
                    <a:pt x="232283" y="41275"/>
                  </a:cubicBezTo>
                  <a:close/>
                  <a:moveTo>
                    <a:pt x="337653" y="0"/>
                  </a:moveTo>
                  <a:cubicBezTo>
                    <a:pt x="412454" y="18785"/>
                    <a:pt x="472295" y="71385"/>
                    <a:pt x="498475" y="142769"/>
                  </a:cubicBezTo>
                  <a:lnTo>
                    <a:pt x="277812" y="225425"/>
                  </a:lnTo>
                  <a:cubicBezTo>
                    <a:pt x="277812" y="225425"/>
                    <a:pt x="277812" y="225425"/>
                    <a:pt x="3376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2" name="Freeform 143"/>
            <p:cNvSpPr>
              <a:spLocks/>
            </p:cNvSpPr>
            <p:nvPr/>
          </p:nvSpPr>
          <p:spPr bwMode="auto">
            <a:xfrm>
              <a:off x="2757488" y="3746500"/>
              <a:ext cx="449263" cy="449263"/>
            </a:xfrm>
            <a:custGeom>
              <a:avLst/>
              <a:gdLst/>
              <a:ahLst/>
              <a:cxnLst/>
              <a:rect l="l" t="t" r="r" b="b"/>
              <a:pathLst>
                <a:path w="449263" h="449263">
                  <a:moveTo>
                    <a:pt x="0" y="228600"/>
                  </a:moveTo>
                  <a:lnTo>
                    <a:pt x="96838" y="266700"/>
                  </a:lnTo>
                  <a:lnTo>
                    <a:pt x="209550" y="311150"/>
                  </a:lnTo>
                  <a:lnTo>
                    <a:pt x="223838" y="314325"/>
                  </a:lnTo>
                  <a:lnTo>
                    <a:pt x="236538" y="311150"/>
                  </a:lnTo>
                  <a:lnTo>
                    <a:pt x="347663" y="266700"/>
                  </a:lnTo>
                  <a:lnTo>
                    <a:pt x="449263" y="228600"/>
                  </a:lnTo>
                  <a:lnTo>
                    <a:pt x="449263" y="449263"/>
                  </a:lnTo>
                  <a:lnTo>
                    <a:pt x="0" y="449263"/>
                  </a:lnTo>
                  <a:close/>
                  <a:moveTo>
                    <a:pt x="0" y="104775"/>
                  </a:moveTo>
                  <a:lnTo>
                    <a:pt x="449263" y="104775"/>
                  </a:lnTo>
                  <a:lnTo>
                    <a:pt x="449263" y="190500"/>
                  </a:lnTo>
                  <a:lnTo>
                    <a:pt x="336551" y="236538"/>
                  </a:lnTo>
                  <a:lnTo>
                    <a:pt x="223838" y="277813"/>
                  </a:lnTo>
                  <a:lnTo>
                    <a:pt x="112713" y="236538"/>
                  </a:lnTo>
                  <a:lnTo>
                    <a:pt x="0" y="190500"/>
                  </a:lnTo>
                  <a:close/>
                  <a:moveTo>
                    <a:pt x="123825" y="0"/>
                  </a:moveTo>
                  <a:lnTo>
                    <a:pt x="322263" y="0"/>
                  </a:lnTo>
                  <a:lnTo>
                    <a:pt x="322263" y="66675"/>
                  </a:lnTo>
                  <a:lnTo>
                    <a:pt x="123825" y="666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5" name="Freeform 146"/>
            <p:cNvSpPr>
              <a:spLocks/>
            </p:cNvSpPr>
            <p:nvPr/>
          </p:nvSpPr>
          <p:spPr bwMode="auto">
            <a:xfrm>
              <a:off x="2338085" y="1455737"/>
              <a:ext cx="484791" cy="485281"/>
            </a:xfrm>
            <a:custGeom>
              <a:avLst/>
              <a:gdLst/>
              <a:ahLst/>
              <a:cxnLst/>
              <a:rect l="l" t="t" r="r" b="b"/>
              <a:pathLst>
                <a:path w="484791" h="485281">
                  <a:moveTo>
                    <a:pt x="62545" y="300038"/>
                  </a:moveTo>
                  <a:cubicBezTo>
                    <a:pt x="62553" y="300040"/>
                    <a:pt x="63341" y="300237"/>
                    <a:pt x="137726" y="318771"/>
                  </a:cubicBezTo>
                  <a:cubicBezTo>
                    <a:pt x="137726" y="322517"/>
                    <a:pt x="141485" y="326264"/>
                    <a:pt x="145245" y="333757"/>
                  </a:cubicBezTo>
                  <a:lnTo>
                    <a:pt x="149004" y="337503"/>
                  </a:lnTo>
                  <a:cubicBezTo>
                    <a:pt x="152763" y="337503"/>
                    <a:pt x="156522" y="341250"/>
                    <a:pt x="160281" y="344996"/>
                  </a:cubicBezTo>
                  <a:lnTo>
                    <a:pt x="164040" y="348743"/>
                  </a:lnTo>
                  <a:cubicBezTo>
                    <a:pt x="167799" y="348743"/>
                    <a:pt x="167799" y="352489"/>
                    <a:pt x="171558" y="352489"/>
                  </a:cubicBezTo>
                  <a:cubicBezTo>
                    <a:pt x="175317" y="356236"/>
                    <a:pt x="175317" y="356236"/>
                    <a:pt x="179076" y="356236"/>
                  </a:cubicBezTo>
                  <a:cubicBezTo>
                    <a:pt x="182835" y="359982"/>
                    <a:pt x="182835" y="359982"/>
                    <a:pt x="186594" y="359982"/>
                  </a:cubicBezTo>
                  <a:cubicBezTo>
                    <a:pt x="190354" y="363729"/>
                    <a:pt x="190354" y="363729"/>
                    <a:pt x="194113" y="363729"/>
                  </a:cubicBezTo>
                  <a:cubicBezTo>
                    <a:pt x="197872" y="363729"/>
                    <a:pt x="201631" y="367475"/>
                    <a:pt x="205390" y="367475"/>
                  </a:cubicBezTo>
                  <a:lnTo>
                    <a:pt x="209149" y="371222"/>
                  </a:lnTo>
                  <a:lnTo>
                    <a:pt x="224185" y="371222"/>
                  </a:lnTo>
                  <a:cubicBezTo>
                    <a:pt x="231703" y="374968"/>
                    <a:pt x="235463" y="374968"/>
                    <a:pt x="242981" y="374968"/>
                  </a:cubicBezTo>
                  <a:lnTo>
                    <a:pt x="261776" y="371222"/>
                  </a:lnTo>
                  <a:cubicBezTo>
                    <a:pt x="269294" y="371222"/>
                    <a:pt x="273053" y="371222"/>
                    <a:pt x="276812" y="367475"/>
                  </a:cubicBezTo>
                  <a:cubicBezTo>
                    <a:pt x="280572" y="367475"/>
                    <a:pt x="280572" y="367475"/>
                    <a:pt x="284331" y="367475"/>
                  </a:cubicBezTo>
                  <a:lnTo>
                    <a:pt x="291849" y="363729"/>
                  </a:lnTo>
                  <a:lnTo>
                    <a:pt x="299367" y="359982"/>
                  </a:lnTo>
                  <a:cubicBezTo>
                    <a:pt x="306885" y="356236"/>
                    <a:pt x="306885" y="356236"/>
                    <a:pt x="310644" y="352489"/>
                  </a:cubicBezTo>
                  <a:cubicBezTo>
                    <a:pt x="318162" y="348743"/>
                    <a:pt x="321922" y="348743"/>
                    <a:pt x="321922" y="344996"/>
                  </a:cubicBezTo>
                  <a:cubicBezTo>
                    <a:pt x="329440" y="341250"/>
                    <a:pt x="329440" y="337503"/>
                    <a:pt x="333199" y="337503"/>
                  </a:cubicBezTo>
                  <a:cubicBezTo>
                    <a:pt x="336958" y="333757"/>
                    <a:pt x="336958" y="333757"/>
                    <a:pt x="340717" y="330010"/>
                  </a:cubicBezTo>
                  <a:cubicBezTo>
                    <a:pt x="340718" y="330015"/>
                    <a:pt x="340836" y="330524"/>
                    <a:pt x="351994" y="378715"/>
                  </a:cubicBezTo>
                  <a:cubicBezTo>
                    <a:pt x="351996" y="378721"/>
                    <a:pt x="352113" y="379129"/>
                    <a:pt x="359512" y="404940"/>
                  </a:cubicBezTo>
                  <a:cubicBezTo>
                    <a:pt x="359517" y="404939"/>
                    <a:pt x="359871" y="404851"/>
                    <a:pt x="389585" y="397447"/>
                  </a:cubicBezTo>
                  <a:lnTo>
                    <a:pt x="438453" y="389954"/>
                  </a:lnTo>
                  <a:cubicBezTo>
                    <a:pt x="419658" y="412433"/>
                    <a:pt x="397103" y="431166"/>
                    <a:pt x="370790" y="449898"/>
                  </a:cubicBezTo>
                  <a:cubicBezTo>
                    <a:pt x="344476" y="464884"/>
                    <a:pt x="314403" y="476124"/>
                    <a:pt x="280572" y="483617"/>
                  </a:cubicBezTo>
                  <a:cubicBezTo>
                    <a:pt x="273053" y="483617"/>
                    <a:pt x="265535" y="483617"/>
                    <a:pt x="258017" y="483617"/>
                  </a:cubicBezTo>
                  <a:lnTo>
                    <a:pt x="250499" y="483617"/>
                  </a:lnTo>
                  <a:cubicBezTo>
                    <a:pt x="246740" y="483617"/>
                    <a:pt x="242981" y="487363"/>
                    <a:pt x="239222" y="483617"/>
                  </a:cubicBezTo>
                  <a:cubicBezTo>
                    <a:pt x="231703" y="483617"/>
                    <a:pt x="227944" y="483617"/>
                    <a:pt x="220426" y="483617"/>
                  </a:cubicBezTo>
                  <a:lnTo>
                    <a:pt x="212908" y="483617"/>
                  </a:lnTo>
                  <a:cubicBezTo>
                    <a:pt x="201631" y="483617"/>
                    <a:pt x="194113" y="479870"/>
                    <a:pt x="186594" y="479870"/>
                  </a:cubicBezTo>
                  <a:cubicBezTo>
                    <a:pt x="156522" y="472377"/>
                    <a:pt x="126449" y="457391"/>
                    <a:pt x="100135" y="438659"/>
                  </a:cubicBezTo>
                  <a:cubicBezTo>
                    <a:pt x="77581" y="423673"/>
                    <a:pt x="55026" y="401194"/>
                    <a:pt x="39990" y="374968"/>
                  </a:cubicBezTo>
                  <a:cubicBezTo>
                    <a:pt x="39992" y="374963"/>
                    <a:pt x="40170" y="374370"/>
                    <a:pt x="62545" y="300038"/>
                  </a:cubicBezTo>
                  <a:close/>
                  <a:moveTo>
                    <a:pt x="268590" y="3175"/>
                  </a:moveTo>
                  <a:cubicBezTo>
                    <a:pt x="279840" y="3175"/>
                    <a:pt x="291089" y="6923"/>
                    <a:pt x="298588" y="6923"/>
                  </a:cubicBezTo>
                  <a:cubicBezTo>
                    <a:pt x="328587" y="14419"/>
                    <a:pt x="358585" y="29410"/>
                    <a:pt x="384834" y="44401"/>
                  </a:cubicBezTo>
                  <a:cubicBezTo>
                    <a:pt x="407332" y="63140"/>
                    <a:pt x="429831" y="85627"/>
                    <a:pt x="444830" y="115610"/>
                  </a:cubicBezTo>
                  <a:cubicBezTo>
                    <a:pt x="463579" y="141844"/>
                    <a:pt x="474829" y="171827"/>
                    <a:pt x="482328" y="201809"/>
                  </a:cubicBezTo>
                  <a:cubicBezTo>
                    <a:pt x="486078" y="235540"/>
                    <a:pt x="486078" y="269270"/>
                    <a:pt x="478579" y="299252"/>
                  </a:cubicBezTo>
                  <a:cubicBezTo>
                    <a:pt x="471079" y="317991"/>
                    <a:pt x="467329" y="336731"/>
                    <a:pt x="456080" y="351722"/>
                  </a:cubicBezTo>
                  <a:cubicBezTo>
                    <a:pt x="456080" y="351722"/>
                    <a:pt x="456080" y="351722"/>
                    <a:pt x="381084" y="366713"/>
                  </a:cubicBezTo>
                  <a:cubicBezTo>
                    <a:pt x="381084" y="366713"/>
                    <a:pt x="381084" y="366713"/>
                    <a:pt x="358585" y="295505"/>
                  </a:cubicBezTo>
                  <a:cubicBezTo>
                    <a:pt x="369835" y="273018"/>
                    <a:pt x="373584" y="246783"/>
                    <a:pt x="369835" y="220548"/>
                  </a:cubicBezTo>
                  <a:cubicBezTo>
                    <a:pt x="362335" y="168079"/>
                    <a:pt x="321087" y="126853"/>
                    <a:pt x="268590" y="115610"/>
                  </a:cubicBezTo>
                  <a:cubicBezTo>
                    <a:pt x="268590" y="115610"/>
                    <a:pt x="268590" y="115610"/>
                    <a:pt x="302338" y="81879"/>
                  </a:cubicBezTo>
                  <a:cubicBezTo>
                    <a:pt x="302338" y="81879"/>
                    <a:pt x="302338" y="81879"/>
                    <a:pt x="321087" y="59392"/>
                  </a:cubicBezTo>
                  <a:cubicBezTo>
                    <a:pt x="321087" y="59392"/>
                    <a:pt x="321087" y="59392"/>
                    <a:pt x="318744" y="57050"/>
                  </a:cubicBezTo>
                  <a:lnTo>
                    <a:pt x="302338" y="40653"/>
                  </a:lnTo>
                  <a:cubicBezTo>
                    <a:pt x="302338" y="40653"/>
                    <a:pt x="302338" y="40653"/>
                    <a:pt x="268590" y="3175"/>
                  </a:cubicBezTo>
                  <a:close/>
                  <a:moveTo>
                    <a:pt x="227252" y="0"/>
                  </a:moveTo>
                  <a:cubicBezTo>
                    <a:pt x="227258" y="7"/>
                    <a:pt x="227804" y="630"/>
                    <a:pt x="279703" y="59831"/>
                  </a:cubicBezTo>
                  <a:cubicBezTo>
                    <a:pt x="279698" y="59837"/>
                    <a:pt x="279189" y="60384"/>
                    <a:pt x="230999" y="112183"/>
                  </a:cubicBezTo>
                  <a:cubicBezTo>
                    <a:pt x="227252" y="112183"/>
                    <a:pt x="223506" y="115923"/>
                    <a:pt x="219759" y="115923"/>
                  </a:cubicBezTo>
                  <a:cubicBezTo>
                    <a:pt x="148575" y="127141"/>
                    <a:pt x="99871" y="194451"/>
                    <a:pt x="114857" y="265501"/>
                  </a:cubicBezTo>
                  <a:lnTo>
                    <a:pt x="118603" y="280458"/>
                  </a:lnTo>
                  <a:cubicBezTo>
                    <a:pt x="118603" y="284198"/>
                    <a:pt x="118603" y="284198"/>
                    <a:pt x="69899" y="272980"/>
                  </a:cubicBezTo>
                  <a:cubicBezTo>
                    <a:pt x="69892" y="272978"/>
                    <a:pt x="69482" y="272861"/>
                    <a:pt x="43673" y="265501"/>
                  </a:cubicBezTo>
                  <a:cubicBezTo>
                    <a:pt x="43671" y="265507"/>
                    <a:pt x="43554" y="265917"/>
                    <a:pt x="36180" y="291677"/>
                  </a:cubicBezTo>
                  <a:cubicBezTo>
                    <a:pt x="36178" y="291682"/>
                    <a:pt x="36021" y="292154"/>
                    <a:pt x="21194" y="336550"/>
                  </a:cubicBezTo>
                  <a:lnTo>
                    <a:pt x="13701" y="321592"/>
                  </a:lnTo>
                  <a:lnTo>
                    <a:pt x="9955" y="317853"/>
                  </a:lnTo>
                  <a:lnTo>
                    <a:pt x="6208" y="302895"/>
                  </a:lnTo>
                  <a:cubicBezTo>
                    <a:pt x="6208" y="295416"/>
                    <a:pt x="2462" y="287937"/>
                    <a:pt x="2462" y="280458"/>
                  </a:cubicBezTo>
                  <a:cubicBezTo>
                    <a:pt x="-1285" y="250543"/>
                    <a:pt x="-1285" y="216888"/>
                    <a:pt x="6208" y="186972"/>
                  </a:cubicBezTo>
                  <a:cubicBezTo>
                    <a:pt x="13701" y="157057"/>
                    <a:pt x="24941" y="127141"/>
                    <a:pt x="43673" y="100965"/>
                  </a:cubicBezTo>
                  <a:cubicBezTo>
                    <a:pt x="62406" y="74789"/>
                    <a:pt x="84885" y="56092"/>
                    <a:pt x="111110" y="37395"/>
                  </a:cubicBezTo>
                  <a:cubicBezTo>
                    <a:pt x="141082" y="22437"/>
                    <a:pt x="171054" y="11218"/>
                    <a:pt x="201026" y="3740"/>
                  </a:cubicBezTo>
                  <a:cubicBezTo>
                    <a:pt x="212266" y="3740"/>
                    <a:pt x="219759" y="3740"/>
                    <a:pt x="2272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1"/>
            <p:cNvSpPr>
              <a:spLocks/>
            </p:cNvSpPr>
            <p:nvPr/>
          </p:nvSpPr>
          <p:spPr bwMode="auto">
            <a:xfrm>
              <a:off x="657225" y="1020127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1"/>
            <p:cNvSpPr>
              <a:spLocks/>
            </p:cNvSpPr>
            <p:nvPr/>
          </p:nvSpPr>
          <p:spPr bwMode="auto">
            <a:xfrm rot="3600000">
              <a:off x="1053465" y="-1540192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 rot="7200000">
              <a:off x="3461384" y="-2438241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1"/>
            <p:cNvSpPr>
              <a:spLocks/>
            </p:cNvSpPr>
            <p:nvPr/>
          </p:nvSpPr>
          <p:spPr bwMode="auto">
            <a:xfrm rot="10800000">
              <a:off x="5450203" y="-845661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1"/>
            <p:cNvSpPr>
              <a:spLocks/>
            </p:cNvSpPr>
            <p:nvPr/>
          </p:nvSpPr>
          <p:spPr bwMode="auto">
            <a:xfrm rot="14400000">
              <a:off x="5046343" y="1699419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 rot="18000000">
              <a:off x="2646042" y="2629058"/>
              <a:ext cx="3033713" cy="4983163"/>
            </a:xfrm>
            <a:custGeom>
              <a:avLst/>
              <a:gdLst>
                <a:gd name="T0" fmla="*/ 406 w 809"/>
                <a:gd name="T1" fmla="*/ 905 h 1329"/>
                <a:gd name="T2" fmla="*/ 571 w 809"/>
                <a:gd name="T3" fmla="*/ 419 h 1329"/>
                <a:gd name="T4" fmla="*/ 572 w 809"/>
                <a:gd name="T5" fmla="*/ 418 h 1329"/>
                <a:gd name="T6" fmla="*/ 808 w 809"/>
                <a:gd name="T7" fmla="*/ 10 h 1329"/>
                <a:gd name="T8" fmla="*/ 809 w 809"/>
                <a:gd name="T9" fmla="*/ 10 h 1329"/>
                <a:gd name="T10" fmla="*/ 304 w 809"/>
                <a:gd name="T11" fmla="*/ 110 h 1329"/>
                <a:gd name="T12" fmla="*/ 0 w 809"/>
                <a:gd name="T13" fmla="*/ 431 h 1329"/>
                <a:gd name="T14" fmla="*/ 533 w 809"/>
                <a:gd name="T15" fmla="*/ 1329 h 1329"/>
                <a:gd name="T16" fmla="*/ 406 w 809"/>
                <a:gd name="T17" fmla="*/ 905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1329">
                  <a:moveTo>
                    <a:pt x="406" y="905"/>
                  </a:moveTo>
                  <a:cubicBezTo>
                    <a:pt x="416" y="668"/>
                    <a:pt x="571" y="419"/>
                    <a:pt x="571" y="419"/>
                  </a:cubicBezTo>
                  <a:cubicBezTo>
                    <a:pt x="572" y="418"/>
                    <a:pt x="572" y="418"/>
                    <a:pt x="572" y="418"/>
                  </a:cubicBezTo>
                  <a:cubicBezTo>
                    <a:pt x="808" y="10"/>
                    <a:pt x="808" y="10"/>
                    <a:pt x="808" y="10"/>
                  </a:cubicBezTo>
                  <a:cubicBezTo>
                    <a:pt x="809" y="10"/>
                    <a:pt x="809" y="10"/>
                    <a:pt x="809" y="10"/>
                  </a:cubicBezTo>
                  <a:cubicBezTo>
                    <a:pt x="809" y="10"/>
                    <a:pt x="514" y="0"/>
                    <a:pt x="304" y="110"/>
                  </a:cubicBezTo>
                  <a:cubicBezTo>
                    <a:pt x="74" y="230"/>
                    <a:pt x="5" y="418"/>
                    <a:pt x="0" y="431"/>
                  </a:cubicBezTo>
                  <a:cubicBezTo>
                    <a:pt x="4" y="817"/>
                    <a:pt x="218" y="1152"/>
                    <a:pt x="533" y="1329"/>
                  </a:cubicBezTo>
                  <a:cubicBezTo>
                    <a:pt x="531" y="1327"/>
                    <a:pt x="395" y="1171"/>
                    <a:pt x="406" y="905"/>
                  </a:cubicBezTo>
                </a:path>
              </a:pathLst>
            </a:custGeom>
            <a:gradFill>
              <a:gsLst>
                <a:gs pos="0">
                  <a:schemeClr val="tx1">
                    <a:alpha val="59000"/>
                  </a:schemeClr>
                </a:gs>
                <a:gs pos="100000">
                  <a:schemeClr val="bg1">
                    <a:alpha val="3500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547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5" name="组合 6234"/>
          <p:cNvGrpSpPr/>
          <p:nvPr/>
        </p:nvGrpSpPr>
        <p:grpSpPr>
          <a:xfrm>
            <a:off x="2269051" y="272358"/>
            <a:ext cx="4605898" cy="4598784"/>
            <a:chOff x="-566420" y="-2553240"/>
            <a:chExt cx="10277538" cy="10261665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71863" y="-1409700"/>
              <a:ext cx="3033712" cy="3186113"/>
            </a:xfrm>
            <a:custGeom>
              <a:avLst/>
              <a:gdLst>
                <a:gd name="T0" fmla="*/ 507 w 809"/>
                <a:gd name="T1" fmla="*/ 548 h 850"/>
                <a:gd name="T2" fmla="*/ 809 w 809"/>
                <a:gd name="T3" fmla="*/ 850 h 850"/>
                <a:gd name="T4" fmla="*/ 809 w 809"/>
                <a:gd name="T5" fmla="*/ 134 h 850"/>
                <a:gd name="T6" fmla="*/ 293 w 809"/>
                <a:gd name="T7" fmla="*/ 0 h 850"/>
                <a:gd name="T8" fmla="*/ 0 w 809"/>
                <a:gd name="T9" fmla="*/ 41 h 850"/>
                <a:gd name="T10" fmla="*/ 0 w 809"/>
                <a:gd name="T11" fmla="*/ 41 h 850"/>
                <a:gd name="T12" fmla="*/ 507 w 809"/>
                <a:gd name="T13" fmla="*/ 54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9" h="850">
                  <a:moveTo>
                    <a:pt x="507" y="548"/>
                  </a:moveTo>
                  <a:cubicBezTo>
                    <a:pt x="809" y="850"/>
                    <a:pt x="809" y="850"/>
                    <a:pt x="809" y="850"/>
                  </a:cubicBezTo>
                  <a:cubicBezTo>
                    <a:pt x="809" y="134"/>
                    <a:pt x="809" y="134"/>
                    <a:pt x="809" y="134"/>
                  </a:cubicBezTo>
                  <a:cubicBezTo>
                    <a:pt x="656" y="49"/>
                    <a:pt x="480" y="0"/>
                    <a:pt x="293" y="0"/>
                  </a:cubicBezTo>
                  <a:cubicBezTo>
                    <a:pt x="192" y="0"/>
                    <a:pt x="93" y="15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07" y="548"/>
                    <a:pt x="507" y="548"/>
                    <a:pt x="507" y="548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087438" y="-1257300"/>
              <a:ext cx="4286250" cy="1901825"/>
            </a:xfrm>
            <a:custGeom>
              <a:avLst/>
              <a:gdLst>
                <a:gd name="T0" fmla="*/ 1143 w 1143"/>
                <a:gd name="T1" fmla="*/ 507 h 507"/>
                <a:gd name="T2" fmla="*/ 636 w 1143"/>
                <a:gd name="T3" fmla="*/ 0 h 507"/>
                <a:gd name="T4" fmla="*/ 636 w 1143"/>
                <a:gd name="T5" fmla="*/ 0 h 507"/>
                <a:gd name="T6" fmla="*/ 509 w 1143"/>
                <a:gd name="T7" fmla="*/ 46 h 507"/>
                <a:gd name="T8" fmla="*/ 0 w 1143"/>
                <a:gd name="T9" fmla="*/ 507 h 507"/>
                <a:gd name="T10" fmla="*/ 716 w 1143"/>
                <a:gd name="T11" fmla="*/ 507 h 507"/>
                <a:gd name="T12" fmla="*/ 1143 w 1143"/>
                <a:gd name="T13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7">
                  <a:moveTo>
                    <a:pt x="1143" y="507"/>
                  </a:moveTo>
                  <a:cubicBezTo>
                    <a:pt x="636" y="0"/>
                    <a:pt x="636" y="0"/>
                    <a:pt x="636" y="0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593" y="13"/>
                    <a:pt x="550" y="28"/>
                    <a:pt x="509" y="46"/>
                  </a:cubicBezTo>
                  <a:cubicBezTo>
                    <a:pt x="293" y="139"/>
                    <a:pt x="113" y="302"/>
                    <a:pt x="0" y="507"/>
                  </a:cubicBezTo>
                  <a:cubicBezTo>
                    <a:pt x="716" y="507"/>
                    <a:pt x="716" y="507"/>
                    <a:pt x="716" y="507"/>
                  </a:cubicBezTo>
                  <a:cubicBezTo>
                    <a:pt x="1143" y="507"/>
                    <a:pt x="1143" y="507"/>
                    <a:pt x="1143" y="5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85788" y="644525"/>
              <a:ext cx="3186112" cy="3030538"/>
            </a:xfrm>
            <a:custGeom>
              <a:avLst/>
              <a:gdLst>
                <a:gd name="T0" fmla="*/ 548 w 850"/>
                <a:gd name="T1" fmla="*/ 302 h 808"/>
                <a:gd name="T2" fmla="*/ 850 w 850"/>
                <a:gd name="T3" fmla="*/ 0 h 808"/>
                <a:gd name="T4" fmla="*/ 134 w 850"/>
                <a:gd name="T5" fmla="*/ 0 h 808"/>
                <a:gd name="T6" fmla="*/ 0 w 850"/>
                <a:gd name="T7" fmla="*/ 515 h 808"/>
                <a:gd name="T8" fmla="*/ 5 w 850"/>
                <a:gd name="T9" fmla="*/ 610 h 808"/>
                <a:gd name="T10" fmla="*/ 41 w 850"/>
                <a:gd name="T11" fmla="*/ 808 h 808"/>
                <a:gd name="T12" fmla="*/ 548 w 850"/>
                <a:gd name="T13" fmla="*/ 302 h 808"/>
                <a:gd name="T14" fmla="*/ 548 w 850"/>
                <a:gd name="T15" fmla="*/ 30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0" h="808">
                  <a:moveTo>
                    <a:pt x="548" y="302"/>
                  </a:moveTo>
                  <a:cubicBezTo>
                    <a:pt x="850" y="0"/>
                    <a:pt x="850" y="0"/>
                    <a:pt x="850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49" y="152"/>
                    <a:pt x="0" y="328"/>
                    <a:pt x="0" y="515"/>
                  </a:cubicBezTo>
                  <a:cubicBezTo>
                    <a:pt x="0" y="547"/>
                    <a:pt x="2" y="579"/>
                    <a:pt x="5" y="610"/>
                  </a:cubicBezTo>
                  <a:cubicBezTo>
                    <a:pt x="11" y="678"/>
                    <a:pt x="23" y="744"/>
                    <a:pt x="41" y="808"/>
                  </a:cubicBezTo>
                  <a:cubicBezTo>
                    <a:pt x="548" y="302"/>
                    <a:pt x="548" y="302"/>
                    <a:pt x="548" y="302"/>
                  </a:cubicBezTo>
                  <a:cubicBezTo>
                    <a:pt x="548" y="302"/>
                    <a:pt x="548" y="302"/>
                    <a:pt x="548" y="302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505575" y="-908050"/>
              <a:ext cx="1897062" cy="4286250"/>
            </a:xfrm>
            <a:custGeom>
              <a:avLst/>
              <a:gdLst>
                <a:gd name="T0" fmla="*/ 0 w 506"/>
                <a:gd name="T1" fmla="*/ 716 h 1143"/>
                <a:gd name="T2" fmla="*/ 0 w 506"/>
                <a:gd name="T3" fmla="*/ 1143 h 1143"/>
                <a:gd name="T4" fmla="*/ 0 w 506"/>
                <a:gd name="T5" fmla="*/ 1143 h 1143"/>
                <a:gd name="T6" fmla="*/ 0 w 506"/>
                <a:gd name="T7" fmla="*/ 1143 h 1143"/>
                <a:gd name="T8" fmla="*/ 506 w 506"/>
                <a:gd name="T9" fmla="*/ 636 h 1143"/>
                <a:gd name="T10" fmla="*/ 506 w 506"/>
                <a:gd name="T11" fmla="*/ 636 h 1143"/>
                <a:gd name="T12" fmla="*/ 284 w 506"/>
                <a:gd name="T13" fmla="*/ 230 h 1143"/>
                <a:gd name="T14" fmla="*/ 0 w 506"/>
                <a:gd name="T15" fmla="*/ 0 h 1143"/>
                <a:gd name="T16" fmla="*/ 0 w 506"/>
                <a:gd name="T17" fmla="*/ 716 h 1143"/>
                <a:gd name="T18" fmla="*/ 0 w 506"/>
                <a:gd name="T19" fmla="*/ 716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6" h="1143">
                  <a:moveTo>
                    <a:pt x="0" y="716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506" y="636"/>
                    <a:pt x="506" y="636"/>
                    <a:pt x="506" y="636"/>
                  </a:cubicBezTo>
                  <a:cubicBezTo>
                    <a:pt x="506" y="636"/>
                    <a:pt x="506" y="636"/>
                    <a:pt x="506" y="636"/>
                  </a:cubicBezTo>
                  <a:cubicBezTo>
                    <a:pt x="462" y="484"/>
                    <a:pt x="386" y="346"/>
                    <a:pt x="284" y="230"/>
                  </a:cubicBezTo>
                  <a:cubicBezTo>
                    <a:pt x="204" y="138"/>
                    <a:pt x="107" y="6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16"/>
                    <a:pt x="0" y="716"/>
                    <a:pt x="0" y="716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771900" y="451008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738188" y="1776413"/>
              <a:ext cx="1901825" cy="4286250"/>
            </a:xfrm>
            <a:custGeom>
              <a:avLst/>
              <a:gdLst>
                <a:gd name="T0" fmla="*/ 507 w 507"/>
                <a:gd name="T1" fmla="*/ 427 h 1143"/>
                <a:gd name="T2" fmla="*/ 507 w 507"/>
                <a:gd name="T3" fmla="*/ 427 h 1143"/>
                <a:gd name="T4" fmla="*/ 507 w 507"/>
                <a:gd name="T5" fmla="*/ 0 h 1143"/>
                <a:gd name="T6" fmla="*/ 0 w 507"/>
                <a:gd name="T7" fmla="*/ 506 h 1143"/>
                <a:gd name="T8" fmla="*/ 507 w 507"/>
                <a:gd name="T9" fmla="*/ 1143 h 1143"/>
                <a:gd name="T10" fmla="*/ 507 w 507"/>
                <a:gd name="T11" fmla="*/ 427 h 1143"/>
                <a:gd name="T12" fmla="*/ 507 w 507"/>
                <a:gd name="T13" fmla="*/ 427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7" h="1143">
                  <a:moveTo>
                    <a:pt x="507" y="427"/>
                  </a:moveTo>
                  <a:cubicBezTo>
                    <a:pt x="507" y="427"/>
                    <a:pt x="507" y="427"/>
                    <a:pt x="507" y="427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78" y="779"/>
                    <a:pt x="263" y="1007"/>
                    <a:pt x="507" y="1143"/>
                  </a:cubicBezTo>
                  <a:cubicBezTo>
                    <a:pt x="507" y="427"/>
                    <a:pt x="507" y="427"/>
                    <a:pt x="507" y="427"/>
                  </a:cubicBezTo>
                  <a:cubicBezTo>
                    <a:pt x="507" y="427"/>
                    <a:pt x="507" y="427"/>
                    <a:pt x="507" y="427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5373688" y="1476375"/>
              <a:ext cx="3182937" cy="3033713"/>
            </a:xfrm>
            <a:custGeom>
              <a:avLst/>
              <a:gdLst>
                <a:gd name="T0" fmla="*/ 808 w 849"/>
                <a:gd name="T1" fmla="*/ 0 h 809"/>
                <a:gd name="T2" fmla="*/ 808 w 849"/>
                <a:gd name="T3" fmla="*/ 0 h 809"/>
                <a:gd name="T4" fmla="*/ 302 w 849"/>
                <a:gd name="T5" fmla="*/ 507 h 809"/>
                <a:gd name="T6" fmla="*/ 302 w 849"/>
                <a:gd name="T7" fmla="*/ 507 h 809"/>
                <a:gd name="T8" fmla="*/ 0 w 849"/>
                <a:gd name="T9" fmla="*/ 809 h 809"/>
                <a:gd name="T10" fmla="*/ 716 w 849"/>
                <a:gd name="T11" fmla="*/ 809 h 809"/>
                <a:gd name="T12" fmla="*/ 849 w 849"/>
                <a:gd name="T13" fmla="*/ 293 h 809"/>
                <a:gd name="T14" fmla="*/ 808 w 849"/>
                <a:gd name="T15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9" h="809">
                  <a:moveTo>
                    <a:pt x="808" y="0"/>
                  </a:moveTo>
                  <a:cubicBezTo>
                    <a:pt x="808" y="0"/>
                    <a:pt x="808" y="0"/>
                    <a:pt x="808" y="0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0" y="809"/>
                    <a:pt x="0" y="809"/>
                    <a:pt x="0" y="809"/>
                  </a:cubicBezTo>
                  <a:cubicBezTo>
                    <a:pt x="716" y="809"/>
                    <a:pt x="716" y="809"/>
                    <a:pt x="716" y="809"/>
                  </a:cubicBezTo>
                  <a:cubicBezTo>
                    <a:pt x="800" y="656"/>
                    <a:pt x="849" y="480"/>
                    <a:pt x="849" y="293"/>
                  </a:cubicBezTo>
                  <a:cubicBezTo>
                    <a:pt x="849" y="192"/>
                    <a:pt x="835" y="93"/>
                    <a:pt x="808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640013" y="3378200"/>
              <a:ext cx="3030537" cy="3182938"/>
            </a:xfrm>
            <a:custGeom>
              <a:avLst/>
              <a:gdLst>
                <a:gd name="T0" fmla="*/ 302 w 808"/>
                <a:gd name="T1" fmla="*/ 302 h 849"/>
                <a:gd name="T2" fmla="*/ 0 w 808"/>
                <a:gd name="T3" fmla="*/ 0 h 849"/>
                <a:gd name="T4" fmla="*/ 0 w 808"/>
                <a:gd name="T5" fmla="*/ 0 h 849"/>
                <a:gd name="T6" fmla="*/ 0 w 808"/>
                <a:gd name="T7" fmla="*/ 716 h 849"/>
                <a:gd name="T8" fmla="*/ 280 w 808"/>
                <a:gd name="T9" fmla="*/ 823 h 849"/>
                <a:gd name="T10" fmla="*/ 515 w 808"/>
                <a:gd name="T11" fmla="*/ 849 h 849"/>
                <a:gd name="T12" fmla="*/ 808 w 808"/>
                <a:gd name="T13" fmla="*/ 808 h 849"/>
                <a:gd name="T14" fmla="*/ 808 w 808"/>
                <a:gd name="T15" fmla="*/ 808 h 849"/>
                <a:gd name="T16" fmla="*/ 302 w 808"/>
                <a:gd name="T17" fmla="*/ 302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849">
                  <a:moveTo>
                    <a:pt x="302" y="30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86" y="764"/>
                    <a:pt x="181" y="800"/>
                    <a:pt x="280" y="823"/>
                  </a:cubicBezTo>
                  <a:cubicBezTo>
                    <a:pt x="356" y="840"/>
                    <a:pt x="434" y="849"/>
                    <a:pt x="515" y="849"/>
                  </a:cubicBezTo>
                  <a:cubicBezTo>
                    <a:pt x="617" y="849"/>
                    <a:pt x="715" y="835"/>
                    <a:pt x="808" y="808"/>
                  </a:cubicBezTo>
                  <a:cubicBezTo>
                    <a:pt x="808" y="808"/>
                    <a:pt x="808" y="808"/>
                    <a:pt x="808" y="808"/>
                  </a:cubicBezTo>
                  <a:cubicBezTo>
                    <a:pt x="302" y="302"/>
                    <a:pt x="302" y="302"/>
                    <a:pt x="302" y="302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505575" y="1476375"/>
              <a:ext cx="1897062" cy="1901825"/>
            </a:xfrm>
            <a:custGeom>
              <a:avLst/>
              <a:gdLst>
                <a:gd name="T0" fmla="*/ 506 w 506"/>
                <a:gd name="T1" fmla="*/ 0 h 507"/>
                <a:gd name="T2" fmla="*/ 19 w 506"/>
                <a:gd name="T3" fmla="*/ 487 h 507"/>
                <a:gd name="T4" fmla="*/ 19 w 506"/>
                <a:gd name="T5" fmla="*/ 487 h 507"/>
                <a:gd name="T6" fmla="*/ 0 w 506"/>
                <a:gd name="T7" fmla="*/ 507 h 507"/>
                <a:gd name="T8" fmla="*/ 0 w 506"/>
                <a:gd name="T9" fmla="*/ 507 h 507"/>
                <a:gd name="T10" fmla="*/ 0 w 506"/>
                <a:gd name="T11" fmla="*/ 507 h 507"/>
                <a:gd name="T12" fmla="*/ 506 w 506"/>
                <a:gd name="T13" fmla="*/ 0 h 507"/>
                <a:gd name="T14" fmla="*/ 506 w 506"/>
                <a:gd name="T1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6" h="507">
                  <a:moveTo>
                    <a:pt x="506" y="0"/>
                  </a:moveTo>
                  <a:cubicBezTo>
                    <a:pt x="19" y="487"/>
                    <a:pt x="19" y="487"/>
                    <a:pt x="19" y="487"/>
                  </a:cubicBezTo>
                  <a:cubicBezTo>
                    <a:pt x="19" y="487"/>
                    <a:pt x="19" y="487"/>
                    <a:pt x="19" y="48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6" y="0"/>
                    <a:pt x="506" y="0"/>
                    <a:pt x="506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73688" y="3554413"/>
              <a:ext cx="952500" cy="955675"/>
            </a:xfrm>
            <a:custGeom>
              <a:avLst/>
              <a:gdLst>
                <a:gd name="T0" fmla="*/ 600 w 600"/>
                <a:gd name="T1" fmla="*/ 0 h 602"/>
                <a:gd name="T2" fmla="*/ 0 w 600"/>
                <a:gd name="T3" fmla="*/ 602 h 602"/>
                <a:gd name="T4" fmla="*/ 0 w 600"/>
                <a:gd name="T5" fmla="*/ 602 h 602"/>
                <a:gd name="T6" fmla="*/ 0 w 600"/>
                <a:gd name="T7" fmla="*/ 602 h 602"/>
                <a:gd name="T8" fmla="*/ 0 w 600"/>
                <a:gd name="T9" fmla="*/ 602 h 602"/>
                <a:gd name="T10" fmla="*/ 600 w 600"/>
                <a:gd name="T1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0" h="602">
                  <a:moveTo>
                    <a:pt x="600" y="0"/>
                  </a:move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60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73688" y="3554413"/>
              <a:ext cx="952500" cy="955675"/>
            </a:xfrm>
            <a:custGeom>
              <a:avLst/>
              <a:gdLst>
                <a:gd name="T0" fmla="*/ 600 w 600"/>
                <a:gd name="T1" fmla="*/ 0 h 602"/>
                <a:gd name="T2" fmla="*/ 0 w 600"/>
                <a:gd name="T3" fmla="*/ 602 h 602"/>
                <a:gd name="T4" fmla="*/ 0 w 600"/>
                <a:gd name="T5" fmla="*/ 602 h 602"/>
                <a:gd name="T6" fmla="*/ 0 w 600"/>
                <a:gd name="T7" fmla="*/ 602 h 602"/>
                <a:gd name="T8" fmla="*/ 0 w 600"/>
                <a:gd name="T9" fmla="*/ 602 h 602"/>
                <a:gd name="T10" fmla="*/ 600 w 600"/>
                <a:gd name="T11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0" h="602">
                  <a:moveTo>
                    <a:pt x="600" y="0"/>
                  </a:move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0" y="602"/>
                  </a:lnTo>
                  <a:lnTo>
                    <a:pt x="6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373688" y="1476375"/>
              <a:ext cx="3052762" cy="3033713"/>
            </a:xfrm>
            <a:custGeom>
              <a:avLst/>
              <a:gdLst>
                <a:gd name="T0" fmla="*/ 808 w 814"/>
                <a:gd name="T1" fmla="*/ 0 h 809"/>
                <a:gd name="T2" fmla="*/ 302 w 814"/>
                <a:gd name="T3" fmla="*/ 507 h 809"/>
                <a:gd name="T4" fmla="*/ 302 w 814"/>
                <a:gd name="T5" fmla="*/ 507 h 809"/>
                <a:gd name="T6" fmla="*/ 254 w 814"/>
                <a:gd name="T7" fmla="*/ 554 h 809"/>
                <a:gd name="T8" fmla="*/ 0 w 814"/>
                <a:gd name="T9" fmla="*/ 809 h 809"/>
                <a:gd name="T10" fmla="*/ 28 w 814"/>
                <a:gd name="T11" fmla="*/ 809 h 809"/>
                <a:gd name="T12" fmla="*/ 33 w 814"/>
                <a:gd name="T13" fmla="*/ 803 h 809"/>
                <a:gd name="T14" fmla="*/ 42 w 814"/>
                <a:gd name="T15" fmla="*/ 794 h 809"/>
                <a:gd name="T16" fmla="*/ 54 w 814"/>
                <a:gd name="T17" fmla="*/ 783 h 809"/>
                <a:gd name="T18" fmla="*/ 797 w 814"/>
                <a:gd name="T19" fmla="*/ 39 h 809"/>
                <a:gd name="T20" fmla="*/ 800 w 814"/>
                <a:gd name="T21" fmla="*/ 37 h 809"/>
                <a:gd name="T22" fmla="*/ 804 w 814"/>
                <a:gd name="T23" fmla="*/ 32 h 809"/>
                <a:gd name="T24" fmla="*/ 814 w 814"/>
                <a:gd name="T25" fmla="*/ 23 h 809"/>
                <a:gd name="T26" fmla="*/ 808 w 814"/>
                <a:gd name="T27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4" h="809">
                  <a:moveTo>
                    <a:pt x="808" y="0"/>
                  </a:moveTo>
                  <a:cubicBezTo>
                    <a:pt x="302" y="507"/>
                    <a:pt x="302" y="507"/>
                    <a:pt x="302" y="507"/>
                  </a:cubicBezTo>
                  <a:cubicBezTo>
                    <a:pt x="302" y="507"/>
                    <a:pt x="302" y="507"/>
                    <a:pt x="302" y="507"/>
                  </a:cubicBezTo>
                  <a:cubicBezTo>
                    <a:pt x="254" y="554"/>
                    <a:pt x="254" y="554"/>
                    <a:pt x="254" y="554"/>
                  </a:cubicBezTo>
                  <a:cubicBezTo>
                    <a:pt x="0" y="809"/>
                    <a:pt x="0" y="809"/>
                    <a:pt x="0" y="809"/>
                  </a:cubicBezTo>
                  <a:cubicBezTo>
                    <a:pt x="28" y="809"/>
                    <a:pt x="28" y="809"/>
                    <a:pt x="28" y="809"/>
                  </a:cubicBezTo>
                  <a:cubicBezTo>
                    <a:pt x="30" y="807"/>
                    <a:pt x="32" y="805"/>
                    <a:pt x="33" y="803"/>
                  </a:cubicBezTo>
                  <a:cubicBezTo>
                    <a:pt x="36" y="800"/>
                    <a:pt x="39" y="797"/>
                    <a:pt x="42" y="794"/>
                  </a:cubicBezTo>
                  <a:cubicBezTo>
                    <a:pt x="46" y="790"/>
                    <a:pt x="50" y="786"/>
                    <a:pt x="54" y="783"/>
                  </a:cubicBezTo>
                  <a:cubicBezTo>
                    <a:pt x="797" y="39"/>
                    <a:pt x="797" y="39"/>
                    <a:pt x="797" y="39"/>
                  </a:cubicBezTo>
                  <a:cubicBezTo>
                    <a:pt x="798" y="39"/>
                    <a:pt x="799" y="38"/>
                    <a:pt x="800" y="37"/>
                  </a:cubicBezTo>
                  <a:cubicBezTo>
                    <a:pt x="802" y="35"/>
                    <a:pt x="803" y="34"/>
                    <a:pt x="804" y="32"/>
                  </a:cubicBezTo>
                  <a:cubicBezTo>
                    <a:pt x="807" y="29"/>
                    <a:pt x="811" y="26"/>
                    <a:pt x="814" y="23"/>
                  </a:cubicBezTo>
                  <a:cubicBezTo>
                    <a:pt x="812" y="15"/>
                    <a:pt x="810" y="8"/>
                    <a:pt x="80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771900" y="4510088"/>
              <a:ext cx="4286250" cy="0"/>
            </a:xfrm>
            <a:custGeom>
              <a:avLst/>
              <a:gdLst>
                <a:gd name="T0" fmla="*/ 0 w 2700"/>
                <a:gd name="T1" fmla="*/ 0 w 2700"/>
                <a:gd name="T2" fmla="*/ 1009 w 2700"/>
                <a:gd name="T3" fmla="*/ 2700 w 2700"/>
                <a:gd name="T4" fmla="*/ 2700 w 2700"/>
                <a:gd name="T5" fmla="*/ 1009 w 2700"/>
                <a:gd name="T6" fmla="*/ 1009 w 2700"/>
                <a:gd name="T7" fmla="*/ 0 w 2700"/>
                <a:gd name="T8" fmla="*/ 0 w 27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700">
                  <a:moveTo>
                    <a:pt x="0" y="0"/>
                  </a:moveTo>
                  <a:lnTo>
                    <a:pt x="0" y="0"/>
                  </a:lnTo>
                  <a:lnTo>
                    <a:pt x="1009" y="0"/>
                  </a:lnTo>
                  <a:lnTo>
                    <a:pt x="2700" y="0"/>
                  </a:lnTo>
                  <a:lnTo>
                    <a:pt x="270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771900" y="4510088"/>
              <a:ext cx="4286250" cy="0"/>
            </a:xfrm>
            <a:custGeom>
              <a:avLst/>
              <a:gdLst>
                <a:gd name="T0" fmla="*/ 0 w 2700"/>
                <a:gd name="T1" fmla="*/ 0 w 2700"/>
                <a:gd name="T2" fmla="*/ 1009 w 2700"/>
                <a:gd name="T3" fmla="*/ 2700 w 2700"/>
                <a:gd name="T4" fmla="*/ 2700 w 2700"/>
                <a:gd name="T5" fmla="*/ 1009 w 2700"/>
                <a:gd name="T6" fmla="*/ 1009 w 2700"/>
                <a:gd name="T7" fmla="*/ 0 w 2700"/>
                <a:gd name="T8" fmla="*/ 0 w 270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700">
                  <a:moveTo>
                    <a:pt x="0" y="0"/>
                  </a:moveTo>
                  <a:lnTo>
                    <a:pt x="0" y="0"/>
                  </a:lnTo>
                  <a:lnTo>
                    <a:pt x="1009" y="0"/>
                  </a:lnTo>
                  <a:lnTo>
                    <a:pt x="2700" y="0"/>
                  </a:lnTo>
                  <a:lnTo>
                    <a:pt x="270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3771900" y="4510088"/>
              <a:ext cx="4286250" cy="76200"/>
            </a:xfrm>
            <a:custGeom>
              <a:avLst/>
              <a:gdLst>
                <a:gd name="T0" fmla="*/ 1143 w 1143"/>
                <a:gd name="T1" fmla="*/ 0 h 20"/>
                <a:gd name="T2" fmla="*/ 427 w 1143"/>
                <a:gd name="T3" fmla="*/ 0 h 20"/>
                <a:gd name="T4" fmla="*/ 0 w 1143"/>
                <a:gd name="T5" fmla="*/ 0 h 20"/>
                <a:gd name="T6" fmla="*/ 20 w 1143"/>
                <a:gd name="T7" fmla="*/ 19 h 20"/>
                <a:gd name="T8" fmla="*/ 27 w 1143"/>
                <a:gd name="T9" fmla="*/ 20 h 20"/>
                <a:gd name="T10" fmla="*/ 40 w 1143"/>
                <a:gd name="T11" fmla="*/ 19 h 20"/>
                <a:gd name="T12" fmla="*/ 56 w 1143"/>
                <a:gd name="T13" fmla="*/ 20 h 20"/>
                <a:gd name="T14" fmla="*/ 1108 w 1143"/>
                <a:gd name="T15" fmla="*/ 20 h 20"/>
                <a:gd name="T16" fmla="*/ 1111 w 1143"/>
                <a:gd name="T17" fmla="*/ 20 h 20"/>
                <a:gd name="T18" fmla="*/ 1117 w 1143"/>
                <a:gd name="T19" fmla="*/ 20 h 20"/>
                <a:gd name="T20" fmla="*/ 1118 w 1143"/>
                <a:gd name="T21" fmla="*/ 20 h 20"/>
                <a:gd name="T22" fmla="*/ 1122 w 1143"/>
                <a:gd name="T23" fmla="*/ 20 h 20"/>
                <a:gd name="T24" fmla="*/ 1126 w 1143"/>
                <a:gd name="T25" fmla="*/ 20 h 20"/>
                <a:gd name="T26" fmla="*/ 1130 w 1143"/>
                <a:gd name="T27" fmla="*/ 20 h 20"/>
                <a:gd name="T28" fmla="*/ 1131 w 1143"/>
                <a:gd name="T29" fmla="*/ 20 h 20"/>
                <a:gd name="T30" fmla="*/ 1143 w 1143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3" h="20">
                  <a:moveTo>
                    <a:pt x="1143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0"/>
                    <a:pt x="25" y="20"/>
                    <a:pt x="27" y="20"/>
                  </a:cubicBezTo>
                  <a:cubicBezTo>
                    <a:pt x="32" y="19"/>
                    <a:pt x="36" y="19"/>
                    <a:pt x="40" y="19"/>
                  </a:cubicBezTo>
                  <a:cubicBezTo>
                    <a:pt x="46" y="19"/>
                    <a:pt x="51" y="19"/>
                    <a:pt x="56" y="20"/>
                  </a:cubicBezTo>
                  <a:cubicBezTo>
                    <a:pt x="1108" y="20"/>
                    <a:pt x="1108" y="20"/>
                    <a:pt x="1108" y="20"/>
                  </a:cubicBezTo>
                  <a:cubicBezTo>
                    <a:pt x="1109" y="20"/>
                    <a:pt x="1110" y="20"/>
                    <a:pt x="1111" y="20"/>
                  </a:cubicBezTo>
                  <a:cubicBezTo>
                    <a:pt x="1113" y="20"/>
                    <a:pt x="1115" y="20"/>
                    <a:pt x="1117" y="20"/>
                  </a:cubicBezTo>
                  <a:cubicBezTo>
                    <a:pt x="1117" y="20"/>
                    <a:pt x="1117" y="20"/>
                    <a:pt x="1118" y="20"/>
                  </a:cubicBezTo>
                  <a:cubicBezTo>
                    <a:pt x="1119" y="20"/>
                    <a:pt x="1120" y="20"/>
                    <a:pt x="1122" y="20"/>
                  </a:cubicBezTo>
                  <a:cubicBezTo>
                    <a:pt x="1123" y="20"/>
                    <a:pt x="1124" y="20"/>
                    <a:pt x="1126" y="20"/>
                  </a:cubicBezTo>
                  <a:cubicBezTo>
                    <a:pt x="1127" y="20"/>
                    <a:pt x="1129" y="20"/>
                    <a:pt x="1130" y="20"/>
                  </a:cubicBezTo>
                  <a:cubicBezTo>
                    <a:pt x="1130" y="20"/>
                    <a:pt x="1131" y="20"/>
                    <a:pt x="1131" y="20"/>
                  </a:cubicBezTo>
                  <a:cubicBezTo>
                    <a:pt x="1135" y="13"/>
                    <a:pt x="1139" y="6"/>
                    <a:pt x="114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373688" y="4510088"/>
              <a:ext cx="2684462" cy="0"/>
            </a:xfrm>
            <a:custGeom>
              <a:avLst/>
              <a:gdLst>
                <a:gd name="T0" fmla="*/ 716 w 716"/>
                <a:gd name="T1" fmla="*/ 28 w 716"/>
                <a:gd name="T2" fmla="*/ 28 w 716"/>
                <a:gd name="T3" fmla="*/ 0 w 716"/>
                <a:gd name="T4" fmla="*/ 716 w 716"/>
                <a:gd name="T5" fmla="*/ 716 w 7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716">
                  <a:moveTo>
                    <a:pt x="7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716" y="0"/>
                    <a:pt x="716" y="0"/>
                    <a:pt x="716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40013" y="3378200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713 h 713"/>
                <a:gd name="T10" fmla="*/ 713 w 713"/>
                <a:gd name="T11" fmla="*/ 713 h 713"/>
                <a:gd name="T12" fmla="*/ 0 w 713"/>
                <a:gd name="T13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640013" y="3378200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713 h 713"/>
                <a:gd name="T10" fmla="*/ 713 w 713"/>
                <a:gd name="T11" fmla="*/ 713 h 713"/>
                <a:gd name="T12" fmla="*/ 0 w 713"/>
                <a:gd name="T13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771900" y="4510088"/>
              <a:ext cx="1898650" cy="1897063"/>
            </a:xfrm>
            <a:custGeom>
              <a:avLst/>
              <a:gdLst>
                <a:gd name="T0" fmla="*/ 0 w 506"/>
                <a:gd name="T1" fmla="*/ 0 h 506"/>
                <a:gd name="T2" fmla="*/ 0 w 506"/>
                <a:gd name="T3" fmla="*/ 0 h 506"/>
                <a:gd name="T4" fmla="*/ 506 w 506"/>
                <a:gd name="T5" fmla="*/ 506 h 506"/>
                <a:gd name="T6" fmla="*/ 506 w 506"/>
                <a:gd name="T7" fmla="*/ 506 h 506"/>
                <a:gd name="T8" fmla="*/ 20 w 506"/>
                <a:gd name="T9" fmla="*/ 19 h 506"/>
                <a:gd name="T10" fmla="*/ 20 w 506"/>
                <a:gd name="T11" fmla="*/ 19 h 506"/>
                <a:gd name="T12" fmla="*/ 0 w 506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50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640013" y="3378200"/>
              <a:ext cx="3030537" cy="3052763"/>
            </a:xfrm>
            <a:custGeom>
              <a:avLst/>
              <a:gdLst>
                <a:gd name="T0" fmla="*/ 0 w 808"/>
                <a:gd name="T1" fmla="*/ 0 h 814"/>
                <a:gd name="T2" fmla="*/ 0 w 808"/>
                <a:gd name="T3" fmla="*/ 28 h 814"/>
                <a:gd name="T4" fmla="*/ 5 w 808"/>
                <a:gd name="T5" fmla="*/ 33 h 814"/>
                <a:gd name="T6" fmla="*/ 15 w 808"/>
                <a:gd name="T7" fmla="*/ 42 h 814"/>
                <a:gd name="T8" fmla="*/ 26 w 808"/>
                <a:gd name="T9" fmla="*/ 54 h 814"/>
                <a:gd name="T10" fmla="*/ 769 w 808"/>
                <a:gd name="T11" fmla="*/ 797 h 814"/>
                <a:gd name="T12" fmla="*/ 772 w 808"/>
                <a:gd name="T13" fmla="*/ 800 h 814"/>
                <a:gd name="T14" fmla="*/ 776 w 808"/>
                <a:gd name="T15" fmla="*/ 804 h 814"/>
                <a:gd name="T16" fmla="*/ 786 w 808"/>
                <a:gd name="T17" fmla="*/ 814 h 814"/>
                <a:gd name="T18" fmla="*/ 808 w 808"/>
                <a:gd name="T19" fmla="*/ 808 h 814"/>
                <a:gd name="T20" fmla="*/ 302 w 808"/>
                <a:gd name="T21" fmla="*/ 302 h 814"/>
                <a:gd name="T22" fmla="*/ 0 w 808"/>
                <a:gd name="T2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8" h="814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3" y="32"/>
                    <a:pt x="5" y="33"/>
                  </a:cubicBezTo>
                  <a:cubicBezTo>
                    <a:pt x="8" y="36"/>
                    <a:pt x="11" y="39"/>
                    <a:pt x="15" y="42"/>
                  </a:cubicBezTo>
                  <a:cubicBezTo>
                    <a:pt x="18" y="46"/>
                    <a:pt x="22" y="50"/>
                    <a:pt x="26" y="54"/>
                  </a:cubicBezTo>
                  <a:cubicBezTo>
                    <a:pt x="769" y="797"/>
                    <a:pt x="769" y="797"/>
                    <a:pt x="769" y="797"/>
                  </a:cubicBezTo>
                  <a:cubicBezTo>
                    <a:pt x="770" y="798"/>
                    <a:pt x="771" y="799"/>
                    <a:pt x="772" y="800"/>
                  </a:cubicBezTo>
                  <a:cubicBezTo>
                    <a:pt x="773" y="802"/>
                    <a:pt x="775" y="803"/>
                    <a:pt x="776" y="804"/>
                  </a:cubicBezTo>
                  <a:cubicBezTo>
                    <a:pt x="779" y="807"/>
                    <a:pt x="782" y="811"/>
                    <a:pt x="786" y="814"/>
                  </a:cubicBezTo>
                  <a:cubicBezTo>
                    <a:pt x="793" y="812"/>
                    <a:pt x="800" y="810"/>
                    <a:pt x="808" y="808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4" name="Freeform 34"/>
            <p:cNvSpPr>
              <a:spLocks noEditPoints="1"/>
            </p:cNvSpPr>
            <p:nvPr/>
          </p:nvSpPr>
          <p:spPr bwMode="auto">
            <a:xfrm>
              <a:off x="2636838" y="1776413"/>
              <a:ext cx="3175" cy="4286250"/>
            </a:xfrm>
            <a:custGeom>
              <a:avLst/>
              <a:gdLst>
                <a:gd name="T0" fmla="*/ 1 w 1"/>
                <a:gd name="T1" fmla="*/ 427 h 1143"/>
                <a:gd name="T2" fmla="*/ 1 w 1"/>
                <a:gd name="T3" fmla="*/ 427 h 1143"/>
                <a:gd name="T4" fmla="*/ 1 w 1"/>
                <a:gd name="T5" fmla="*/ 1143 h 1143"/>
                <a:gd name="T6" fmla="*/ 0 w 1"/>
                <a:gd name="T7" fmla="*/ 1142 h 1143"/>
                <a:gd name="T8" fmla="*/ 1 w 1"/>
                <a:gd name="T9" fmla="*/ 1143 h 1143"/>
                <a:gd name="T10" fmla="*/ 1 w 1"/>
                <a:gd name="T11" fmla="*/ 1143 h 1143"/>
                <a:gd name="T12" fmla="*/ 1 w 1"/>
                <a:gd name="T13" fmla="*/ 1143 h 1143"/>
                <a:gd name="T14" fmla="*/ 1 w 1"/>
                <a:gd name="T15" fmla="*/ 427 h 1143"/>
                <a:gd name="T16" fmla="*/ 1 w 1"/>
                <a:gd name="T17" fmla="*/ 0 h 1143"/>
                <a:gd name="T18" fmla="*/ 1 w 1"/>
                <a:gd name="T19" fmla="*/ 0 h 1143"/>
                <a:gd name="T20" fmla="*/ 1 w 1"/>
                <a:gd name="T21" fmla="*/ 0 h 1143"/>
                <a:gd name="T22" fmla="*/ 1 w 1"/>
                <a:gd name="T23" fmla="*/ 427 h 1143"/>
                <a:gd name="T24" fmla="*/ 1 w 1"/>
                <a:gd name="T25" fmla="*/ 427 h 1143"/>
                <a:gd name="T26" fmla="*/ 1 w 1"/>
                <a:gd name="T27" fmla="*/ 427 h 1143"/>
                <a:gd name="T28" fmla="*/ 1 w 1"/>
                <a:gd name="T29" fmla="*/ 427 h 1143"/>
                <a:gd name="T30" fmla="*/ 1 w 1"/>
                <a:gd name="T31" fmla="*/ 427 h 1143"/>
                <a:gd name="T32" fmla="*/ 1 w 1"/>
                <a:gd name="T33" fmla="*/ 0 h 1143"/>
                <a:gd name="T34" fmla="*/ 1 w 1"/>
                <a:gd name="T35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1143">
                  <a:moveTo>
                    <a:pt x="1" y="427"/>
                  </a:moveTo>
                  <a:cubicBezTo>
                    <a:pt x="1" y="427"/>
                    <a:pt x="1" y="427"/>
                    <a:pt x="1" y="427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0" y="1142"/>
                    <a:pt x="0" y="1142"/>
                    <a:pt x="0" y="1142"/>
                  </a:cubicBezTo>
                  <a:cubicBezTo>
                    <a:pt x="0" y="1142"/>
                    <a:pt x="0" y="1142"/>
                    <a:pt x="1" y="1143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1" y="1143"/>
                    <a:pt x="1" y="1143"/>
                    <a:pt x="1" y="1143"/>
                  </a:cubicBezTo>
                  <a:cubicBezTo>
                    <a:pt x="1" y="427"/>
                    <a:pt x="1" y="427"/>
                    <a:pt x="1" y="427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427"/>
                    <a:pt x="1" y="427"/>
                    <a:pt x="1" y="4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5" name="Freeform 35"/>
            <p:cNvSpPr>
              <a:spLocks/>
            </p:cNvSpPr>
            <p:nvPr/>
          </p:nvSpPr>
          <p:spPr bwMode="auto">
            <a:xfrm>
              <a:off x="2560638" y="1776413"/>
              <a:ext cx="79375" cy="4286250"/>
            </a:xfrm>
            <a:custGeom>
              <a:avLst/>
              <a:gdLst>
                <a:gd name="T0" fmla="*/ 21 w 21"/>
                <a:gd name="T1" fmla="*/ 0 h 1143"/>
                <a:gd name="T2" fmla="*/ 1 w 21"/>
                <a:gd name="T3" fmla="*/ 20 h 1143"/>
                <a:gd name="T4" fmla="*/ 1 w 21"/>
                <a:gd name="T5" fmla="*/ 27 h 1143"/>
                <a:gd name="T6" fmla="*/ 1 w 21"/>
                <a:gd name="T7" fmla="*/ 40 h 1143"/>
                <a:gd name="T8" fmla="*/ 0 w 21"/>
                <a:gd name="T9" fmla="*/ 56 h 1143"/>
                <a:gd name="T10" fmla="*/ 0 w 21"/>
                <a:gd name="T11" fmla="*/ 1108 h 1143"/>
                <a:gd name="T12" fmla="*/ 1 w 21"/>
                <a:gd name="T13" fmla="*/ 1111 h 1143"/>
                <a:gd name="T14" fmla="*/ 1 w 21"/>
                <a:gd name="T15" fmla="*/ 1118 h 1143"/>
                <a:gd name="T16" fmla="*/ 1 w 21"/>
                <a:gd name="T17" fmla="*/ 1131 h 1143"/>
                <a:gd name="T18" fmla="*/ 20 w 21"/>
                <a:gd name="T19" fmla="*/ 1142 h 1143"/>
                <a:gd name="T20" fmla="*/ 21 w 21"/>
                <a:gd name="T21" fmla="*/ 1143 h 1143"/>
                <a:gd name="T22" fmla="*/ 21 w 21"/>
                <a:gd name="T23" fmla="*/ 427 h 1143"/>
                <a:gd name="T24" fmla="*/ 21 w 21"/>
                <a:gd name="T25" fmla="*/ 427 h 1143"/>
                <a:gd name="T26" fmla="*/ 21 w 21"/>
                <a:gd name="T27" fmla="*/ 427 h 1143"/>
                <a:gd name="T28" fmla="*/ 21 w 21"/>
                <a:gd name="T29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143">
                  <a:moveTo>
                    <a:pt x="21" y="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2"/>
                    <a:pt x="1" y="25"/>
                    <a:pt x="1" y="27"/>
                  </a:cubicBezTo>
                  <a:cubicBezTo>
                    <a:pt x="1" y="32"/>
                    <a:pt x="1" y="36"/>
                    <a:pt x="1" y="40"/>
                  </a:cubicBezTo>
                  <a:cubicBezTo>
                    <a:pt x="1" y="46"/>
                    <a:pt x="1" y="51"/>
                    <a:pt x="0" y="56"/>
                  </a:cubicBezTo>
                  <a:cubicBezTo>
                    <a:pt x="0" y="1108"/>
                    <a:pt x="0" y="1108"/>
                    <a:pt x="0" y="1108"/>
                  </a:cubicBezTo>
                  <a:cubicBezTo>
                    <a:pt x="0" y="1109"/>
                    <a:pt x="1" y="1110"/>
                    <a:pt x="1" y="1111"/>
                  </a:cubicBezTo>
                  <a:cubicBezTo>
                    <a:pt x="1" y="1114"/>
                    <a:pt x="1" y="1115"/>
                    <a:pt x="1" y="1118"/>
                  </a:cubicBezTo>
                  <a:cubicBezTo>
                    <a:pt x="1" y="1122"/>
                    <a:pt x="1" y="1127"/>
                    <a:pt x="1" y="1131"/>
                  </a:cubicBezTo>
                  <a:cubicBezTo>
                    <a:pt x="7" y="1135"/>
                    <a:pt x="13" y="1139"/>
                    <a:pt x="20" y="1142"/>
                  </a:cubicBezTo>
                  <a:cubicBezTo>
                    <a:pt x="20" y="1142"/>
                    <a:pt x="20" y="1142"/>
                    <a:pt x="21" y="1143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7" name="Freeform 36"/>
            <p:cNvSpPr>
              <a:spLocks/>
            </p:cNvSpPr>
            <p:nvPr/>
          </p:nvSpPr>
          <p:spPr bwMode="auto">
            <a:xfrm>
              <a:off x="2640013" y="3378200"/>
              <a:ext cx="0" cy="2684463"/>
            </a:xfrm>
            <a:custGeom>
              <a:avLst/>
              <a:gdLst>
                <a:gd name="T0" fmla="*/ 0 h 716"/>
                <a:gd name="T1" fmla="*/ 0 h 716"/>
                <a:gd name="T2" fmla="*/ 0 h 716"/>
                <a:gd name="T3" fmla="*/ 716 h 716"/>
                <a:gd name="T4" fmla="*/ 716 h 716"/>
                <a:gd name="T5" fmla="*/ 28 h 716"/>
                <a:gd name="T6" fmla="*/ 28 h 716"/>
                <a:gd name="T7" fmla="*/ 0 h 716"/>
                <a:gd name="T8" fmla="*/ 0 h 7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7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133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0" name="Freeform 39"/>
            <p:cNvSpPr>
              <a:spLocks/>
            </p:cNvSpPr>
            <p:nvPr/>
          </p:nvSpPr>
          <p:spPr bwMode="auto">
            <a:xfrm>
              <a:off x="2640013" y="644525"/>
              <a:ext cx="1131887" cy="1131888"/>
            </a:xfrm>
            <a:custGeom>
              <a:avLst/>
              <a:gdLst>
                <a:gd name="T0" fmla="*/ 713 w 713"/>
                <a:gd name="T1" fmla="*/ 0 h 713"/>
                <a:gd name="T2" fmla="*/ 713 w 713"/>
                <a:gd name="T3" fmla="*/ 0 h 713"/>
                <a:gd name="T4" fmla="*/ 713 w 713"/>
                <a:gd name="T5" fmla="*/ 0 h 713"/>
                <a:gd name="T6" fmla="*/ 0 w 713"/>
                <a:gd name="T7" fmla="*/ 713 h 713"/>
                <a:gd name="T8" fmla="*/ 0 w 713"/>
                <a:gd name="T9" fmla="*/ 713 h 713"/>
                <a:gd name="T10" fmla="*/ 0 w 713"/>
                <a:gd name="T11" fmla="*/ 713 h 713"/>
                <a:gd name="T12" fmla="*/ 0 w 713"/>
                <a:gd name="T13" fmla="*/ 713 h 713"/>
                <a:gd name="T14" fmla="*/ 0 w 713"/>
                <a:gd name="T15" fmla="*/ 713 h 713"/>
                <a:gd name="T16" fmla="*/ 713 w 713"/>
                <a:gd name="T17" fmla="*/ 0 h 713"/>
                <a:gd name="T18" fmla="*/ 713 w 713"/>
                <a:gd name="T19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3" h="713">
                  <a:moveTo>
                    <a:pt x="713" y="0"/>
                  </a:moveTo>
                  <a:lnTo>
                    <a:pt x="713" y="0"/>
                  </a:lnTo>
                  <a:lnTo>
                    <a:pt x="713" y="0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713" y="0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1" name="Freeform 40"/>
            <p:cNvSpPr>
              <a:spLocks/>
            </p:cNvSpPr>
            <p:nvPr/>
          </p:nvSpPr>
          <p:spPr bwMode="auto">
            <a:xfrm>
              <a:off x="2640013" y="644525"/>
              <a:ext cx="1131887" cy="1131888"/>
            </a:xfrm>
            <a:custGeom>
              <a:avLst/>
              <a:gdLst>
                <a:gd name="T0" fmla="*/ 713 w 713"/>
                <a:gd name="T1" fmla="*/ 0 h 713"/>
                <a:gd name="T2" fmla="*/ 713 w 713"/>
                <a:gd name="T3" fmla="*/ 0 h 713"/>
                <a:gd name="T4" fmla="*/ 713 w 713"/>
                <a:gd name="T5" fmla="*/ 0 h 713"/>
                <a:gd name="T6" fmla="*/ 0 w 713"/>
                <a:gd name="T7" fmla="*/ 713 h 713"/>
                <a:gd name="T8" fmla="*/ 0 w 713"/>
                <a:gd name="T9" fmla="*/ 713 h 713"/>
                <a:gd name="T10" fmla="*/ 0 w 713"/>
                <a:gd name="T11" fmla="*/ 713 h 713"/>
                <a:gd name="T12" fmla="*/ 0 w 713"/>
                <a:gd name="T13" fmla="*/ 713 h 713"/>
                <a:gd name="T14" fmla="*/ 0 w 713"/>
                <a:gd name="T15" fmla="*/ 713 h 713"/>
                <a:gd name="T16" fmla="*/ 713 w 713"/>
                <a:gd name="T17" fmla="*/ 0 h 713"/>
                <a:gd name="T18" fmla="*/ 713 w 713"/>
                <a:gd name="T19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3" h="713">
                  <a:moveTo>
                    <a:pt x="713" y="0"/>
                  </a:moveTo>
                  <a:lnTo>
                    <a:pt x="713" y="0"/>
                  </a:lnTo>
                  <a:lnTo>
                    <a:pt x="713" y="0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0" y="713"/>
                  </a:lnTo>
                  <a:lnTo>
                    <a:pt x="713" y="0"/>
                  </a:lnTo>
                  <a:lnTo>
                    <a:pt x="7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2" name="Freeform 41"/>
            <p:cNvSpPr>
              <a:spLocks/>
            </p:cNvSpPr>
            <p:nvPr/>
          </p:nvSpPr>
          <p:spPr bwMode="auto">
            <a:xfrm>
              <a:off x="715963" y="644525"/>
              <a:ext cx="3055937" cy="3030538"/>
            </a:xfrm>
            <a:custGeom>
              <a:avLst/>
              <a:gdLst>
                <a:gd name="T0" fmla="*/ 815 w 815"/>
                <a:gd name="T1" fmla="*/ 0 h 808"/>
                <a:gd name="T2" fmla="*/ 786 w 815"/>
                <a:gd name="T3" fmla="*/ 0 h 808"/>
                <a:gd name="T4" fmla="*/ 781 w 815"/>
                <a:gd name="T5" fmla="*/ 5 h 808"/>
                <a:gd name="T6" fmla="*/ 772 w 815"/>
                <a:gd name="T7" fmla="*/ 15 h 808"/>
                <a:gd name="T8" fmla="*/ 760 w 815"/>
                <a:gd name="T9" fmla="*/ 26 h 808"/>
                <a:gd name="T10" fmla="*/ 17 w 815"/>
                <a:gd name="T11" fmla="*/ 769 h 808"/>
                <a:gd name="T12" fmla="*/ 14 w 815"/>
                <a:gd name="T13" fmla="*/ 772 h 808"/>
                <a:gd name="T14" fmla="*/ 10 w 815"/>
                <a:gd name="T15" fmla="*/ 776 h 808"/>
                <a:gd name="T16" fmla="*/ 0 w 815"/>
                <a:gd name="T17" fmla="*/ 786 h 808"/>
                <a:gd name="T18" fmla="*/ 6 w 815"/>
                <a:gd name="T19" fmla="*/ 808 h 808"/>
                <a:gd name="T20" fmla="*/ 513 w 815"/>
                <a:gd name="T21" fmla="*/ 302 h 808"/>
                <a:gd name="T22" fmla="*/ 513 w 815"/>
                <a:gd name="T23" fmla="*/ 302 h 808"/>
                <a:gd name="T24" fmla="*/ 815 w 815"/>
                <a:gd name="T2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5" h="808">
                  <a:moveTo>
                    <a:pt x="815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785" y="1"/>
                    <a:pt x="783" y="3"/>
                    <a:pt x="781" y="5"/>
                  </a:cubicBezTo>
                  <a:cubicBezTo>
                    <a:pt x="778" y="8"/>
                    <a:pt x="775" y="11"/>
                    <a:pt x="772" y="15"/>
                  </a:cubicBezTo>
                  <a:cubicBezTo>
                    <a:pt x="768" y="18"/>
                    <a:pt x="764" y="22"/>
                    <a:pt x="760" y="26"/>
                  </a:cubicBezTo>
                  <a:cubicBezTo>
                    <a:pt x="17" y="769"/>
                    <a:pt x="17" y="769"/>
                    <a:pt x="17" y="769"/>
                  </a:cubicBezTo>
                  <a:cubicBezTo>
                    <a:pt x="16" y="770"/>
                    <a:pt x="15" y="771"/>
                    <a:pt x="14" y="772"/>
                  </a:cubicBezTo>
                  <a:cubicBezTo>
                    <a:pt x="13" y="773"/>
                    <a:pt x="11" y="775"/>
                    <a:pt x="10" y="776"/>
                  </a:cubicBezTo>
                  <a:cubicBezTo>
                    <a:pt x="7" y="779"/>
                    <a:pt x="3" y="782"/>
                    <a:pt x="0" y="786"/>
                  </a:cubicBezTo>
                  <a:cubicBezTo>
                    <a:pt x="2" y="793"/>
                    <a:pt x="4" y="800"/>
                    <a:pt x="6" y="808"/>
                  </a:cubicBezTo>
                  <a:cubicBezTo>
                    <a:pt x="513" y="302"/>
                    <a:pt x="513" y="302"/>
                    <a:pt x="513" y="302"/>
                  </a:cubicBezTo>
                  <a:cubicBezTo>
                    <a:pt x="513" y="302"/>
                    <a:pt x="513" y="302"/>
                    <a:pt x="513" y="302"/>
                  </a:cubicBezTo>
                  <a:cubicBezTo>
                    <a:pt x="815" y="0"/>
                    <a:pt x="815" y="0"/>
                    <a:pt x="81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3" name="Freeform 42"/>
            <p:cNvSpPr>
              <a:spLocks/>
            </p:cNvSpPr>
            <p:nvPr/>
          </p:nvSpPr>
          <p:spPr bwMode="auto">
            <a:xfrm>
              <a:off x="738188" y="1776413"/>
              <a:ext cx="1901825" cy="1898650"/>
            </a:xfrm>
            <a:custGeom>
              <a:avLst/>
              <a:gdLst>
                <a:gd name="T0" fmla="*/ 507 w 507"/>
                <a:gd name="T1" fmla="*/ 0 h 506"/>
                <a:gd name="T2" fmla="*/ 507 w 507"/>
                <a:gd name="T3" fmla="*/ 0 h 506"/>
                <a:gd name="T4" fmla="*/ 0 w 507"/>
                <a:gd name="T5" fmla="*/ 506 h 506"/>
                <a:gd name="T6" fmla="*/ 0 w 507"/>
                <a:gd name="T7" fmla="*/ 506 h 506"/>
                <a:gd name="T8" fmla="*/ 487 w 507"/>
                <a:gd name="T9" fmla="*/ 20 h 506"/>
                <a:gd name="T10" fmla="*/ 487 w 507"/>
                <a:gd name="T11" fmla="*/ 20 h 506"/>
                <a:gd name="T12" fmla="*/ 507 w 507"/>
                <a:gd name="T13" fmla="*/ 0 h 506"/>
                <a:gd name="T14" fmla="*/ 507 w 507"/>
                <a:gd name="T1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7" h="506">
                  <a:moveTo>
                    <a:pt x="507" y="0"/>
                  </a:moveTo>
                  <a:cubicBezTo>
                    <a:pt x="507" y="0"/>
                    <a:pt x="507" y="0"/>
                    <a:pt x="507" y="0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07" y="0"/>
                    <a:pt x="507" y="0"/>
                    <a:pt x="507" y="0"/>
                  </a:cubicBezTo>
                </a:path>
              </a:pathLst>
            </a:custGeom>
            <a:solidFill>
              <a:srgbClr val="6D7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4" name="Rectangle 43"/>
            <p:cNvSpPr>
              <a:spLocks noChangeArrowheads="1"/>
            </p:cNvSpPr>
            <p:nvPr/>
          </p:nvSpPr>
          <p:spPr bwMode="auto">
            <a:xfrm>
              <a:off x="2640013" y="1776413"/>
              <a:ext cx="1587" cy="1588"/>
            </a:xfrm>
            <a:prstGeom prst="rect">
              <a:avLst/>
            </a:prstGeom>
            <a:solidFill>
              <a:srgbClr val="7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5" name="Rectangle 44"/>
            <p:cNvSpPr>
              <a:spLocks noChangeArrowheads="1"/>
            </p:cNvSpPr>
            <p:nvPr/>
          </p:nvSpPr>
          <p:spPr bwMode="auto">
            <a:xfrm>
              <a:off x="2640013" y="1776413"/>
              <a:ext cx="1587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6" name="Freeform 45"/>
            <p:cNvSpPr>
              <a:spLocks/>
            </p:cNvSpPr>
            <p:nvPr/>
          </p:nvSpPr>
          <p:spPr bwMode="auto">
            <a:xfrm>
              <a:off x="2565400" y="1776413"/>
              <a:ext cx="74612" cy="76200"/>
            </a:xfrm>
            <a:custGeom>
              <a:avLst/>
              <a:gdLst>
                <a:gd name="T0" fmla="*/ 20 w 20"/>
                <a:gd name="T1" fmla="*/ 0 h 20"/>
                <a:gd name="T2" fmla="*/ 0 w 20"/>
                <a:gd name="T3" fmla="*/ 20 h 20"/>
                <a:gd name="T4" fmla="*/ 0 w 20"/>
                <a:gd name="T5" fmla="*/ 20 h 20"/>
                <a:gd name="T6" fmla="*/ 20 w 20"/>
                <a:gd name="T7" fmla="*/ 0 h 20"/>
                <a:gd name="T8" fmla="*/ 20 w 2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4F54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7" name="Freeform 46"/>
            <p:cNvSpPr>
              <a:spLocks/>
            </p:cNvSpPr>
            <p:nvPr/>
          </p:nvSpPr>
          <p:spPr bwMode="auto">
            <a:xfrm>
              <a:off x="3771900" y="644525"/>
              <a:ext cx="1601787" cy="0"/>
            </a:xfrm>
            <a:custGeom>
              <a:avLst/>
              <a:gdLst>
                <a:gd name="T0" fmla="*/ 1009 w 1009"/>
                <a:gd name="T1" fmla="*/ 0 w 1009"/>
                <a:gd name="T2" fmla="*/ 0 w 1009"/>
                <a:gd name="T3" fmla="*/ 0 w 1009"/>
                <a:gd name="T4" fmla="*/ 1009 w 1009"/>
                <a:gd name="T5" fmla="*/ 1009 w 1009"/>
                <a:gd name="T6" fmla="*/ 1009 w 1009"/>
                <a:gd name="T7" fmla="*/ 1009 w 10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009">
                  <a:moveTo>
                    <a:pt x="1009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8" name="Freeform 47"/>
            <p:cNvSpPr>
              <a:spLocks/>
            </p:cNvSpPr>
            <p:nvPr/>
          </p:nvSpPr>
          <p:spPr bwMode="auto">
            <a:xfrm>
              <a:off x="3771900" y="644525"/>
              <a:ext cx="1601787" cy="0"/>
            </a:xfrm>
            <a:custGeom>
              <a:avLst/>
              <a:gdLst>
                <a:gd name="T0" fmla="*/ 1009 w 1009"/>
                <a:gd name="T1" fmla="*/ 0 w 1009"/>
                <a:gd name="T2" fmla="*/ 0 w 1009"/>
                <a:gd name="T3" fmla="*/ 0 w 1009"/>
                <a:gd name="T4" fmla="*/ 1009 w 1009"/>
                <a:gd name="T5" fmla="*/ 1009 w 1009"/>
                <a:gd name="T6" fmla="*/ 1009 w 1009"/>
                <a:gd name="T7" fmla="*/ 1009 w 10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009">
                  <a:moveTo>
                    <a:pt x="1009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9" name="Freeform 48"/>
            <p:cNvSpPr>
              <a:spLocks/>
            </p:cNvSpPr>
            <p:nvPr/>
          </p:nvSpPr>
          <p:spPr bwMode="auto">
            <a:xfrm>
              <a:off x="1087438" y="565150"/>
              <a:ext cx="4286250" cy="79375"/>
            </a:xfrm>
            <a:custGeom>
              <a:avLst/>
              <a:gdLst>
                <a:gd name="T0" fmla="*/ 1086 w 1143"/>
                <a:gd name="T1" fmla="*/ 0 h 21"/>
                <a:gd name="T2" fmla="*/ 35 w 1143"/>
                <a:gd name="T3" fmla="*/ 0 h 21"/>
                <a:gd name="T4" fmla="*/ 31 w 1143"/>
                <a:gd name="T5" fmla="*/ 1 h 21"/>
                <a:gd name="T6" fmla="*/ 26 w 1143"/>
                <a:gd name="T7" fmla="*/ 1 h 21"/>
                <a:gd name="T8" fmla="*/ 25 w 1143"/>
                <a:gd name="T9" fmla="*/ 1 h 21"/>
                <a:gd name="T10" fmla="*/ 21 w 1143"/>
                <a:gd name="T11" fmla="*/ 1 h 21"/>
                <a:gd name="T12" fmla="*/ 16 w 1143"/>
                <a:gd name="T13" fmla="*/ 1 h 21"/>
                <a:gd name="T14" fmla="*/ 12 w 1143"/>
                <a:gd name="T15" fmla="*/ 1 h 21"/>
                <a:gd name="T16" fmla="*/ 11 w 1143"/>
                <a:gd name="T17" fmla="*/ 1 h 21"/>
                <a:gd name="T18" fmla="*/ 0 w 1143"/>
                <a:gd name="T19" fmla="*/ 21 h 21"/>
                <a:gd name="T20" fmla="*/ 687 w 1143"/>
                <a:gd name="T21" fmla="*/ 21 h 21"/>
                <a:gd name="T22" fmla="*/ 687 w 1143"/>
                <a:gd name="T23" fmla="*/ 21 h 21"/>
                <a:gd name="T24" fmla="*/ 716 w 1143"/>
                <a:gd name="T25" fmla="*/ 21 h 21"/>
                <a:gd name="T26" fmla="*/ 1143 w 1143"/>
                <a:gd name="T27" fmla="*/ 21 h 21"/>
                <a:gd name="T28" fmla="*/ 1123 w 1143"/>
                <a:gd name="T29" fmla="*/ 1 h 21"/>
                <a:gd name="T30" fmla="*/ 1115 w 1143"/>
                <a:gd name="T31" fmla="*/ 1 h 21"/>
                <a:gd name="T32" fmla="*/ 1102 w 1143"/>
                <a:gd name="T33" fmla="*/ 1 h 21"/>
                <a:gd name="T34" fmla="*/ 1086 w 1143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3" h="21">
                  <a:moveTo>
                    <a:pt x="1086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29" y="1"/>
                    <a:pt x="27" y="1"/>
                    <a:pt x="26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2" y="1"/>
                    <a:pt x="21" y="1"/>
                  </a:cubicBezTo>
                  <a:cubicBezTo>
                    <a:pt x="19" y="1"/>
                    <a:pt x="18" y="1"/>
                    <a:pt x="16" y="1"/>
                  </a:cubicBezTo>
                  <a:cubicBezTo>
                    <a:pt x="15" y="1"/>
                    <a:pt x="14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7" y="7"/>
                    <a:pt x="3" y="14"/>
                    <a:pt x="0" y="21"/>
                  </a:cubicBezTo>
                  <a:cubicBezTo>
                    <a:pt x="687" y="21"/>
                    <a:pt x="687" y="21"/>
                    <a:pt x="687" y="21"/>
                  </a:cubicBezTo>
                  <a:cubicBezTo>
                    <a:pt x="687" y="21"/>
                    <a:pt x="687" y="21"/>
                    <a:pt x="687" y="21"/>
                  </a:cubicBezTo>
                  <a:cubicBezTo>
                    <a:pt x="716" y="21"/>
                    <a:pt x="716" y="21"/>
                    <a:pt x="716" y="21"/>
                  </a:cubicBezTo>
                  <a:cubicBezTo>
                    <a:pt x="1143" y="21"/>
                    <a:pt x="1143" y="21"/>
                    <a:pt x="1143" y="21"/>
                  </a:cubicBezTo>
                  <a:cubicBezTo>
                    <a:pt x="1123" y="1"/>
                    <a:pt x="1123" y="1"/>
                    <a:pt x="1123" y="1"/>
                  </a:cubicBezTo>
                  <a:cubicBezTo>
                    <a:pt x="1120" y="1"/>
                    <a:pt x="1117" y="1"/>
                    <a:pt x="1115" y="1"/>
                  </a:cubicBezTo>
                  <a:cubicBezTo>
                    <a:pt x="1111" y="1"/>
                    <a:pt x="1106" y="1"/>
                    <a:pt x="1102" y="1"/>
                  </a:cubicBezTo>
                  <a:cubicBezTo>
                    <a:pt x="1096" y="1"/>
                    <a:pt x="1091" y="1"/>
                    <a:pt x="1086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0" name="Freeform 49"/>
            <p:cNvSpPr>
              <a:spLocks noEditPoints="1"/>
            </p:cNvSpPr>
            <p:nvPr/>
          </p:nvSpPr>
          <p:spPr bwMode="auto">
            <a:xfrm>
              <a:off x="1087438" y="644525"/>
              <a:ext cx="2684462" cy="0"/>
            </a:xfrm>
            <a:custGeom>
              <a:avLst/>
              <a:gdLst>
                <a:gd name="T0" fmla="*/ 687 w 716"/>
                <a:gd name="T1" fmla="*/ 0 w 716"/>
                <a:gd name="T2" fmla="*/ 0 w 716"/>
                <a:gd name="T3" fmla="*/ 687 w 716"/>
                <a:gd name="T4" fmla="*/ 687 w 716"/>
                <a:gd name="T5" fmla="*/ 716 w 716"/>
                <a:gd name="T6" fmla="*/ 687 w 716"/>
                <a:gd name="T7" fmla="*/ 716 w 716"/>
                <a:gd name="T8" fmla="*/ 716 w 7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716">
                  <a:moveTo>
                    <a:pt x="6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moveTo>
                    <a:pt x="716" y="0"/>
                  </a:moveTo>
                  <a:cubicBezTo>
                    <a:pt x="687" y="0"/>
                    <a:pt x="687" y="0"/>
                    <a:pt x="687" y="0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716" y="0"/>
                    <a:pt x="716" y="0"/>
                    <a:pt x="716" y="0"/>
                  </a:cubicBezTo>
                </a:path>
              </a:pathLst>
            </a:custGeom>
            <a:solidFill>
              <a:srgbClr val="2D2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1" name="Freeform 50"/>
            <p:cNvSpPr>
              <a:spLocks/>
            </p:cNvSpPr>
            <p:nvPr/>
          </p:nvSpPr>
          <p:spPr bwMode="auto">
            <a:xfrm>
              <a:off x="3663950" y="644525"/>
              <a:ext cx="107950" cy="0"/>
            </a:xfrm>
            <a:custGeom>
              <a:avLst/>
              <a:gdLst>
                <a:gd name="T0" fmla="*/ 0 w 29"/>
                <a:gd name="T1" fmla="*/ 0 w 29"/>
                <a:gd name="T2" fmla="*/ 0 w 29"/>
                <a:gd name="T3" fmla="*/ 29 w 29"/>
                <a:gd name="T4" fmla="*/ 0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9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2" name="Freeform 51"/>
            <p:cNvSpPr>
              <a:spLocks/>
            </p:cNvSpPr>
            <p:nvPr/>
          </p:nvSpPr>
          <p:spPr bwMode="auto">
            <a:xfrm>
              <a:off x="5373688" y="644525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645 h 713"/>
                <a:gd name="T10" fmla="*/ 713 w 713"/>
                <a:gd name="T11" fmla="*/ 645 h 713"/>
                <a:gd name="T12" fmla="*/ 713 w 713"/>
                <a:gd name="T13" fmla="*/ 713 h 713"/>
                <a:gd name="T14" fmla="*/ 0 w 713"/>
                <a:gd name="T1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645"/>
                  </a:lnTo>
                  <a:lnTo>
                    <a:pt x="713" y="645"/>
                  </a:lnTo>
                  <a:lnTo>
                    <a:pt x="713" y="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3" name="Freeform 52"/>
            <p:cNvSpPr>
              <a:spLocks/>
            </p:cNvSpPr>
            <p:nvPr/>
          </p:nvSpPr>
          <p:spPr bwMode="auto">
            <a:xfrm>
              <a:off x="5373688" y="644525"/>
              <a:ext cx="1131887" cy="1131888"/>
            </a:xfrm>
            <a:custGeom>
              <a:avLst/>
              <a:gdLst>
                <a:gd name="T0" fmla="*/ 0 w 713"/>
                <a:gd name="T1" fmla="*/ 0 h 713"/>
                <a:gd name="T2" fmla="*/ 0 w 713"/>
                <a:gd name="T3" fmla="*/ 0 h 713"/>
                <a:gd name="T4" fmla="*/ 713 w 713"/>
                <a:gd name="T5" fmla="*/ 713 h 713"/>
                <a:gd name="T6" fmla="*/ 713 w 713"/>
                <a:gd name="T7" fmla="*/ 713 h 713"/>
                <a:gd name="T8" fmla="*/ 713 w 713"/>
                <a:gd name="T9" fmla="*/ 645 h 713"/>
                <a:gd name="T10" fmla="*/ 713 w 713"/>
                <a:gd name="T11" fmla="*/ 645 h 713"/>
                <a:gd name="T12" fmla="*/ 713 w 713"/>
                <a:gd name="T13" fmla="*/ 713 h 713"/>
                <a:gd name="T14" fmla="*/ 0 w 713"/>
                <a:gd name="T1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713">
                  <a:moveTo>
                    <a:pt x="0" y="0"/>
                  </a:moveTo>
                  <a:lnTo>
                    <a:pt x="0" y="0"/>
                  </a:lnTo>
                  <a:lnTo>
                    <a:pt x="713" y="713"/>
                  </a:lnTo>
                  <a:lnTo>
                    <a:pt x="713" y="713"/>
                  </a:lnTo>
                  <a:lnTo>
                    <a:pt x="713" y="645"/>
                  </a:lnTo>
                  <a:lnTo>
                    <a:pt x="713" y="645"/>
                  </a:lnTo>
                  <a:lnTo>
                    <a:pt x="713" y="7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4" name="Freeform 53"/>
            <p:cNvSpPr>
              <a:spLocks/>
            </p:cNvSpPr>
            <p:nvPr/>
          </p:nvSpPr>
          <p:spPr bwMode="auto">
            <a:xfrm>
              <a:off x="3471863" y="-1279525"/>
              <a:ext cx="3033712" cy="3055938"/>
            </a:xfrm>
            <a:custGeom>
              <a:avLst/>
              <a:gdLst>
                <a:gd name="T0" fmla="*/ 23 w 809"/>
                <a:gd name="T1" fmla="*/ 0 h 815"/>
                <a:gd name="T2" fmla="*/ 0 w 809"/>
                <a:gd name="T3" fmla="*/ 6 h 815"/>
                <a:gd name="T4" fmla="*/ 507 w 809"/>
                <a:gd name="T5" fmla="*/ 513 h 815"/>
                <a:gd name="T6" fmla="*/ 809 w 809"/>
                <a:gd name="T7" fmla="*/ 815 h 815"/>
                <a:gd name="T8" fmla="*/ 809 w 809"/>
                <a:gd name="T9" fmla="*/ 786 h 815"/>
                <a:gd name="T10" fmla="*/ 803 w 809"/>
                <a:gd name="T11" fmla="*/ 781 h 815"/>
                <a:gd name="T12" fmla="*/ 794 w 809"/>
                <a:gd name="T13" fmla="*/ 772 h 815"/>
                <a:gd name="T14" fmla="*/ 783 w 809"/>
                <a:gd name="T15" fmla="*/ 760 h 815"/>
                <a:gd name="T16" fmla="*/ 39 w 809"/>
                <a:gd name="T17" fmla="*/ 17 h 815"/>
                <a:gd name="T18" fmla="*/ 37 w 809"/>
                <a:gd name="T19" fmla="*/ 14 h 815"/>
                <a:gd name="T20" fmla="*/ 32 w 809"/>
                <a:gd name="T21" fmla="*/ 10 h 815"/>
                <a:gd name="T22" fmla="*/ 23 w 809"/>
                <a:gd name="T23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9" h="815">
                  <a:moveTo>
                    <a:pt x="23" y="0"/>
                  </a:moveTo>
                  <a:cubicBezTo>
                    <a:pt x="15" y="2"/>
                    <a:pt x="8" y="4"/>
                    <a:pt x="0" y="6"/>
                  </a:cubicBezTo>
                  <a:cubicBezTo>
                    <a:pt x="507" y="513"/>
                    <a:pt x="507" y="513"/>
                    <a:pt x="507" y="513"/>
                  </a:cubicBezTo>
                  <a:cubicBezTo>
                    <a:pt x="809" y="815"/>
                    <a:pt x="809" y="815"/>
                    <a:pt x="809" y="815"/>
                  </a:cubicBezTo>
                  <a:cubicBezTo>
                    <a:pt x="809" y="786"/>
                    <a:pt x="809" y="786"/>
                    <a:pt x="809" y="786"/>
                  </a:cubicBezTo>
                  <a:cubicBezTo>
                    <a:pt x="807" y="785"/>
                    <a:pt x="805" y="783"/>
                    <a:pt x="803" y="781"/>
                  </a:cubicBezTo>
                  <a:cubicBezTo>
                    <a:pt x="800" y="778"/>
                    <a:pt x="797" y="775"/>
                    <a:pt x="794" y="772"/>
                  </a:cubicBezTo>
                  <a:cubicBezTo>
                    <a:pt x="790" y="768"/>
                    <a:pt x="786" y="764"/>
                    <a:pt x="783" y="76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8" y="15"/>
                    <a:pt x="37" y="14"/>
                  </a:cubicBezTo>
                  <a:cubicBezTo>
                    <a:pt x="35" y="13"/>
                    <a:pt x="34" y="11"/>
                    <a:pt x="32" y="10"/>
                  </a:cubicBezTo>
                  <a:cubicBezTo>
                    <a:pt x="29" y="7"/>
                    <a:pt x="26" y="3"/>
                    <a:pt x="2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5" name="Freeform 54"/>
            <p:cNvSpPr>
              <a:spLocks/>
            </p:cNvSpPr>
            <p:nvPr/>
          </p:nvSpPr>
          <p:spPr bwMode="auto">
            <a:xfrm>
              <a:off x="3471863" y="-1257300"/>
              <a:ext cx="1901825" cy="1901825"/>
            </a:xfrm>
            <a:custGeom>
              <a:avLst/>
              <a:gdLst>
                <a:gd name="T0" fmla="*/ 0 w 507"/>
                <a:gd name="T1" fmla="*/ 0 h 507"/>
                <a:gd name="T2" fmla="*/ 0 w 507"/>
                <a:gd name="T3" fmla="*/ 0 h 507"/>
                <a:gd name="T4" fmla="*/ 507 w 507"/>
                <a:gd name="T5" fmla="*/ 507 h 507"/>
                <a:gd name="T6" fmla="*/ 507 w 507"/>
                <a:gd name="T7" fmla="*/ 507 h 507"/>
                <a:gd name="T8" fmla="*/ 0 w 507"/>
                <a:gd name="T9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50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07" y="507"/>
                    <a:pt x="507" y="507"/>
                    <a:pt x="507" y="507"/>
                  </a:cubicBezTo>
                  <a:cubicBezTo>
                    <a:pt x="507" y="507"/>
                    <a:pt x="507" y="507"/>
                    <a:pt x="507" y="50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8" name="Freeform 57"/>
            <p:cNvSpPr>
              <a:spLocks noEditPoints="1"/>
            </p:cNvSpPr>
            <p:nvPr/>
          </p:nvSpPr>
          <p:spPr bwMode="auto">
            <a:xfrm>
              <a:off x="6505575" y="-908050"/>
              <a:ext cx="76200" cy="4286250"/>
            </a:xfrm>
            <a:custGeom>
              <a:avLst/>
              <a:gdLst>
                <a:gd name="T0" fmla="*/ 0 w 20"/>
                <a:gd name="T1" fmla="*/ 1143 h 1143"/>
                <a:gd name="T2" fmla="*/ 0 w 20"/>
                <a:gd name="T3" fmla="*/ 1143 h 1143"/>
                <a:gd name="T4" fmla="*/ 0 w 20"/>
                <a:gd name="T5" fmla="*/ 1143 h 1143"/>
                <a:gd name="T6" fmla="*/ 0 w 20"/>
                <a:gd name="T7" fmla="*/ 1143 h 1143"/>
                <a:gd name="T8" fmla="*/ 0 w 20"/>
                <a:gd name="T9" fmla="*/ 0 h 1143"/>
                <a:gd name="T10" fmla="*/ 0 w 20"/>
                <a:gd name="T11" fmla="*/ 1143 h 1143"/>
                <a:gd name="T12" fmla="*/ 19 w 20"/>
                <a:gd name="T13" fmla="*/ 1123 h 1143"/>
                <a:gd name="T14" fmla="*/ 20 w 20"/>
                <a:gd name="T15" fmla="*/ 1115 h 1143"/>
                <a:gd name="T16" fmla="*/ 19 w 20"/>
                <a:gd name="T17" fmla="*/ 1102 h 1143"/>
                <a:gd name="T18" fmla="*/ 20 w 20"/>
                <a:gd name="T19" fmla="*/ 1086 h 1143"/>
                <a:gd name="T20" fmla="*/ 20 w 20"/>
                <a:gd name="T21" fmla="*/ 35 h 1143"/>
                <a:gd name="T22" fmla="*/ 20 w 20"/>
                <a:gd name="T23" fmla="*/ 31 h 1143"/>
                <a:gd name="T24" fmla="*/ 20 w 20"/>
                <a:gd name="T25" fmla="*/ 25 h 1143"/>
                <a:gd name="T26" fmla="*/ 20 w 20"/>
                <a:gd name="T27" fmla="*/ 11 h 1143"/>
                <a:gd name="T28" fmla="*/ 0 w 20"/>
                <a:gd name="T29" fmla="*/ 0 h 1143"/>
                <a:gd name="T30" fmla="*/ 0 w 20"/>
                <a:gd name="T31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143">
                  <a:moveTo>
                    <a:pt x="0" y="1143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cubicBezTo>
                    <a:pt x="0" y="1143"/>
                    <a:pt x="0" y="1143"/>
                    <a:pt x="0" y="1143"/>
                  </a:cubicBezTo>
                  <a:moveTo>
                    <a:pt x="0" y="0"/>
                  </a:moveTo>
                  <a:cubicBezTo>
                    <a:pt x="0" y="1143"/>
                    <a:pt x="0" y="1143"/>
                    <a:pt x="0" y="1143"/>
                  </a:cubicBezTo>
                  <a:cubicBezTo>
                    <a:pt x="19" y="1123"/>
                    <a:pt x="19" y="1123"/>
                    <a:pt x="19" y="1123"/>
                  </a:cubicBezTo>
                  <a:cubicBezTo>
                    <a:pt x="20" y="1120"/>
                    <a:pt x="20" y="1117"/>
                    <a:pt x="20" y="1115"/>
                  </a:cubicBezTo>
                  <a:cubicBezTo>
                    <a:pt x="19" y="1111"/>
                    <a:pt x="19" y="1106"/>
                    <a:pt x="19" y="1102"/>
                  </a:cubicBezTo>
                  <a:cubicBezTo>
                    <a:pt x="19" y="1096"/>
                    <a:pt x="19" y="1091"/>
                    <a:pt x="20" y="108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3"/>
                    <a:pt x="20" y="32"/>
                    <a:pt x="20" y="31"/>
                  </a:cubicBezTo>
                  <a:cubicBezTo>
                    <a:pt x="20" y="29"/>
                    <a:pt x="20" y="27"/>
                    <a:pt x="20" y="25"/>
                  </a:cubicBezTo>
                  <a:cubicBezTo>
                    <a:pt x="19" y="20"/>
                    <a:pt x="20" y="16"/>
                    <a:pt x="20" y="11"/>
                  </a:cubicBezTo>
                  <a:cubicBezTo>
                    <a:pt x="13" y="7"/>
                    <a:pt x="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0" name="Freeform 59"/>
            <p:cNvSpPr>
              <a:spLocks/>
            </p:cNvSpPr>
            <p:nvPr/>
          </p:nvSpPr>
          <p:spPr bwMode="auto">
            <a:xfrm>
              <a:off x="4922838" y="4878388"/>
              <a:ext cx="423862" cy="404813"/>
            </a:xfrm>
            <a:custGeom>
              <a:avLst/>
              <a:gdLst>
                <a:gd name="T0" fmla="*/ 17 w 267"/>
                <a:gd name="T1" fmla="*/ 0 h 255"/>
                <a:gd name="T2" fmla="*/ 12 w 267"/>
                <a:gd name="T3" fmla="*/ 0 h 255"/>
                <a:gd name="T4" fmla="*/ 12 w 267"/>
                <a:gd name="T5" fmla="*/ 241 h 255"/>
                <a:gd name="T6" fmla="*/ 0 w 267"/>
                <a:gd name="T7" fmla="*/ 241 h 255"/>
                <a:gd name="T8" fmla="*/ 0 w 267"/>
                <a:gd name="T9" fmla="*/ 248 h 255"/>
                <a:gd name="T10" fmla="*/ 12 w 267"/>
                <a:gd name="T11" fmla="*/ 248 h 255"/>
                <a:gd name="T12" fmla="*/ 12 w 267"/>
                <a:gd name="T13" fmla="*/ 255 h 255"/>
                <a:gd name="T14" fmla="*/ 17 w 267"/>
                <a:gd name="T15" fmla="*/ 255 h 255"/>
                <a:gd name="T16" fmla="*/ 17 w 267"/>
                <a:gd name="T17" fmla="*/ 248 h 255"/>
                <a:gd name="T18" fmla="*/ 267 w 267"/>
                <a:gd name="T19" fmla="*/ 248 h 255"/>
                <a:gd name="T20" fmla="*/ 267 w 267"/>
                <a:gd name="T21" fmla="*/ 241 h 255"/>
                <a:gd name="T22" fmla="*/ 17 w 267"/>
                <a:gd name="T23" fmla="*/ 241 h 255"/>
                <a:gd name="T24" fmla="*/ 17 w 267"/>
                <a:gd name="T25" fmla="*/ 227 h 255"/>
                <a:gd name="T26" fmla="*/ 241 w 267"/>
                <a:gd name="T27" fmla="*/ 227 h 255"/>
                <a:gd name="T28" fmla="*/ 241 w 267"/>
                <a:gd name="T29" fmla="*/ 234 h 255"/>
                <a:gd name="T30" fmla="*/ 253 w 267"/>
                <a:gd name="T31" fmla="*/ 215 h 255"/>
                <a:gd name="T32" fmla="*/ 265 w 267"/>
                <a:gd name="T33" fmla="*/ 198 h 255"/>
                <a:gd name="T34" fmla="*/ 253 w 267"/>
                <a:gd name="T35" fmla="*/ 179 h 255"/>
                <a:gd name="T36" fmla="*/ 241 w 267"/>
                <a:gd name="T37" fmla="*/ 163 h 255"/>
                <a:gd name="T38" fmla="*/ 241 w 267"/>
                <a:gd name="T39" fmla="*/ 167 h 255"/>
                <a:gd name="T40" fmla="*/ 17 w 267"/>
                <a:gd name="T41" fmla="*/ 167 h 255"/>
                <a:gd name="T42" fmla="*/ 17 w 267"/>
                <a:gd name="T43" fmla="*/ 156 h 255"/>
                <a:gd name="T44" fmla="*/ 187 w 267"/>
                <a:gd name="T45" fmla="*/ 156 h 255"/>
                <a:gd name="T46" fmla="*/ 187 w 267"/>
                <a:gd name="T47" fmla="*/ 163 h 255"/>
                <a:gd name="T48" fmla="*/ 199 w 267"/>
                <a:gd name="T49" fmla="*/ 144 h 255"/>
                <a:gd name="T50" fmla="*/ 211 w 267"/>
                <a:gd name="T51" fmla="*/ 127 h 255"/>
                <a:gd name="T52" fmla="*/ 199 w 267"/>
                <a:gd name="T53" fmla="*/ 108 h 255"/>
                <a:gd name="T54" fmla="*/ 187 w 267"/>
                <a:gd name="T55" fmla="*/ 90 h 255"/>
                <a:gd name="T56" fmla="*/ 187 w 267"/>
                <a:gd name="T57" fmla="*/ 97 h 255"/>
                <a:gd name="T58" fmla="*/ 17 w 267"/>
                <a:gd name="T59" fmla="*/ 97 h 255"/>
                <a:gd name="T60" fmla="*/ 17 w 267"/>
                <a:gd name="T61" fmla="*/ 85 h 255"/>
                <a:gd name="T62" fmla="*/ 218 w 267"/>
                <a:gd name="T63" fmla="*/ 85 h 255"/>
                <a:gd name="T64" fmla="*/ 218 w 267"/>
                <a:gd name="T65" fmla="*/ 90 h 255"/>
                <a:gd name="T66" fmla="*/ 230 w 267"/>
                <a:gd name="T67" fmla="*/ 73 h 255"/>
                <a:gd name="T68" fmla="*/ 244 w 267"/>
                <a:gd name="T69" fmla="*/ 54 h 255"/>
                <a:gd name="T70" fmla="*/ 230 w 267"/>
                <a:gd name="T71" fmla="*/ 38 h 255"/>
                <a:gd name="T72" fmla="*/ 218 w 267"/>
                <a:gd name="T73" fmla="*/ 19 h 255"/>
                <a:gd name="T74" fmla="*/ 218 w 267"/>
                <a:gd name="T75" fmla="*/ 26 h 255"/>
                <a:gd name="T76" fmla="*/ 17 w 267"/>
                <a:gd name="T77" fmla="*/ 26 h 255"/>
                <a:gd name="T78" fmla="*/ 17 w 267"/>
                <a:gd name="T7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7" h="255">
                  <a:moveTo>
                    <a:pt x="17" y="0"/>
                  </a:moveTo>
                  <a:lnTo>
                    <a:pt x="12" y="0"/>
                  </a:lnTo>
                  <a:lnTo>
                    <a:pt x="12" y="241"/>
                  </a:lnTo>
                  <a:lnTo>
                    <a:pt x="0" y="241"/>
                  </a:lnTo>
                  <a:lnTo>
                    <a:pt x="0" y="248"/>
                  </a:lnTo>
                  <a:lnTo>
                    <a:pt x="12" y="248"/>
                  </a:lnTo>
                  <a:lnTo>
                    <a:pt x="12" y="255"/>
                  </a:lnTo>
                  <a:lnTo>
                    <a:pt x="17" y="255"/>
                  </a:lnTo>
                  <a:lnTo>
                    <a:pt x="17" y="248"/>
                  </a:lnTo>
                  <a:lnTo>
                    <a:pt x="267" y="248"/>
                  </a:lnTo>
                  <a:lnTo>
                    <a:pt x="267" y="241"/>
                  </a:lnTo>
                  <a:lnTo>
                    <a:pt x="17" y="241"/>
                  </a:lnTo>
                  <a:lnTo>
                    <a:pt x="17" y="227"/>
                  </a:lnTo>
                  <a:lnTo>
                    <a:pt x="241" y="227"/>
                  </a:lnTo>
                  <a:lnTo>
                    <a:pt x="241" y="234"/>
                  </a:lnTo>
                  <a:lnTo>
                    <a:pt x="253" y="215"/>
                  </a:lnTo>
                  <a:lnTo>
                    <a:pt x="265" y="198"/>
                  </a:lnTo>
                  <a:lnTo>
                    <a:pt x="253" y="179"/>
                  </a:lnTo>
                  <a:lnTo>
                    <a:pt x="241" y="163"/>
                  </a:lnTo>
                  <a:lnTo>
                    <a:pt x="241" y="167"/>
                  </a:lnTo>
                  <a:lnTo>
                    <a:pt x="17" y="167"/>
                  </a:lnTo>
                  <a:lnTo>
                    <a:pt x="17" y="156"/>
                  </a:lnTo>
                  <a:lnTo>
                    <a:pt x="187" y="156"/>
                  </a:lnTo>
                  <a:lnTo>
                    <a:pt x="187" y="163"/>
                  </a:lnTo>
                  <a:lnTo>
                    <a:pt x="199" y="144"/>
                  </a:lnTo>
                  <a:lnTo>
                    <a:pt x="211" y="127"/>
                  </a:lnTo>
                  <a:lnTo>
                    <a:pt x="199" y="108"/>
                  </a:lnTo>
                  <a:lnTo>
                    <a:pt x="187" y="90"/>
                  </a:lnTo>
                  <a:lnTo>
                    <a:pt x="187" y="97"/>
                  </a:lnTo>
                  <a:lnTo>
                    <a:pt x="17" y="97"/>
                  </a:lnTo>
                  <a:lnTo>
                    <a:pt x="17" y="85"/>
                  </a:lnTo>
                  <a:lnTo>
                    <a:pt x="218" y="85"/>
                  </a:lnTo>
                  <a:lnTo>
                    <a:pt x="218" y="90"/>
                  </a:lnTo>
                  <a:lnTo>
                    <a:pt x="230" y="73"/>
                  </a:lnTo>
                  <a:lnTo>
                    <a:pt x="244" y="54"/>
                  </a:lnTo>
                  <a:lnTo>
                    <a:pt x="230" y="38"/>
                  </a:lnTo>
                  <a:lnTo>
                    <a:pt x="218" y="19"/>
                  </a:lnTo>
                  <a:lnTo>
                    <a:pt x="218" y="26"/>
                  </a:lnTo>
                  <a:lnTo>
                    <a:pt x="17" y="2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1" name="Freeform 60"/>
            <p:cNvSpPr>
              <a:spLocks/>
            </p:cNvSpPr>
            <p:nvPr/>
          </p:nvSpPr>
          <p:spPr bwMode="auto">
            <a:xfrm>
              <a:off x="4922838" y="4878388"/>
              <a:ext cx="423862" cy="404813"/>
            </a:xfrm>
            <a:custGeom>
              <a:avLst/>
              <a:gdLst>
                <a:gd name="T0" fmla="*/ 17 w 267"/>
                <a:gd name="T1" fmla="*/ 0 h 255"/>
                <a:gd name="T2" fmla="*/ 12 w 267"/>
                <a:gd name="T3" fmla="*/ 0 h 255"/>
                <a:gd name="T4" fmla="*/ 12 w 267"/>
                <a:gd name="T5" fmla="*/ 241 h 255"/>
                <a:gd name="T6" fmla="*/ 0 w 267"/>
                <a:gd name="T7" fmla="*/ 241 h 255"/>
                <a:gd name="T8" fmla="*/ 0 w 267"/>
                <a:gd name="T9" fmla="*/ 248 h 255"/>
                <a:gd name="T10" fmla="*/ 12 w 267"/>
                <a:gd name="T11" fmla="*/ 248 h 255"/>
                <a:gd name="T12" fmla="*/ 12 w 267"/>
                <a:gd name="T13" fmla="*/ 255 h 255"/>
                <a:gd name="T14" fmla="*/ 17 w 267"/>
                <a:gd name="T15" fmla="*/ 255 h 255"/>
                <a:gd name="T16" fmla="*/ 17 w 267"/>
                <a:gd name="T17" fmla="*/ 248 h 255"/>
                <a:gd name="T18" fmla="*/ 267 w 267"/>
                <a:gd name="T19" fmla="*/ 248 h 255"/>
                <a:gd name="T20" fmla="*/ 267 w 267"/>
                <a:gd name="T21" fmla="*/ 241 h 255"/>
                <a:gd name="T22" fmla="*/ 17 w 267"/>
                <a:gd name="T23" fmla="*/ 241 h 255"/>
                <a:gd name="T24" fmla="*/ 17 w 267"/>
                <a:gd name="T25" fmla="*/ 227 h 255"/>
                <a:gd name="T26" fmla="*/ 241 w 267"/>
                <a:gd name="T27" fmla="*/ 227 h 255"/>
                <a:gd name="T28" fmla="*/ 241 w 267"/>
                <a:gd name="T29" fmla="*/ 234 h 255"/>
                <a:gd name="T30" fmla="*/ 253 w 267"/>
                <a:gd name="T31" fmla="*/ 215 h 255"/>
                <a:gd name="T32" fmla="*/ 265 w 267"/>
                <a:gd name="T33" fmla="*/ 198 h 255"/>
                <a:gd name="T34" fmla="*/ 253 w 267"/>
                <a:gd name="T35" fmla="*/ 179 h 255"/>
                <a:gd name="T36" fmla="*/ 241 w 267"/>
                <a:gd name="T37" fmla="*/ 163 h 255"/>
                <a:gd name="T38" fmla="*/ 241 w 267"/>
                <a:gd name="T39" fmla="*/ 167 h 255"/>
                <a:gd name="T40" fmla="*/ 17 w 267"/>
                <a:gd name="T41" fmla="*/ 167 h 255"/>
                <a:gd name="T42" fmla="*/ 17 w 267"/>
                <a:gd name="T43" fmla="*/ 156 h 255"/>
                <a:gd name="T44" fmla="*/ 187 w 267"/>
                <a:gd name="T45" fmla="*/ 156 h 255"/>
                <a:gd name="T46" fmla="*/ 187 w 267"/>
                <a:gd name="T47" fmla="*/ 163 h 255"/>
                <a:gd name="T48" fmla="*/ 199 w 267"/>
                <a:gd name="T49" fmla="*/ 144 h 255"/>
                <a:gd name="T50" fmla="*/ 211 w 267"/>
                <a:gd name="T51" fmla="*/ 127 h 255"/>
                <a:gd name="T52" fmla="*/ 199 w 267"/>
                <a:gd name="T53" fmla="*/ 108 h 255"/>
                <a:gd name="T54" fmla="*/ 187 w 267"/>
                <a:gd name="T55" fmla="*/ 90 h 255"/>
                <a:gd name="T56" fmla="*/ 187 w 267"/>
                <a:gd name="T57" fmla="*/ 97 h 255"/>
                <a:gd name="T58" fmla="*/ 17 w 267"/>
                <a:gd name="T59" fmla="*/ 97 h 255"/>
                <a:gd name="T60" fmla="*/ 17 w 267"/>
                <a:gd name="T61" fmla="*/ 85 h 255"/>
                <a:gd name="T62" fmla="*/ 218 w 267"/>
                <a:gd name="T63" fmla="*/ 85 h 255"/>
                <a:gd name="T64" fmla="*/ 218 w 267"/>
                <a:gd name="T65" fmla="*/ 90 h 255"/>
                <a:gd name="T66" fmla="*/ 230 w 267"/>
                <a:gd name="T67" fmla="*/ 73 h 255"/>
                <a:gd name="T68" fmla="*/ 244 w 267"/>
                <a:gd name="T69" fmla="*/ 54 h 255"/>
                <a:gd name="T70" fmla="*/ 230 w 267"/>
                <a:gd name="T71" fmla="*/ 38 h 255"/>
                <a:gd name="T72" fmla="*/ 218 w 267"/>
                <a:gd name="T73" fmla="*/ 19 h 255"/>
                <a:gd name="T74" fmla="*/ 218 w 267"/>
                <a:gd name="T75" fmla="*/ 26 h 255"/>
                <a:gd name="T76" fmla="*/ 17 w 267"/>
                <a:gd name="T77" fmla="*/ 26 h 255"/>
                <a:gd name="T78" fmla="*/ 17 w 267"/>
                <a:gd name="T7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7" h="255">
                  <a:moveTo>
                    <a:pt x="17" y="0"/>
                  </a:moveTo>
                  <a:lnTo>
                    <a:pt x="12" y="0"/>
                  </a:lnTo>
                  <a:lnTo>
                    <a:pt x="12" y="241"/>
                  </a:lnTo>
                  <a:lnTo>
                    <a:pt x="0" y="241"/>
                  </a:lnTo>
                  <a:lnTo>
                    <a:pt x="0" y="248"/>
                  </a:lnTo>
                  <a:lnTo>
                    <a:pt x="12" y="248"/>
                  </a:lnTo>
                  <a:lnTo>
                    <a:pt x="12" y="255"/>
                  </a:lnTo>
                  <a:lnTo>
                    <a:pt x="17" y="255"/>
                  </a:lnTo>
                  <a:lnTo>
                    <a:pt x="17" y="248"/>
                  </a:lnTo>
                  <a:lnTo>
                    <a:pt x="267" y="248"/>
                  </a:lnTo>
                  <a:lnTo>
                    <a:pt x="267" y="241"/>
                  </a:lnTo>
                  <a:lnTo>
                    <a:pt x="17" y="241"/>
                  </a:lnTo>
                  <a:lnTo>
                    <a:pt x="17" y="227"/>
                  </a:lnTo>
                  <a:lnTo>
                    <a:pt x="241" y="227"/>
                  </a:lnTo>
                  <a:lnTo>
                    <a:pt x="241" y="234"/>
                  </a:lnTo>
                  <a:lnTo>
                    <a:pt x="253" y="215"/>
                  </a:lnTo>
                  <a:lnTo>
                    <a:pt x="265" y="198"/>
                  </a:lnTo>
                  <a:lnTo>
                    <a:pt x="253" y="179"/>
                  </a:lnTo>
                  <a:lnTo>
                    <a:pt x="241" y="163"/>
                  </a:lnTo>
                  <a:lnTo>
                    <a:pt x="241" y="167"/>
                  </a:lnTo>
                  <a:lnTo>
                    <a:pt x="17" y="167"/>
                  </a:lnTo>
                  <a:lnTo>
                    <a:pt x="17" y="156"/>
                  </a:lnTo>
                  <a:lnTo>
                    <a:pt x="187" y="156"/>
                  </a:lnTo>
                  <a:lnTo>
                    <a:pt x="187" y="163"/>
                  </a:lnTo>
                  <a:lnTo>
                    <a:pt x="199" y="144"/>
                  </a:lnTo>
                  <a:lnTo>
                    <a:pt x="211" y="127"/>
                  </a:lnTo>
                  <a:lnTo>
                    <a:pt x="199" y="108"/>
                  </a:lnTo>
                  <a:lnTo>
                    <a:pt x="187" y="90"/>
                  </a:lnTo>
                  <a:lnTo>
                    <a:pt x="187" y="97"/>
                  </a:lnTo>
                  <a:lnTo>
                    <a:pt x="17" y="97"/>
                  </a:lnTo>
                  <a:lnTo>
                    <a:pt x="17" y="85"/>
                  </a:lnTo>
                  <a:lnTo>
                    <a:pt x="218" y="85"/>
                  </a:lnTo>
                  <a:lnTo>
                    <a:pt x="218" y="90"/>
                  </a:lnTo>
                  <a:lnTo>
                    <a:pt x="230" y="73"/>
                  </a:lnTo>
                  <a:lnTo>
                    <a:pt x="244" y="54"/>
                  </a:lnTo>
                  <a:lnTo>
                    <a:pt x="230" y="38"/>
                  </a:lnTo>
                  <a:lnTo>
                    <a:pt x="218" y="19"/>
                  </a:lnTo>
                  <a:lnTo>
                    <a:pt x="218" y="26"/>
                  </a:lnTo>
                  <a:lnTo>
                    <a:pt x="17" y="26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2" name="Freeform 61"/>
            <p:cNvSpPr>
              <a:spLocks/>
            </p:cNvSpPr>
            <p:nvPr/>
          </p:nvSpPr>
          <p:spPr bwMode="auto">
            <a:xfrm>
              <a:off x="5781674" y="242888"/>
              <a:ext cx="423862" cy="258763"/>
            </a:xfrm>
            <a:custGeom>
              <a:avLst/>
              <a:gdLst/>
              <a:ahLst/>
              <a:cxnLst/>
              <a:rect l="l" t="t" r="r" b="b"/>
              <a:pathLst>
                <a:path w="423862" h="258763">
                  <a:moveTo>
                    <a:pt x="158750" y="142875"/>
                  </a:moveTo>
                  <a:lnTo>
                    <a:pt x="211137" y="187325"/>
                  </a:lnTo>
                  <a:lnTo>
                    <a:pt x="266700" y="142875"/>
                  </a:lnTo>
                  <a:lnTo>
                    <a:pt x="404812" y="258763"/>
                  </a:lnTo>
                  <a:lnTo>
                    <a:pt x="15875" y="258763"/>
                  </a:lnTo>
                  <a:close/>
                  <a:moveTo>
                    <a:pt x="423862" y="11112"/>
                  </a:moveTo>
                  <a:lnTo>
                    <a:pt x="423862" y="244475"/>
                  </a:lnTo>
                  <a:lnTo>
                    <a:pt x="282575" y="128587"/>
                  </a:lnTo>
                  <a:close/>
                  <a:moveTo>
                    <a:pt x="0" y="11112"/>
                  </a:moveTo>
                  <a:lnTo>
                    <a:pt x="142875" y="128587"/>
                  </a:lnTo>
                  <a:lnTo>
                    <a:pt x="0" y="244475"/>
                  </a:lnTo>
                  <a:close/>
                  <a:moveTo>
                    <a:pt x="15875" y="0"/>
                  </a:moveTo>
                  <a:lnTo>
                    <a:pt x="404812" y="0"/>
                  </a:lnTo>
                  <a:lnTo>
                    <a:pt x="211137" y="1619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6" name="Oval 65"/>
            <p:cNvSpPr>
              <a:spLocks noChangeArrowheads="1"/>
            </p:cNvSpPr>
            <p:nvPr/>
          </p:nvSpPr>
          <p:spPr bwMode="auto">
            <a:xfrm>
              <a:off x="6546850" y="3933824"/>
              <a:ext cx="574675" cy="280988"/>
            </a:xfrm>
            <a:custGeom>
              <a:avLst/>
              <a:gdLst/>
              <a:ahLst/>
              <a:cxnLst/>
              <a:rect l="l" t="t" r="r" b="b"/>
              <a:pathLst>
                <a:path w="574675" h="280988">
                  <a:moveTo>
                    <a:pt x="97454" y="179388"/>
                  </a:moveTo>
                  <a:cubicBezTo>
                    <a:pt x="112447" y="179388"/>
                    <a:pt x="123692" y="183151"/>
                    <a:pt x="134937" y="186914"/>
                  </a:cubicBezTo>
                  <a:cubicBezTo>
                    <a:pt x="119944" y="213255"/>
                    <a:pt x="108699" y="247121"/>
                    <a:pt x="108699" y="280988"/>
                  </a:cubicBezTo>
                  <a:cubicBezTo>
                    <a:pt x="108687" y="280988"/>
                    <a:pt x="107551" y="280988"/>
                    <a:pt x="0" y="280988"/>
                  </a:cubicBezTo>
                  <a:cubicBezTo>
                    <a:pt x="0" y="224544"/>
                    <a:pt x="44979" y="179388"/>
                    <a:pt x="97454" y="179388"/>
                  </a:cubicBezTo>
                  <a:close/>
                  <a:moveTo>
                    <a:pt x="457503" y="168275"/>
                  </a:moveTo>
                  <a:cubicBezTo>
                    <a:pt x="521759" y="168275"/>
                    <a:pt x="574675" y="217117"/>
                    <a:pt x="574675" y="280988"/>
                  </a:cubicBezTo>
                  <a:cubicBezTo>
                    <a:pt x="574675" y="280988"/>
                    <a:pt x="574675" y="280988"/>
                    <a:pt x="453723" y="280988"/>
                  </a:cubicBezTo>
                  <a:cubicBezTo>
                    <a:pt x="453723" y="239660"/>
                    <a:pt x="438604" y="202089"/>
                    <a:pt x="415925" y="175789"/>
                  </a:cubicBezTo>
                  <a:cubicBezTo>
                    <a:pt x="431044" y="168275"/>
                    <a:pt x="446163" y="168275"/>
                    <a:pt x="457503" y="168275"/>
                  </a:cubicBezTo>
                  <a:close/>
                  <a:moveTo>
                    <a:pt x="281781" y="122238"/>
                  </a:moveTo>
                  <a:cubicBezTo>
                    <a:pt x="368281" y="122238"/>
                    <a:pt x="439737" y="190274"/>
                    <a:pt x="439737" y="280988"/>
                  </a:cubicBezTo>
                  <a:cubicBezTo>
                    <a:pt x="439721" y="280988"/>
                    <a:pt x="437506" y="280988"/>
                    <a:pt x="123825" y="280988"/>
                  </a:cubicBezTo>
                  <a:cubicBezTo>
                    <a:pt x="123825" y="190274"/>
                    <a:pt x="195281" y="122238"/>
                    <a:pt x="281781" y="122238"/>
                  </a:cubicBezTo>
                  <a:close/>
                  <a:moveTo>
                    <a:pt x="99219" y="104775"/>
                  </a:moveTo>
                  <a:cubicBezTo>
                    <a:pt x="118946" y="104775"/>
                    <a:pt x="134938" y="120767"/>
                    <a:pt x="134938" y="140494"/>
                  </a:cubicBezTo>
                  <a:cubicBezTo>
                    <a:pt x="134938" y="160221"/>
                    <a:pt x="118946" y="176213"/>
                    <a:pt x="99219" y="176213"/>
                  </a:cubicBezTo>
                  <a:cubicBezTo>
                    <a:pt x="79492" y="176213"/>
                    <a:pt x="63500" y="160221"/>
                    <a:pt x="63500" y="140494"/>
                  </a:cubicBezTo>
                  <a:cubicBezTo>
                    <a:pt x="63500" y="120767"/>
                    <a:pt x="79492" y="104775"/>
                    <a:pt x="99219" y="104775"/>
                  </a:cubicBezTo>
                  <a:close/>
                  <a:moveTo>
                    <a:pt x="459582" y="77788"/>
                  </a:moveTo>
                  <a:cubicBezTo>
                    <a:pt x="481063" y="77788"/>
                    <a:pt x="498476" y="96267"/>
                    <a:pt x="498476" y="119063"/>
                  </a:cubicBezTo>
                  <a:cubicBezTo>
                    <a:pt x="498476" y="141859"/>
                    <a:pt x="481063" y="160338"/>
                    <a:pt x="459582" y="160338"/>
                  </a:cubicBezTo>
                  <a:cubicBezTo>
                    <a:pt x="438101" y="160338"/>
                    <a:pt x="420688" y="141859"/>
                    <a:pt x="420688" y="119063"/>
                  </a:cubicBezTo>
                  <a:cubicBezTo>
                    <a:pt x="420688" y="96267"/>
                    <a:pt x="438101" y="77788"/>
                    <a:pt x="459582" y="77788"/>
                  </a:cubicBezTo>
                  <a:close/>
                  <a:moveTo>
                    <a:pt x="281781" y="0"/>
                  </a:moveTo>
                  <a:cubicBezTo>
                    <a:pt x="312906" y="0"/>
                    <a:pt x="338137" y="24876"/>
                    <a:pt x="338137" y="55563"/>
                  </a:cubicBezTo>
                  <a:cubicBezTo>
                    <a:pt x="338137" y="86250"/>
                    <a:pt x="312906" y="111126"/>
                    <a:pt x="281781" y="111126"/>
                  </a:cubicBezTo>
                  <a:cubicBezTo>
                    <a:pt x="250656" y="111126"/>
                    <a:pt x="225425" y="86250"/>
                    <a:pt x="225425" y="55563"/>
                  </a:cubicBezTo>
                  <a:cubicBezTo>
                    <a:pt x="225425" y="24876"/>
                    <a:pt x="250656" y="0"/>
                    <a:pt x="2817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2" name="Rectangle 71"/>
            <p:cNvSpPr>
              <a:spLocks noChangeArrowheads="1"/>
            </p:cNvSpPr>
            <p:nvPr/>
          </p:nvSpPr>
          <p:spPr bwMode="auto">
            <a:xfrm>
              <a:off x="2992437" y="4394200"/>
              <a:ext cx="371474" cy="423863"/>
            </a:xfrm>
            <a:custGeom>
              <a:avLst/>
              <a:gdLst/>
              <a:ahLst/>
              <a:cxnLst/>
              <a:rect l="l" t="t" r="r" b="b"/>
              <a:pathLst>
                <a:path w="371474" h="423863">
                  <a:moveTo>
                    <a:pt x="131762" y="179388"/>
                  </a:moveTo>
                  <a:lnTo>
                    <a:pt x="239712" y="179388"/>
                  </a:lnTo>
                  <a:lnTo>
                    <a:pt x="239712" y="423863"/>
                  </a:lnTo>
                  <a:lnTo>
                    <a:pt x="131762" y="423863"/>
                  </a:lnTo>
                  <a:close/>
                  <a:moveTo>
                    <a:pt x="261937" y="101600"/>
                  </a:moveTo>
                  <a:lnTo>
                    <a:pt x="371474" y="101600"/>
                  </a:lnTo>
                  <a:lnTo>
                    <a:pt x="371474" y="423863"/>
                  </a:lnTo>
                  <a:lnTo>
                    <a:pt x="261937" y="423863"/>
                  </a:lnTo>
                  <a:close/>
                  <a:moveTo>
                    <a:pt x="0" y="0"/>
                  </a:moveTo>
                  <a:lnTo>
                    <a:pt x="104775" y="0"/>
                  </a:lnTo>
                  <a:lnTo>
                    <a:pt x="104775" y="423863"/>
                  </a:lnTo>
                  <a:lnTo>
                    <a:pt x="0" y="4238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5" name="Freeform 74"/>
            <p:cNvSpPr>
              <a:spLocks/>
            </p:cNvSpPr>
            <p:nvPr/>
          </p:nvSpPr>
          <p:spPr bwMode="auto">
            <a:xfrm>
              <a:off x="2279650" y="944562"/>
              <a:ext cx="420688" cy="431800"/>
            </a:xfrm>
            <a:custGeom>
              <a:avLst/>
              <a:gdLst/>
              <a:ahLst/>
              <a:cxnLst/>
              <a:rect l="l" t="t" r="r" b="b"/>
              <a:pathLst>
                <a:path w="420688" h="431800">
                  <a:moveTo>
                    <a:pt x="194975" y="33337"/>
                  </a:moveTo>
                  <a:cubicBezTo>
                    <a:pt x="213723" y="33337"/>
                    <a:pt x="228721" y="37096"/>
                    <a:pt x="247469" y="40855"/>
                  </a:cubicBezTo>
                  <a:cubicBezTo>
                    <a:pt x="247469" y="40855"/>
                    <a:pt x="247469" y="40855"/>
                    <a:pt x="194975" y="232569"/>
                  </a:cubicBezTo>
                  <a:lnTo>
                    <a:pt x="382452" y="164905"/>
                  </a:lnTo>
                  <a:cubicBezTo>
                    <a:pt x="389951" y="183700"/>
                    <a:pt x="393700" y="210014"/>
                    <a:pt x="393700" y="232569"/>
                  </a:cubicBezTo>
                  <a:cubicBezTo>
                    <a:pt x="393700" y="341582"/>
                    <a:pt x="303712" y="431800"/>
                    <a:pt x="194975" y="431800"/>
                  </a:cubicBezTo>
                  <a:cubicBezTo>
                    <a:pt x="86239" y="431800"/>
                    <a:pt x="0" y="341582"/>
                    <a:pt x="0" y="232569"/>
                  </a:cubicBezTo>
                  <a:cubicBezTo>
                    <a:pt x="0" y="123555"/>
                    <a:pt x="86239" y="33337"/>
                    <a:pt x="194975" y="33337"/>
                  </a:cubicBezTo>
                  <a:close/>
                  <a:moveTo>
                    <a:pt x="285814" y="0"/>
                  </a:moveTo>
                  <a:cubicBezTo>
                    <a:pt x="349505" y="14941"/>
                    <a:pt x="398209" y="59765"/>
                    <a:pt x="420688" y="119529"/>
                  </a:cubicBezTo>
                  <a:lnTo>
                    <a:pt x="233363" y="190500"/>
                  </a:lnTo>
                  <a:cubicBezTo>
                    <a:pt x="233363" y="190500"/>
                    <a:pt x="233363" y="190500"/>
                    <a:pt x="2858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7" name="Freeform 76"/>
            <p:cNvSpPr>
              <a:spLocks/>
            </p:cNvSpPr>
            <p:nvPr/>
          </p:nvSpPr>
          <p:spPr bwMode="auto">
            <a:xfrm>
              <a:off x="1943100" y="2874963"/>
              <a:ext cx="374650" cy="376237"/>
            </a:xfrm>
            <a:custGeom>
              <a:avLst/>
              <a:gdLst/>
              <a:ahLst/>
              <a:cxnLst/>
              <a:rect l="l" t="t" r="r" b="b"/>
              <a:pathLst>
                <a:path w="374650" h="376237">
                  <a:moveTo>
                    <a:pt x="0" y="188912"/>
                  </a:moveTo>
                  <a:lnTo>
                    <a:pt x="82550" y="222250"/>
                  </a:lnTo>
                  <a:lnTo>
                    <a:pt x="176213" y="255587"/>
                  </a:lnTo>
                  <a:lnTo>
                    <a:pt x="187325" y="258762"/>
                  </a:lnTo>
                  <a:lnTo>
                    <a:pt x="198438" y="255587"/>
                  </a:lnTo>
                  <a:lnTo>
                    <a:pt x="292100" y="222250"/>
                  </a:lnTo>
                  <a:lnTo>
                    <a:pt x="374650" y="188912"/>
                  </a:lnTo>
                  <a:lnTo>
                    <a:pt x="374650" y="376237"/>
                  </a:lnTo>
                  <a:lnTo>
                    <a:pt x="0" y="376237"/>
                  </a:lnTo>
                  <a:close/>
                  <a:moveTo>
                    <a:pt x="0" y="87312"/>
                  </a:moveTo>
                  <a:lnTo>
                    <a:pt x="374650" y="87312"/>
                  </a:lnTo>
                  <a:lnTo>
                    <a:pt x="374650" y="158750"/>
                  </a:lnTo>
                  <a:lnTo>
                    <a:pt x="280988" y="195262"/>
                  </a:lnTo>
                  <a:lnTo>
                    <a:pt x="187325" y="230187"/>
                  </a:lnTo>
                  <a:lnTo>
                    <a:pt x="93663" y="195262"/>
                  </a:lnTo>
                  <a:lnTo>
                    <a:pt x="0" y="158750"/>
                  </a:lnTo>
                  <a:close/>
                  <a:moveTo>
                    <a:pt x="104775" y="0"/>
                  </a:moveTo>
                  <a:lnTo>
                    <a:pt x="269875" y="0"/>
                  </a:lnTo>
                  <a:lnTo>
                    <a:pt x="269875" y="57150"/>
                  </a:lnTo>
                  <a:lnTo>
                    <a:pt x="104775" y="57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0" name="Freeform 79"/>
            <p:cNvSpPr>
              <a:spLocks noEditPoints="1"/>
            </p:cNvSpPr>
            <p:nvPr/>
          </p:nvSpPr>
          <p:spPr bwMode="auto">
            <a:xfrm>
              <a:off x="3900488" y="-187325"/>
              <a:ext cx="404812" cy="407988"/>
            </a:xfrm>
            <a:custGeom>
              <a:avLst/>
              <a:gdLst>
                <a:gd name="T0" fmla="*/ 52 w 108"/>
                <a:gd name="T1" fmla="*/ 105 h 109"/>
                <a:gd name="T2" fmla="*/ 52 w 108"/>
                <a:gd name="T3" fmla="*/ 96 h 109"/>
                <a:gd name="T4" fmla="*/ 56 w 108"/>
                <a:gd name="T5" fmla="*/ 96 h 109"/>
                <a:gd name="T6" fmla="*/ 56 w 108"/>
                <a:gd name="T7" fmla="*/ 105 h 109"/>
                <a:gd name="T8" fmla="*/ 52 w 108"/>
                <a:gd name="T9" fmla="*/ 105 h 109"/>
                <a:gd name="T10" fmla="*/ 4 w 108"/>
                <a:gd name="T11" fmla="*/ 57 h 109"/>
                <a:gd name="T12" fmla="*/ 4 w 108"/>
                <a:gd name="T13" fmla="*/ 52 h 109"/>
                <a:gd name="T14" fmla="*/ 13 w 108"/>
                <a:gd name="T15" fmla="*/ 52 h 109"/>
                <a:gd name="T16" fmla="*/ 13 w 108"/>
                <a:gd name="T17" fmla="*/ 57 h 109"/>
                <a:gd name="T18" fmla="*/ 4 w 108"/>
                <a:gd name="T19" fmla="*/ 57 h 109"/>
                <a:gd name="T20" fmla="*/ 96 w 108"/>
                <a:gd name="T21" fmla="*/ 57 h 109"/>
                <a:gd name="T22" fmla="*/ 96 w 108"/>
                <a:gd name="T23" fmla="*/ 52 h 109"/>
                <a:gd name="T24" fmla="*/ 105 w 108"/>
                <a:gd name="T25" fmla="*/ 52 h 109"/>
                <a:gd name="T26" fmla="*/ 105 w 108"/>
                <a:gd name="T27" fmla="*/ 57 h 109"/>
                <a:gd name="T28" fmla="*/ 96 w 108"/>
                <a:gd name="T29" fmla="*/ 57 h 109"/>
                <a:gd name="T30" fmla="*/ 51 w 108"/>
                <a:gd name="T31" fmla="*/ 55 h 109"/>
                <a:gd name="T32" fmla="*/ 39 w 108"/>
                <a:gd name="T33" fmla="*/ 10 h 109"/>
                <a:gd name="T34" fmla="*/ 46 w 108"/>
                <a:gd name="T35" fmla="*/ 8 h 109"/>
                <a:gd name="T36" fmla="*/ 57 w 108"/>
                <a:gd name="T37" fmla="*/ 52 h 109"/>
                <a:gd name="T38" fmla="*/ 81 w 108"/>
                <a:gd name="T39" fmla="*/ 73 h 109"/>
                <a:gd name="T40" fmla="*/ 76 w 108"/>
                <a:gd name="T41" fmla="*/ 78 h 109"/>
                <a:gd name="T42" fmla="*/ 52 w 108"/>
                <a:gd name="T43" fmla="*/ 57 h 109"/>
                <a:gd name="T44" fmla="*/ 54 w 108"/>
                <a:gd name="T45" fmla="*/ 54 h 109"/>
                <a:gd name="T46" fmla="*/ 51 w 108"/>
                <a:gd name="T47" fmla="*/ 55 h 109"/>
                <a:gd name="T48" fmla="*/ 52 w 108"/>
                <a:gd name="T49" fmla="*/ 13 h 109"/>
                <a:gd name="T50" fmla="*/ 52 w 108"/>
                <a:gd name="T51" fmla="*/ 4 h 109"/>
                <a:gd name="T52" fmla="*/ 56 w 108"/>
                <a:gd name="T53" fmla="*/ 4 h 109"/>
                <a:gd name="T54" fmla="*/ 56 w 108"/>
                <a:gd name="T55" fmla="*/ 13 h 109"/>
                <a:gd name="T56" fmla="*/ 52 w 108"/>
                <a:gd name="T57" fmla="*/ 13 h 109"/>
                <a:gd name="T58" fmla="*/ 54 w 108"/>
                <a:gd name="T59" fmla="*/ 0 h 109"/>
                <a:gd name="T60" fmla="*/ 0 w 108"/>
                <a:gd name="T61" fmla="*/ 54 h 109"/>
                <a:gd name="T62" fmla="*/ 54 w 108"/>
                <a:gd name="T63" fmla="*/ 109 h 109"/>
                <a:gd name="T64" fmla="*/ 108 w 108"/>
                <a:gd name="T65" fmla="*/ 54 h 109"/>
                <a:gd name="T66" fmla="*/ 54 w 108"/>
                <a:gd name="T6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" h="109">
                  <a:moveTo>
                    <a:pt x="52" y="10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2" y="105"/>
                    <a:pt x="52" y="105"/>
                    <a:pt x="52" y="105"/>
                  </a:cubicBezTo>
                  <a:moveTo>
                    <a:pt x="4" y="57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4" y="57"/>
                    <a:pt x="4" y="57"/>
                    <a:pt x="4" y="57"/>
                  </a:cubicBezTo>
                  <a:moveTo>
                    <a:pt x="96" y="57"/>
                  </a:moveTo>
                  <a:cubicBezTo>
                    <a:pt x="96" y="52"/>
                    <a:pt x="96" y="52"/>
                    <a:pt x="96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96" y="57"/>
                    <a:pt x="96" y="57"/>
                    <a:pt x="96" y="57"/>
                  </a:cubicBezTo>
                  <a:moveTo>
                    <a:pt x="51" y="55"/>
                  </a:moveTo>
                  <a:cubicBezTo>
                    <a:pt x="39" y="10"/>
                    <a:pt x="39" y="10"/>
                    <a:pt x="39" y="1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1" y="55"/>
                    <a:pt x="51" y="55"/>
                    <a:pt x="51" y="55"/>
                  </a:cubicBezTo>
                  <a:moveTo>
                    <a:pt x="52" y="13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2" y="13"/>
                    <a:pt x="52" y="13"/>
                    <a:pt x="52" y="13"/>
                  </a:cubicBezTo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8" y="84"/>
                    <a:pt x="108" y="54"/>
                  </a:cubicBezTo>
                  <a:cubicBezTo>
                    <a:pt x="108" y="24"/>
                    <a:pt x="84" y="0"/>
                    <a:pt x="54" y="0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1" name="Freeform 90"/>
            <p:cNvSpPr>
              <a:spLocks/>
            </p:cNvSpPr>
            <p:nvPr/>
          </p:nvSpPr>
          <p:spPr bwMode="auto">
            <a:xfrm>
              <a:off x="6884988" y="1743075"/>
              <a:ext cx="239712" cy="285750"/>
            </a:xfrm>
            <a:custGeom>
              <a:avLst/>
              <a:gdLst>
                <a:gd name="T0" fmla="*/ 4 w 64"/>
                <a:gd name="T1" fmla="*/ 72 h 76"/>
                <a:gd name="T2" fmla="*/ 4 w 64"/>
                <a:gd name="T3" fmla="*/ 73 h 76"/>
                <a:gd name="T4" fmla="*/ 5 w 64"/>
                <a:gd name="T5" fmla="*/ 76 h 76"/>
                <a:gd name="T6" fmla="*/ 9 w 64"/>
                <a:gd name="T7" fmla="*/ 66 h 76"/>
                <a:gd name="T8" fmla="*/ 11 w 64"/>
                <a:gd name="T9" fmla="*/ 60 h 76"/>
                <a:gd name="T10" fmla="*/ 17 w 64"/>
                <a:gd name="T11" fmla="*/ 61 h 76"/>
                <a:gd name="T12" fmla="*/ 28 w 64"/>
                <a:gd name="T13" fmla="*/ 64 h 76"/>
                <a:gd name="T14" fmla="*/ 27 w 64"/>
                <a:gd name="T15" fmla="*/ 64 h 76"/>
                <a:gd name="T16" fmla="*/ 26 w 64"/>
                <a:gd name="T17" fmla="*/ 60 h 76"/>
                <a:gd name="T18" fmla="*/ 51 w 64"/>
                <a:gd name="T19" fmla="*/ 26 h 76"/>
                <a:gd name="T20" fmla="*/ 53 w 64"/>
                <a:gd name="T21" fmla="*/ 26 h 76"/>
                <a:gd name="T22" fmla="*/ 64 w 64"/>
                <a:gd name="T23" fmla="*/ 14 h 76"/>
                <a:gd name="T24" fmla="*/ 52 w 64"/>
                <a:gd name="T25" fmla="*/ 0 h 76"/>
                <a:gd name="T26" fmla="*/ 47 w 64"/>
                <a:gd name="T27" fmla="*/ 1 h 76"/>
                <a:gd name="T28" fmla="*/ 26 w 64"/>
                <a:gd name="T29" fmla="*/ 9 h 76"/>
                <a:gd name="T30" fmla="*/ 11 w 64"/>
                <a:gd name="T31" fmla="*/ 23 h 76"/>
                <a:gd name="T32" fmla="*/ 2 w 64"/>
                <a:gd name="T33" fmla="*/ 42 h 76"/>
                <a:gd name="T34" fmla="*/ 2 w 64"/>
                <a:gd name="T35" fmla="*/ 64 h 76"/>
                <a:gd name="T36" fmla="*/ 3 w 64"/>
                <a:gd name="T37" fmla="*/ 68 h 76"/>
                <a:gd name="T38" fmla="*/ 4 w 64"/>
                <a:gd name="T39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4" y="72"/>
                  </a:move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2"/>
                    <a:pt x="27" y="61"/>
                    <a:pt x="26" y="60"/>
                  </a:cubicBezTo>
                  <a:cubicBezTo>
                    <a:pt x="24" y="44"/>
                    <a:pt x="35" y="29"/>
                    <a:pt x="51" y="26"/>
                  </a:cubicBezTo>
                  <a:cubicBezTo>
                    <a:pt x="51" y="26"/>
                    <a:pt x="52" y="26"/>
                    <a:pt x="53" y="26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1"/>
                    <a:pt x="49" y="1"/>
                    <a:pt x="47" y="1"/>
                  </a:cubicBezTo>
                  <a:cubicBezTo>
                    <a:pt x="39" y="2"/>
                    <a:pt x="33" y="5"/>
                    <a:pt x="26" y="9"/>
                  </a:cubicBezTo>
                  <a:cubicBezTo>
                    <a:pt x="20" y="13"/>
                    <a:pt x="15" y="17"/>
                    <a:pt x="11" y="23"/>
                  </a:cubicBezTo>
                  <a:cubicBezTo>
                    <a:pt x="7" y="29"/>
                    <a:pt x="4" y="35"/>
                    <a:pt x="2" y="42"/>
                  </a:cubicBezTo>
                  <a:cubicBezTo>
                    <a:pt x="1" y="49"/>
                    <a:pt x="0" y="56"/>
                    <a:pt x="2" y="64"/>
                  </a:cubicBezTo>
                  <a:cubicBezTo>
                    <a:pt x="2" y="65"/>
                    <a:pt x="2" y="67"/>
                    <a:pt x="3" y="68"/>
                  </a:cubicBezTo>
                  <a:cubicBezTo>
                    <a:pt x="3" y="69"/>
                    <a:pt x="3" y="71"/>
                    <a:pt x="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2" name="Freeform 91"/>
            <p:cNvSpPr>
              <a:spLocks/>
            </p:cNvSpPr>
            <p:nvPr/>
          </p:nvSpPr>
          <p:spPr bwMode="auto">
            <a:xfrm>
              <a:off x="6921500" y="1998663"/>
              <a:ext cx="334962" cy="153988"/>
            </a:xfrm>
            <a:custGeom>
              <a:avLst/>
              <a:gdLst>
                <a:gd name="T0" fmla="*/ 78 w 89"/>
                <a:gd name="T1" fmla="*/ 22 h 41"/>
                <a:gd name="T2" fmla="*/ 72 w 89"/>
                <a:gd name="T3" fmla="*/ 23 h 41"/>
                <a:gd name="T4" fmla="*/ 70 w 89"/>
                <a:gd name="T5" fmla="*/ 17 h 41"/>
                <a:gd name="T6" fmla="*/ 67 w 89"/>
                <a:gd name="T7" fmla="*/ 6 h 41"/>
                <a:gd name="T8" fmla="*/ 66 w 89"/>
                <a:gd name="T9" fmla="*/ 8 h 41"/>
                <a:gd name="T10" fmla="*/ 66 w 89"/>
                <a:gd name="T11" fmla="*/ 8 h 41"/>
                <a:gd name="T12" fmla="*/ 64 w 89"/>
                <a:gd name="T13" fmla="*/ 10 h 41"/>
                <a:gd name="T14" fmla="*/ 63 w 89"/>
                <a:gd name="T15" fmla="*/ 10 h 41"/>
                <a:gd name="T16" fmla="*/ 62 w 89"/>
                <a:gd name="T17" fmla="*/ 11 h 41"/>
                <a:gd name="T18" fmla="*/ 61 w 89"/>
                <a:gd name="T19" fmla="*/ 12 h 41"/>
                <a:gd name="T20" fmla="*/ 59 w 89"/>
                <a:gd name="T21" fmla="*/ 13 h 41"/>
                <a:gd name="T22" fmla="*/ 58 w 89"/>
                <a:gd name="T23" fmla="*/ 13 h 41"/>
                <a:gd name="T24" fmla="*/ 56 w 89"/>
                <a:gd name="T25" fmla="*/ 14 h 41"/>
                <a:gd name="T26" fmla="*/ 55 w 89"/>
                <a:gd name="T27" fmla="*/ 15 h 41"/>
                <a:gd name="T28" fmla="*/ 53 w 89"/>
                <a:gd name="T29" fmla="*/ 15 h 41"/>
                <a:gd name="T30" fmla="*/ 50 w 89"/>
                <a:gd name="T31" fmla="*/ 16 h 41"/>
                <a:gd name="T32" fmla="*/ 46 w 89"/>
                <a:gd name="T33" fmla="*/ 16 h 41"/>
                <a:gd name="T34" fmla="*/ 46 w 89"/>
                <a:gd name="T35" fmla="*/ 16 h 41"/>
                <a:gd name="T36" fmla="*/ 45 w 89"/>
                <a:gd name="T37" fmla="*/ 16 h 41"/>
                <a:gd name="T38" fmla="*/ 42 w 89"/>
                <a:gd name="T39" fmla="*/ 16 h 41"/>
                <a:gd name="T40" fmla="*/ 41 w 89"/>
                <a:gd name="T41" fmla="*/ 16 h 41"/>
                <a:gd name="T42" fmla="*/ 38 w 89"/>
                <a:gd name="T43" fmla="*/ 15 h 41"/>
                <a:gd name="T44" fmla="*/ 37 w 89"/>
                <a:gd name="T45" fmla="*/ 15 h 41"/>
                <a:gd name="T46" fmla="*/ 34 w 89"/>
                <a:gd name="T47" fmla="*/ 14 h 41"/>
                <a:gd name="T48" fmla="*/ 33 w 89"/>
                <a:gd name="T49" fmla="*/ 13 h 41"/>
                <a:gd name="T50" fmla="*/ 31 w 89"/>
                <a:gd name="T51" fmla="*/ 12 h 41"/>
                <a:gd name="T52" fmla="*/ 30 w 89"/>
                <a:gd name="T53" fmla="*/ 12 h 41"/>
                <a:gd name="T54" fmla="*/ 28 w 89"/>
                <a:gd name="T55" fmla="*/ 10 h 41"/>
                <a:gd name="T56" fmla="*/ 27 w 89"/>
                <a:gd name="T57" fmla="*/ 9 h 41"/>
                <a:gd name="T58" fmla="*/ 25 w 89"/>
                <a:gd name="T59" fmla="*/ 8 h 41"/>
                <a:gd name="T60" fmla="*/ 24 w 89"/>
                <a:gd name="T61" fmla="*/ 7 h 41"/>
                <a:gd name="T62" fmla="*/ 22 w 89"/>
                <a:gd name="T63" fmla="*/ 4 h 41"/>
                <a:gd name="T64" fmla="*/ 5 w 89"/>
                <a:gd name="T65" fmla="*/ 0 h 41"/>
                <a:gd name="T66" fmla="*/ 0 w 89"/>
                <a:gd name="T67" fmla="*/ 17 h 41"/>
                <a:gd name="T68" fmla="*/ 14 w 89"/>
                <a:gd name="T69" fmla="*/ 31 h 41"/>
                <a:gd name="T70" fmla="*/ 33 w 89"/>
                <a:gd name="T71" fmla="*/ 40 h 41"/>
                <a:gd name="T72" fmla="*/ 39 w 89"/>
                <a:gd name="T73" fmla="*/ 41 h 41"/>
                <a:gd name="T74" fmla="*/ 40 w 89"/>
                <a:gd name="T75" fmla="*/ 41 h 41"/>
                <a:gd name="T76" fmla="*/ 44 w 89"/>
                <a:gd name="T77" fmla="*/ 41 h 41"/>
                <a:gd name="T78" fmla="*/ 48 w 89"/>
                <a:gd name="T79" fmla="*/ 41 h 41"/>
                <a:gd name="T80" fmla="*/ 49 w 89"/>
                <a:gd name="T81" fmla="*/ 41 h 41"/>
                <a:gd name="T82" fmla="*/ 54 w 89"/>
                <a:gd name="T83" fmla="*/ 41 h 41"/>
                <a:gd name="T84" fmla="*/ 74 w 89"/>
                <a:gd name="T85" fmla="*/ 33 h 41"/>
                <a:gd name="T86" fmla="*/ 89 w 89"/>
                <a:gd name="T87" fmla="*/ 19 h 41"/>
                <a:gd name="T88" fmla="*/ 78 w 89"/>
                <a:gd name="T8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" h="41">
                  <a:moveTo>
                    <a:pt x="78" y="22"/>
                  </a:moveTo>
                  <a:cubicBezTo>
                    <a:pt x="72" y="23"/>
                    <a:pt x="72" y="23"/>
                    <a:pt x="72" y="2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7"/>
                    <a:pt x="66" y="7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8"/>
                    <a:pt x="65" y="9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0" y="12"/>
                    <a:pt x="60" y="13"/>
                    <a:pt x="59" y="13"/>
                  </a:cubicBezTo>
                  <a:cubicBezTo>
                    <a:pt x="59" y="13"/>
                    <a:pt x="58" y="13"/>
                    <a:pt x="58" y="13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5"/>
                    <a:pt x="55" y="15"/>
                  </a:cubicBezTo>
                  <a:cubicBezTo>
                    <a:pt x="54" y="15"/>
                    <a:pt x="54" y="15"/>
                    <a:pt x="53" y="15"/>
                  </a:cubicBezTo>
                  <a:cubicBezTo>
                    <a:pt x="52" y="15"/>
                    <a:pt x="51" y="16"/>
                    <a:pt x="50" y="16"/>
                  </a:cubicBezTo>
                  <a:cubicBezTo>
                    <a:pt x="49" y="16"/>
                    <a:pt x="48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6"/>
                    <a:pt x="43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6"/>
                    <a:pt x="39" y="16"/>
                    <a:pt x="38" y="15"/>
                  </a:cubicBezTo>
                  <a:cubicBezTo>
                    <a:pt x="38" y="15"/>
                    <a:pt x="37" y="15"/>
                    <a:pt x="37" y="15"/>
                  </a:cubicBezTo>
                  <a:cubicBezTo>
                    <a:pt x="36" y="15"/>
                    <a:pt x="35" y="14"/>
                    <a:pt x="34" y="14"/>
                  </a:cubicBezTo>
                  <a:cubicBezTo>
                    <a:pt x="34" y="14"/>
                    <a:pt x="34" y="14"/>
                    <a:pt x="33" y="13"/>
                  </a:cubicBezTo>
                  <a:cubicBezTo>
                    <a:pt x="32" y="13"/>
                    <a:pt x="32" y="13"/>
                    <a:pt x="31" y="12"/>
                  </a:cubicBezTo>
                  <a:cubicBezTo>
                    <a:pt x="31" y="12"/>
                    <a:pt x="30" y="12"/>
                    <a:pt x="30" y="12"/>
                  </a:cubicBezTo>
                  <a:cubicBezTo>
                    <a:pt x="29" y="11"/>
                    <a:pt x="28" y="11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9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2" y="5"/>
                    <a:pt x="22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22"/>
                    <a:pt x="8" y="27"/>
                    <a:pt x="14" y="31"/>
                  </a:cubicBezTo>
                  <a:cubicBezTo>
                    <a:pt x="19" y="35"/>
                    <a:pt x="26" y="38"/>
                    <a:pt x="33" y="40"/>
                  </a:cubicBezTo>
                  <a:cubicBezTo>
                    <a:pt x="35" y="40"/>
                    <a:pt x="37" y="41"/>
                    <a:pt x="39" y="41"/>
                  </a:cubicBezTo>
                  <a:cubicBezTo>
                    <a:pt x="39" y="41"/>
                    <a:pt x="40" y="41"/>
                    <a:pt x="40" y="41"/>
                  </a:cubicBezTo>
                  <a:cubicBezTo>
                    <a:pt x="42" y="41"/>
                    <a:pt x="43" y="41"/>
                    <a:pt x="44" y="41"/>
                  </a:cubicBezTo>
                  <a:cubicBezTo>
                    <a:pt x="46" y="41"/>
                    <a:pt x="47" y="41"/>
                    <a:pt x="48" y="41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51" y="41"/>
                    <a:pt x="53" y="41"/>
                    <a:pt x="54" y="41"/>
                  </a:cubicBezTo>
                  <a:cubicBezTo>
                    <a:pt x="61" y="39"/>
                    <a:pt x="68" y="37"/>
                    <a:pt x="74" y="33"/>
                  </a:cubicBezTo>
                  <a:cubicBezTo>
                    <a:pt x="80" y="29"/>
                    <a:pt x="85" y="25"/>
                    <a:pt x="89" y="19"/>
                  </a:cubicBezTo>
                  <a:lnTo>
                    <a:pt x="7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3" name="Freeform 92"/>
            <p:cNvSpPr>
              <a:spLocks/>
            </p:cNvSpPr>
            <p:nvPr/>
          </p:nvSpPr>
          <p:spPr bwMode="auto">
            <a:xfrm>
              <a:off x="7113588" y="1746250"/>
              <a:ext cx="184150" cy="307975"/>
            </a:xfrm>
            <a:custGeom>
              <a:avLst/>
              <a:gdLst>
                <a:gd name="T0" fmla="*/ 48 w 49"/>
                <a:gd name="T1" fmla="*/ 45 h 82"/>
                <a:gd name="T2" fmla="*/ 41 w 49"/>
                <a:gd name="T3" fmla="*/ 25 h 82"/>
                <a:gd name="T4" fmla="*/ 26 w 49"/>
                <a:gd name="T5" fmla="*/ 10 h 82"/>
                <a:gd name="T6" fmla="*/ 7 w 49"/>
                <a:gd name="T7" fmla="*/ 1 h 82"/>
                <a:gd name="T8" fmla="*/ 1 w 49"/>
                <a:gd name="T9" fmla="*/ 0 h 82"/>
                <a:gd name="T10" fmla="*/ 1 w 49"/>
                <a:gd name="T11" fmla="*/ 0 h 82"/>
                <a:gd name="T12" fmla="*/ 1 w 49"/>
                <a:gd name="T13" fmla="*/ 0 h 82"/>
                <a:gd name="T14" fmla="*/ 8 w 49"/>
                <a:gd name="T15" fmla="*/ 8 h 82"/>
                <a:gd name="T16" fmla="*/ 12 w 49"/>
                <a:gd name="T17" fmla="*/ 13 h 82"/>
                <a:gd name="T18" fmla="*/ 8 w 49"/>
                <a:gd name="T19" fmla="*/ 17 h 82"/>
                <a:gd name="T20" fmla="*/ 0 w 49"/>
                <a:gd name="T21" fmla="*/ 25 h 82"/>
                <a:gd name="T22" fmla="*/ 23 w 49"/>
                <a:gd name="T23" fmla="*/ 49 h 82"/>
                <a:gd name="T24" fmla="*/ 21 w 49"/>
                <a:gd name="T25" fmla="*/ 66 h 82"/>
                <a:gd name="T26" fmla="*/ 26 w 49"/>
                <a:gd name="T27" fmla="*/ 82 h 82"/>
                <a:gd name="T28" fmla="*/ 43 w 49"/>
                <a:gd name="T29" fmla="*/ 79 h 82"/>
                <a:gd name="T30" fmla="*/ 47 w 49"/>
                <a:gd name="T31" fmla="*/ 67 h 82"/>
                <a:gd name="T32" fmla="*/ 48 w 49"/>
                <a:gd name="T33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82">
                  <a:moveTo>
                    <a:pt x="48" y="45"/>
                  </a:moveTo>
                  <a:cubicBezTo>
                    <a:pt x="47" y="38"/>
                    <a:pt x="44" y="31"/>
                    <a:pt x="41" y="25"/>
                  </a:cubicBezTo>
                  <a:cubicBezTo>
                    <a:pt x="37" y="19"/>
                    <a:pt x="32" y="14"/>
                    <a:pt x="26" y="10"/>
                  </a:cubicBezTo>
                  <a:cubicBezTo>
                    <a:pt x="20" y="6"/>
                    <a:pt x="14" y="3"/>
                    <a:pt x="7" y="1"/>
                  </a:cubicBez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2" y="28"/>
                    <a:pt x="21" y="37"/>
                    <a:pt x="23" y="49"/>
                  </a:cubicBezTo>
                  <a:cubicBezTo>
                    <a:pt x="24" y="55"/>
                    <a:pt x="23" y="61"/>
                    <a:pt x="21" y="66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5" y="75"/>
                    <a:pt x="46" y="71"/>
                    <a:pt x="47" y="67"/>
                  </a:cubicBezTo>
                  <a:cubicBezTo>
                    <a:pt x="49" y="60"/>
                    <a:pt x="49" y="52"/>
                    <a:pt x="4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4" name="Freeform 93"/>
            <p:cNvSpPr>
              <a:spLocks/>
            </p:cNvSpPr>
            <p:nvPr/>
          </p:nvSpPr>
          <p:spPr bwMode="auto">
            <a:xfrm>
              <a:off x="6780213" y="-157162"/>
              <a:ext cx="542925" cy="388938"/>
            </a:xfrm>
            <a:custGeom>
              <a:avLst/>
              <a:gdLst/>
              <a:ahLst/>
              <a:cxnLst/>
              <a:rect l="l" t="t" r="r" b="b"/>
              <a:pathLst>
                <a:path w="542925" h="388938">
                  <a:moveTo>
                    <a:pt x="123031" y="28575"/>
                  </a:moveTo>
                  <a:cubicBezTo>
                    <a:pt x="111819" y="28575"/>
                    <a:pt x="96870" y="32334"/>
                    <a:pt x="85658" y="36093"/>
                  </a:cubicBezTo>
                  <a:cubicBezTo>
                    <a:pt x="74447" y="43611"/>
                    <a:pt x="66972" y="51128"/>
                    <a:pt x="59498" y="66164"/>
                  </a:cubicBezTo>
                  <a:cubicBezTo>
                    <a:pt x="52023" y="77441"/>
                    <a:pt x="44549" y="92476"/>
                    <a:pt x="40812" y="115030"/>
                  </a:cubicBezTo>
                  <a:cubicBezTo>
                    <a:pt x="37074" y="137583"/>
                    <a:pt x="33337" y="163896"/>
                    <a:pt x="33337" y="193967"/>
                  </a:cubicBezTo>
                  <a:cubicBezTo>
                    <a:pt x="33337" y="224038"/>
                    <a:pt x="37074" y="250351"/>
                    <a:pt x="40812" y="269145"/>
                  </a:cubicBezTo>
                  <a:cubicBezTo>
                    <a:pt x="44549" y="291699"/>
                    <a:pt x="52023" y="306734"/>
                    <a:pt x="59498" y="321770"/>
                  </a:cubicBezTo>
                  <a:cubicBezTo>
                    <a:pt x="66972" y="333047"/>
                    <a:pt x="74447" y="344323"/>
                    <a:pt x="85658" y="348082"/>
                  </a:cubicBezTo>
                  <a:cubicBezTo>
                    <a:pt x="96870" y="355600"/>
                    <a:pt x="108082" y="355600"/>
                    <a:pt x="123031" y="355600"/>
                  </a:cubicBezTo>
                  <a:cubicBezTo>
                    <a:pt x="137980" y="355600"/>
                    <a:pt x="149191" y="355600"/>
                    <a:pt x="160403" y="348082"/>
                  </a:cubicBezTo>
                  <a:cubicBezTo>
                    <a:pt x="171615" y="344323"/>
                    <a:pt x="179089" y="333047"/>
                    <a:pt x="190301" y="321770"/>
                  </a:cubicBezTo>
                  <a:cubicBezTo>
                    <a:pt x="197775" y="306734"/>
                    <a:pt x="201513" y="291699"/>
                    <a:pt x="205250" y="269145"/>
                  </a:cubicBezTo>
                  <a:cubicBezTo>
                    <a:pt x="208987" y="250351"/>
                    <a:pt x="212724" y="224038"/>
                    <a:pt x="212724" y="193967"/>
                  </a:cubicBezTo>
                  <a:cubicBezTo>
                    <a:pt x="212724" y="163896"/>
                    <a:pt x="212724" y="137583"/>
                    <a:pt x="205250" y="115030"/>
                  </a:cubicBezTo>
                  <a:cubicBezTo>
                    <a:pt x="201513" y="92476"/>
                    <a:pt x="197775" y="77441"/>
                    <a:pt x="190301" y="66164"/>
                  </a:cubicBezTo>
                  <a:cubicBezTo>
                    <a:pt x="182826" y="51128"/>
                    <a:pt x="171615" y="43611"/>
                    <a:pt x="160403" y="36093"/>
                  </a:cubicBezTo>
                  <a:cubicBezTo>
                    <a:pt x="149191" y="32334"/>
                    <a:pt x="137980" y="28575"/>
                    <a:pt x="123031" y="28575"/>
                  </a:cubicBezTo>
                  <a:close/>
                  <a:moveTo>
                    <a:pt x="419100" y="0"/>
                  </a:moveTo>
                  <a:cubicBezTo>
                    <a:pt x="437862" y="0"/>
                    <a:pt x="456623" y="3740"/>
                    <a:pt x="467880" y="7480"/>
                  </a:cubicBezTo>
                  <a:cubicBezTo>
                    <a:pt x="482889" y="14959"/>
                    <a:pt x="494146" y="22439"/>
                    <a:pt x="505403" y="29918"/>
                  </a:cubicBezTo>
                  <a:cubicBezTo>
                    <a:pt x="512907" y="37398"/>
                    <a:pt x="520412" y="48617"/>
                    <a:pt x="524164" y="59837"/>
                  </a:cubicBezTo>
                  <a:cubicBezTo>
                    <a:pt x="527916" y="74796"/>
                    <a:pt x="531668" y="86015"/>
                    <a:pt x="531668" y="100974"/>
                  </a:cubicBezTo>
                  <a:cubicBezTo>
                    <a:pt x="531668" y="112194"/>
                    <a:pt x="531668" y="119673"/>
                    <a:pt x="527916" y="130893"/>
                  </a:cubicBezTo>
                  <a:cubicBezTo>
                    <a:pt x="524164" y="142112"/>
                    <a:pt x="520412" y="149592"/>
                    <a:pt x="512907" y="157071"/>
                  </a:cubicBezTo>
                  <a:cubicBezTo>
                    <a:pt x="505403" y="164551"/>
                    <a:pt x="497898" y="172030"/>
                    <a:pt x="490393" y="175770"/>
                  </a:cubicBezTo>
                  <a:cubicBezTo>
                    <a:pt x="479137" y="183250"/>
                    <a:pt x="467880" y="186989"/>
                    <a:pt x="452871" y="190729"/>
                  </a:cubicBezTo>
                  <a:cubicBezTo>
                    <a:pt x="467880" y="190729"/>
                    <a:pt x="482889" y="194469"/>
                    <a:pt x="494146" y="201949"/>
                  </a:cubicBezTo>
                  <a:cubicBezTo>
                    <a:pt x="505403" y="205688"/>
                    <a:pt x="512907" y="213168"/>
                    <a:pt x="520412" y="220648"/>
                  </a:cubicBezTo>
                  <a:cubicBezTo>
                    <a:pt x="527916" y="228127"/>
                    <a:pt x="531668" y="235607"/>
                    <a:pt x="535421" y="246826"/>
                  </a:cubicBezTo>
                  <a:lnTo>
                    <a:pt x="542925" y="276744"/>
                  </a:lnTo>
                  <a:cubicBezTo>
                    <a:pt x="542925" y="314142"/>
                    <a:pt x="531668" y="340321"/>
                    <a:pt x="509155" y="359020"/>
                  </a:cubicBezTo>
                  <a:cubicBezTo>
                    <a:pt x="490393" y="377719"/>
                    <a:pt x="460375" y="388938"/>
                    <a:pt x="419100" y="388938"/>
                  </a:cubicBezTo>
                  <a:cubicBezTo>
                    <a:pt x="396587" y="388938"/>
                    <a:pt x="377825" y="385198"/>
                    <a:pt x="362816" y="377719"/>
                  </a:cubicBezTo>
                  <a:cubicBezTo>
                    <a:pt x="347807" y="373979"/>
                    <a:pt x="336550" y="366499"/>
                    <a:pt x="325293" y="355280"/>
                  </a:cubicBezTo>
                  <a:cubicBezTo>
                    <a:pt x="314037" y="347800"/>
                    <a:pt x="306532" y="336581"/>
                    <a:pt x="302780" y="325362"/>
                  </a:cubicBezTo>
                  <a:cubicBezTo>
                    <a:pt x="299028" y="314142"/>
                    <a:pt x="295275" y="299183"/>
                    <a:pt x="295275" y="287964"/>
                  </a:cubicBezTo>
                  <a:cubicBezTo>
                    <a:pt x="332798" y="284224"/>
                    <a:pt x="332798" y="284224"/>
                    <a:pt x="332798" y="284224"/>
                  </a:cubicBezTo>
                  <a:cubicBezTo>
                    <a:pt x="332798" y="295443"/>
                    <a:pt x="336550" y="302923"/>
                    <a:pt x="340303" y="314142"/>
                  </a:cubicBezTo>
                  <a:cubicBezTo>
                    <a:pt x="344055" y="321622"/>
                    <a:pt x="347807" y="329101"/>
                    <a:pt x="355312" y="336581"/>
                  </a:cubicBezTo>
                  <a:cubicBezTo>
                    <a:pt x="362816" y="344061"/>
                    <a:pt x="374073" y="347800"/>
                    <a:pt x="381578" y="351540"/>
                  </a:cubicBezTo>
                  <a:cubicBezTo>
                    <a:pt x="392834" y="355280"/>
                    <a:pt x="407843" y="355280"/>
                    <a:pt x="419100" y="355280"/>
                  </a:cubicBezTo>
                  <a:cubicBezTo>
                    <a:pt x="434109" y="355280"/>
                    <a:pt x="445366" y="355280"/>
                    <a:pt x="456623" y="351540"/>
                  </a:cubicBezTo>
                  <a:cubicBezTo>
                    <a:pt x="464128" y="347800"/>
                    <a:pt x="475384" y="344061"/>
                    <a:pt x="482889" y="336581"/>
                  </a:cubicBezTo>
                  <a:cubicBezTo>
                    <a:pt x="490393" y="329101"/>
                    <a:pt x="494146" y="321622"/>
                    <a:pt x="497898" y="310402"/>
                  </a:cubicBezTo>
                  <a:cubicBezTo>
                    <a:pt x="501650" y="302923"/>
                    <a:pt x="505403" y="291704"/>
                    <a:pt x="505403" y="276744"/>
                  </a:cubicBezTo>
                  <a:cubicBezTo>
                    <a:pt x="505403" y="261785"/>
                    <a:pt x="501650" y="250566"/>
                    <a:pt x="494146" y="243086"/>
                  </a:cubicBezTo>
                  <a:cubicBezTo>
                    <a:pt x="486641" y="231867"/>
                    <a:pt x="479137" y="224387"/>
                    <a:pt x="471632" y="220648"/>
                  </a:cubicBezTo>
                  <a:cubicBezTo>
                    <a:pt x="460375" y="216908"/>
                    <a:pt x="449118" y="213168"/>
                    <a:pt x="437862" y="209428"/>
                  </a:cubicBezTo>
                  <a:cubicBezTo>
                    <a:pt x="426605" y="209428"/>
                    <a:pt x="415348" y="209428"/>
                    <a:pt x="407843" y="209428"/>
                  </a:cubicBezTo>
                  <a:cubicBezTo>
                    <a:pt x="381578" y="209428"/>
                    <a:pt x="381578" y="209428"/>
                    <a:pt x="381578" y="209428"/>
                  </a:cubicBezTo>
                  <a:cubicBezTo>
                    <a:pt x="381578" y="175770"/>
                    <a:pt x="381578" y="175770"/>
                    <a:pt x="381578" y="175770"/>
                  </a:cubicBezTo>
                  <a:cubicBezTo>
                    <a:pt x="404091" y="175770"/>
                    <a:pt x="404091" y="175770"/>
                    <a:pt x="404091" y="175770"/>
                  </a:cubicBezTo>
                  <a:cubicBezTo>
                    <a:pt x="415348" y="175770"/>
                    <a:pt x="426605" y="172030"/>
                    <a:pt x="434109" y="172030"/>
                  </a:cubicBezTo>
                  <a:cubicBezTo>
                    <a:pt x="445366" y="168290"/>
                    <a:pt x="456623" y="164551"/>
                    <a:pt x="464128" y="160811"/>
                  </a:cubicBezTo>
                  <a:cubicBezTo>
                    <a:pt x="471632" y="153331"/>
                    <a:pt x="479137" y="145852"/>
                    <a:pt x="486641" y="138372"/>
                  </a:cubicBezTo>
                  <a:cubicBezTo>
                    <a:pt x="490393" y="130893"/>
                    <a:pt x="494146" y="115933"/>
                    <a:pt x="494146" y="104714"/>
                  </a:cubicBezTo>
                  <a:cubicBezTo>
                    <a:pt x="494146" y="82275"/>
                    <a:pt x="486641" y="63576"/>
                    <a:pt x="475384" y="48617"/>
                  </a:cubicBezTo>
                  <a:cubicBezTo>
                    <a:pt x="460375" y="37398"/>
                    <a:pt x="441614" y="29918"/>
                    <a:pt x="415348" y="29918"/>
                  </a:cubicBezTo>
                  <a:cubicBezTo>
                    <a:pt x="392834" y="29918"/>
                    <a:pt x="374073" y="37398"/>
                    <a:pt x="359064" y="48617"/>
                  </a:cubicBezTo>
                  <a:cubicBezTo>
                    <a:pt x="347807" y="59837"/>
                    <a:pt x="340303" y="78536"/>
                    <a:pt x="336550" y="100974"/>
                  </a:cubicBezTo>
                  <a:cubicBezTo>
                    <a:pt x="299028" y="97235"/>
                    <a:pt x="299028" y="97235"/>
                    <a:pt x="299028" y="97235"/>
                  </a:cubicBezTo>
                  <a:cubicBezTo>
                    <a:pt x="302780" y="78536"/>
                    <a:pt x="306532" y="67316"/>
                    <a:pt x="314037" y="56097"/>
                  </a:cubicBezTo>
                  <a:cubicBezTo>
                    <a:pt x="321541" y="41138"/>
                    <a:pt x="329046" y="33658"/>
                    <a:pt x="340303" y="26179"/>
                  </a:cubicBezTo>
                  <a:cubicBezTo>
                    <a:pt x="347807" y="14959"/>
                    <a:pt x="359064" y="11219"/>
                    <a:pt x="374073" y="7480"/>
                  </a:cubicBezTo>
                  <a:cubicBezTo>
                    <a:pt x="389082" y="3740"/>
                    <a:pt x="400339" y="0"/>
                    <a:pt x="419100" y="0"/>
                  </a:cubicBezTo>
                  <a:close/>
                  <a:moveTo>
                    <a:pt x="127285" y="0"/>
                  </a:moveTo>
                  <a:cubicBezTo>
                    <a:pt x="142259" y="0"/>
                    <a:pt x="160977" y="3740"/>
                    <a:pt x="175952" y="11219"/>
                  </a:cubicBezTo>
                  <a:cubicBezTo>
                    <a:pt x="190927" y="14959"/>
                    <a:pt x="202158" y="26179"/>
                    <a:pt x="213389" y="41138"/>
                  </a:cubicBezTo>
                  <a:cubicBezTo>
                    <a:pt x="224620" y="56097"/>
                    <a:pt x="235851" y="74796"/>
                    <a:pt x="239594" y="100974"/>
                  </a:cubicBezTo>
                  <a:cubicBezTo>
                    <a:pt x="247082" y="123413"/>
                    <a:pt x="250825" y="157071"/>
                    <a:pt x="250825" y="194469"/>
                  </a:cubicBezTo>
                  <a:cubicBezTo>
                    <a:pt x="250825" y="231867"/>
                    <a:pt x="247082" y="261785"/>
                    <a:pt x="239594" y="284224"/>
                  </a:cubicBezTo>
                  <a:cubicBezTo>
                    <a:pt x="232107" y="310402"/>
                    <a:pt x="224620" y="329101"/>
                    <a:pt x="213389" y="344061"/>
                  </a:cubicBezTo>
                  <a:cubicBezTo>
                    <a:pt x="202158" y="359020"/>
                    <a:pt x="187183" y="370239"/>
                    <a:pt x="172208" y="377719"/>
                  </a:cubicBezTo>
                  <a:cubicBezTo>
                    <a:pt x="157234" y="385198"/>
                    <a:pt x="142259" y="388938"/>
                    <a:pt x="123541" y="388938"/>
                  </a:cubicBezTo>
                  <a:cubicBezTo>
                    <a:pt x="104823" y="388938"/>
                    <a:pt x="89848" y="385198"/>
                    <a:pt x="74873" y="377719"/>
                  </a:cubicBezTo>
                  <a:cubicBezTo>
                    <a:pt x="59899" y="370239"/>
                    <a:pt x="44924" y="359020"/>
                    <a:pt x="33693" y="344061"/>
                  </a:cubicBezTo>
                  <a:cubicBezTo>
                    <a:pt x="22462" y="329101"/>
                    <a:pt x="14975" y="310402"/>
                    <a:pt x="7488" y="284224"/>
                  </a:cubicBezTo>
                  <a:cubicBezTo>
                    <a:pt x="0" y="261785"/>
                    <a:pt x="0" y="231867"/>
                    <a:pt x="0" y="194469"/>
                  </a:cubicBezTo>
                  <a:cubicBezTo>
                    <a:pt x="0" y="157071"/>
                    <a:pt x="0" y="123413"/>
                    <a:pt x="7488" y="100974"/>
                  </a:cubicBezTo>
                  <a:cubicBezTo>
                    <a:pt x="14975" y="74796"/>
                    <a:pt x="22462" y="56097"/>
                    <a:pt x="33693" y="41138"/>
                  </a:cubicBezTo>
                  <a:cubicBezTo>
                    <a:pt x="44924" y="26179"/>
                    <a:pt x="59899" y="14959"/>
                    <a:pt x="74873" y="11219"/>
                  </a:cubicBezTo>
                  <a:cubicBezTo>
                    <a:pt x="89848" y="3740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7" name="Freeform 96"/>
            <p:cNvSpPr>
              <a:spLocks/>
            </p:cNvSpPr>
            <p:nvPr/>
          </p:nvSpPr>
          <p:spPr bwMode="auto">
            <a:xfrm>
              <a:off x="7856537" y="2376488"/>
              <a:ext cx="550862" cy="390525"/>
            </a:xfrm>
            <a:custGeom>
              <a:avLst/>
              <a:gdLst/>
              <a:ahLst/>
              <a:cxnLst/>
              <a:rect l="l" t="t" r="r" b="b"/>
              <a:pathLst>
                <a:path w="550862" h="390525">
                  <a:moveTo>
                    <a:pt x="465137" y="52387"/>
                  </a:moveTo>
                  <a:lnTo>
                    <a:pt x="322262" y="263525"/>
                  </a:lnTo>
                  <a:lnTo>
                    <a:pt x="465137" y="263525"/>
                  </a:lnTo>
                  <a:close/>
                  <a:moveTo>
                    <a:pt x="127000" y="30162"/>
                  </a:moveTo>
                  <a:cubicBezTo>
                    <a:pt x="111918" y="30162"/>
                    <a:pt x="100608" y="33921"/>
                    <a:pt x="89297" y="37680"/>
                  </a:cubicBezTo>
                  <a:cubicBezTo>
                    <a:pt x="77986" y="45198"/>
                    <a:pt x="66675" y="52716"/>
                    <a:pt x="59134" y="67751"/>
                  </a:cubicBezTo>
                  <a:cubicBezTo>
                    <a:pt x="51593" y="79028"/>
                    <a:pt x="47823" y="94064"/>
                    <a:pt x="40283" y="116617"/>
                  </a:cubicBezTo>
                  <a:cubicBezTo>
                    <a:pt x="36512" y="139170"/>
                    <a:pt x="36512" y="165483"/>
                    <a:pt x="36512" y="195554"/>
                  </a:cubicBezTo>
                  <a:cubicBezTo>
                    <a:pt x="36512" y="225625"/>
                    <a:pt x="36512" y="251938"/>
                    <a:pt x="40283" y="270732"/>
                  </a:cubicBezTo>
                  <a:cubicBezTo>
                    <a:pt x="47823" y="293286"/>
                    <a:pt x="51593" y="308321"/>
                    <a:pt x="59134" y="323357"/>
                  </a:cubicBezTo>
                  <a:cubicBezTo>
                    <a:pt x="66675" y="334634"/>
                    <a:pt x="77986" y="345910"/>
                    <a:pt x="89297" y="349669"/>
                  </a:cubicBezTo>
                  <a:cubicBezTo>
                    <a:pt x="100608" y="357187"/>
                    <a:pt x="111918" y="357187"/>
                    <a:pt x="127000" y="357187"/>
                  </a:cubicBezTo>
                  <a:cubicBezTo>
                    <a:pt x="138311" y="357187"/>
                    <a:pt x="153392" y="357187"/>
                    <a:pt x="160933" y="349669"/>
                  </a:cubicBezTo>
                  <a:cubicBezTo>
                    <a:pt x="172243" y="345910"/>
                    <a:pt x="183554" y="334634"/>
                    <a:pt x="191095" y="323357"/>
                  </a:cubicBezTo>
                  <a:cubicBezTo>
                    <a:pt x="198636" y="308321"/>
                    <a:pt x="206176" y="293286"/>
                    <a:pt x="209947" y="270732"/>
                  </a:cubicBezTo>
                  <a:cubicBezTo>
                    <a:pt x="213717" y="251938"/>
                    <a:pt x="217487" y="225625"/>
                    <a:pt x="217487" y="195554"/>
                  </a:cubicBezTo>
                  <a:cubicBezTo>
                    <a:pt x="217487" y="165483"/>
                    <a:pt x="213717" y="139170"/>
                    <a:pt x="209947" y="116617"/>
                  </a:cubicBezTo>
                  <a:cubicBezTo>
                    <a:pt x="206176" y="94064"/>
                    <a:pt x="198636" y="79028"/>
                    <a:pt x="191095" y="67751"/>
                  </a:cubicBezTo>
                  <a:cubicBezTo>
                    <a:pt x="183554" y="52716"/>
                    <a:pt x="176014" y="45198"/>
                    <a:pt x="164703" y="37680"/>
                  </a:cubicBezTo>
                  <a:cubicBezTo>
                    <a:pt x="153392" y="33921"/>
                    <a:pt x="142081" y="30162"/>
                    <a:pt x="127000" y="30162"/>
                  </a:cubicBezTo>
                  <a:close/>
                  <a:moveTo>
                    <a:pt x="465137" y="7937"/>
                  </a:moveTo>
                  <a:lnTo>
                    <a:pt x="501650" y="7937"/>
                  </a:lnTo>
                  <a:lnTo>
                    <a:pt x="501650" y="263525"/>
                  </a:lnTo>
                  <a:lnTo>
                    <a:pt x="550862" y="263525"/>
                  </a:lnTo>
                  <a:lnTo>
                    <a:pt x="550862" y="293687"/>
                  </a:lnTo>
                  <a:lnTo>
                    <a:pt x="501650" y="293687"/>
                  </a:lnTo>
                  <a:lnTo>
                    <a:pt x="501650" y="382587"/>
                  </a:lnTo>
                  <a:lnTo>
                    <a:pt x="465137" y="382587"/>
                  </a:lnTo>
                  <a:lnTo>
                    <a:pt x="465137" y="293687"/>
                  </a:lnTo>
                  <a:lnTo>
                    <a:pt x="287337" y="293687"/>
                  </a:lnTo>
                  <a:lnTo>
                    <a:pt x="287337" y="266700"/>
                  </a:lnTo>
                  <a:close/>
                  <a:moveTo>
                    <a:pt x="127285" y="0"/>
                  </a:moveTo>
                  <a:cubicBezTo>
                    <a:pt x="146003" y="0"/>
                    <a:pt x="160977" y="3755"/>
                    <a:pt x="175952" y="11265"/>
                  </a:cubicBezTo>
                  <a:cubicBezTo>
                    <a:pt x="190927" y="15020"/>
                    <a:pt x="205901" y="26285"/>
                    <a:pt x="217132" y="41306"/>
                  </a:cubicBezTo>
                  <a:cubicBezTo>
                    <a:pt x="228363" y="56326"/>
                    <a:pt x="235851" y="75101"/>
                    <a:pt x="243338" y="101386"/>
                  </a:cubicBezTo>
                  <a:cubicBezTo>
                    <a:pt x="250825" y="123917"/>
                    <a:pt x="250825" y="157712"/>
                    <a:pt x="250825" y="195263"/>
                  </a:cubicBezTo>
                  <a:cubicBezTo>
                    <a:pt x="250825" y="232813"/>
                    <a:pt x="250825" y="262854"/>
                    <a:pt x="243338" y="285384"/>
                  </a:cubicBezTo>
                  <a:cubicBezTo>
                    <a:pt x="235851" y="311669"/>
                    <a:pt x="228363" y="330444"/>
                    <a:pt x="217132" y="345465"/>
                  </a:cubicBezTo>
                  <a:cubicBezTo>
                    <a:pt x="202158" y="360485"/>
                    <a:pt x="190927" y="371750"/>
                    <a:pt x="175952" y="379260"/>
                  </a:cubicBezTo>
                  <a:cubicBezTo>
                    <a:pt x="160977" y="386770"/>
                    <a:pt x="142259" y="390525"/>
                    <a:pt x="127285" y="390525"/>
                  </a:cubicBezTo>
                  <a:cubicBezTo>
                    <a:pt x="108566" y="390525"/>
                    <a:pt x="89848" y="386770"/>
                    <a:pt x="74873" y="379260"/>
                  </a:cubicBezTo>
                  <a:cubicBezTo>
                    <a:pt x="59899" y="371750"/>
                    <a:pt x="48668" y="360485"/>
                    <a:pt x="37437" y="345465"/>
                  </a:cubicBezTo>
                  <a:cubicBezTo>
                    <a:pt x="26206" y="330444"/>
                    <a:pt x="14975" y="311669"/>
                    <a:pt x="11231" y="285384"/>
                  </a:cubicBezTo>
                  <a:cubicBezTo>
                    <a:pt x="3744" y="262854"/>
                    <a:pt x="0" y="232813"/>
                    <a:pt x="0" y="195263"/>
                  </a:cubicBezTo>
                  <a:cubicBezTo>
                    <a:pt x="0" y="157712"/>
                    <a:pt x="3744" y="123917"/>
                    <a:pt x="11231" y="101386"/>
                  </a:cubicBezTo>
                  <a:cubicBezTo>
                    <a:pt x="14975" y="75101"/>
                    <a:pt x="26206" y="56326"/>
                    <a:pt x="37437" y="41306"/>
                  </a:cubicBezTo>
                  <a:cubicBezTo>
                    <a:pt x="48668" y="26285"/>
                    <a:pt x="59899" y="15020"/>
                    <a:pt x="78617" y="11265"/>
                  </a:cubicBezTo>
                  <a:cubicBezTo>
                    <a:pt x="93592" y="3755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234" name="组合 6233"/>
            <p:cNvGrpSpPr/>
            <p:nvPr/>
          </p:nvGrpSpPr>
          <p:grpSpPr>
            <a:xfrm>
              <a:off x="6716713" y="4884738"/>
              <a:ext cx="542925" cy="390525"/>
              <a:chOff x="6716713" y="4884738"/>
              <a:chExt cx="542925" cy="390525"/>
            </a:xfrm>
          </p:grpSpPr>
          <p:sp>
            <p:nvSpPr>
              <p:cNvPr id="6211" name="Freeform 100"/>
              <p:cNvSpPr>
                <a:spLocks noEditPoints="1"/>
              </p:cNvSpPr>
              <p:nvPr/>
            </p:nvSpPr>
            <p:spPr bwMode="auto">
              <a:xfrm>
                <a:off x="6716713" y="4884738"/>
                <a:ext cx="250825" cy="390525"/>
              </a:xfrm>
              <a:custGeom>
                <a:avLst/>
                <a:gdLst>
                  <a:gd name="T0" fmla="*/ 33 w 67"/>
                  <a:gd name="T1" fmla="*/ 95 h 104"/>
                  <a:gd name="T2" fmla="*/ 23 w 67"/>
                  <a:gd name="T3" fmla="*/ 93 h 104"/>
                  <a:gd name="T4" fmla="*/ 16 w 67"/>
                  <a:gd name="T5" fmla="*/ 86 h 104"/>
                  <a:gd name="T6" fmla="*/ 11 w 67"/>
                  <a:gd name="T7" fmla="*/ 72 h 104"/>
                  <a:gd name="T8" fmla="*/ 9 w 67"/>
                  <a:gd name="T9" fmla="*/ 52 h 104"/>
                  <a:gd name="T10" fmla="*/ 11 w 67"/>
                  <a:gd name="T11" fmla="*/ 31 h 104"/>
                  <a:gd name="T12" fmla="*/ 16 w 67"/>
                  <a:gd name="T13" fmla="*/ 18 h 104"/>
                  <a:gd name="T14" fmla="*/ 23 w 67"/>
                  <a:gd name="T15" fmla="*/ 10 h 104"/>
                  <a:gd name="T16" fmla="*/ 33 w 67"/>
                  <a:gd name="T17" fmla="*/ 8 h 104"/>
                  <a:gd name="T18" fmla="*/ 43 w 67"/>
                  <a:gd name="T19" fmla="*/ 10 h 104"/>
                  <a:gd name="T20" fmla="*/ 51 w 67"/>
                  <a:gd name="T21" fmla="*/ 18 h 104"/>
                  <a:gd name="T22" fmla="*/ 55 w 67"/>
                  <a:gd name="T23" fmla="*/ 31 h 104"/>
                  <a:gd name="T24" fmla="*/ 57 w 67"/>
                  <a:gd name="T25" fmla="*/ 52 h 104"/>
                  <a:gd name="T26" fmla="*/ 55 w 67"/>
                  <a:gd name="T27" fmla="*/ 72 h 104"/>
                  <a:gd name="T28" fmla="*/ 50 w 67"/>
                  <a:gd name="T29" fmla="*/ 86 h 104"/>
                  <a:gd name="T30" fmla="*/ 43 w 67"/>
                  <a:gd name="T31" fmla="*/ 93 h 104"/>
                  <a:gd name="T32" fmla="*/ 33 w 67"/>
                  <a:gd name="T33" fmla="*/ 95 h 104"/>
                  <a:gd name="T34" fmla="*/ 33 w 67"/>
                  <a:gd name="T35" fmla="*/ 0 h 104"/>
                  <a:gd name="T36" fmla="*/ 20 w 67"/>
                  <a:gd name="T37" fmla="*/ 3 h 104"/>
                  <a:gd name="T38" fmla="*/ 9 w 67"/>
                  <a:gd name="T39" fmla="*/ 11 h 104"/>
                  <a:gd name="T40" fmla="*/ 2 w 67"/>
                  <a:gd name="T41" fmla="*/ 27 h 104"/>
                  <a:gd name="T42" fmla="*/ 0 w 67"/>
                  <a:gd name="T43" fmla="*/ 52 h 104"/>
                  <a:gd name="T44" fmla="*/ 2 w 67"/>
                  <a:gd name="T45" fmla="*/ 76 h 104"/>
                  <a:gd name="T46" fmla="*/ 9 w 67"/>
                  <a:gd name="T47" fmla="*/ 92 h 104"/>
                  <a:gd name="T48" fmla="*/ 20 w 67"/>
                  <a:gd name="T49" fmla="*/ 101 h 104"/>
                  <a:gd name="T50" fmla="*/ 33 w 67"/>
                  <a:gd name="T51" fmla="*/ 104 h 104"/>
                  <a:gd name="T52" fmla="*/ 46 w 67"/>
                  <a:gd name="T53" fmla="*/ 101 h 104"/>
                  <a:gd name="T54" fmla="*/ 57 w 67"/>
                  <a:gd name="T55" fmla="*/ 92 h 104"/>
                  <a:gd name="T56" fmla="*/ 64 w 67"/>
                  <a:gd name="T57" fmla="*/ 76 h 104"/>
                  <a:gd name="T58" fmla="*/ 67 w 67"/>
                  <a:gd name="T59" fmla="*/ 52 h 104"/>
                  <a:gd name="T60" fmla="*/ 64 w 67"/>
                  <a:gd name="T61" fmla="*/ 27 h 104"/>
                  <a:gd name="T62" fmla="*/ 57 w 67"/>
                  <a:gd name="T63" fmla="*/ 11 h 104"/>
                  <a:gd name="T64" fmla="*/ 47 w 67"/>
                  <a:gd name="T65" fmla="*/ 3 h 104"/>
                  <a:gd name="T66" fmla="*/ 33 w 67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" h="104">
                    <a:moveTo>
                      <a:pt x="33" y="95"/>
                    </a:moveTo>
                    <a:cubicBezTo>
                      <a:pt x="29" y="95"/>
                      <a:pt x="26" y="95"/>
                      <a:pt x="23" y="93"/>
                    </a:cubicBezTo>
                    <a:cubicBezTo>
                      <a:pt x="20" y="92"/>
                      <a:pt x="18" y="89"/>
                      <a:pt x="16" y="86"/>
                    </a:cubicBezTo>
                    <a:cubicBezTo>
                      <a:pt x="14" y="82"/>
                      <a:pt x="12" y="78"/>
                      <a:pt x="11" y="72"/>
                    </a:cubicBezTo>
                    <a:cubicBezTo>
                      <a:pt x="10" y="67"/>
                      <a:pt x="9" y="60"/>
                      <a:pt x="9" y="52"/>
                    </a:cubicBezTo>
                    <a:cubicBezTo>
                      <a:pt x="9" y="44"/>
                      <a:pt x="10" y="37"/>
                      <a:pt x="11" y="31"/>
                    </a:cubicBezTo>
                    <a:cubicBezTo>
                      <a:pt x="12" y="25"/>
                      <a:pt x="14" y="21"/>
                      <a:pt x="16" y="18"/>
                    </a:cubicBezTo>
                    <a:cubicBezTo>
                      <a:pt x="18" y="14"/>
                      <a:pt x="20" y="12"/>
                      <a:pt x="23" y="10"/>
                    </a:cubicBezTo>
                    <a:cubicBezTo>
                      <a:pt x="26" y="9"/>
                      <a:pt x="29" y="8"/>
                      <a:pt x="33" y="8"/>
                    </a:cubicBezTo>
                    <a:cubicBezTo>
                      <a:pt x="37" y="8"/>
                      <a:pt x="40" y="9"/>
                      <a:pt x="43" y="10"/>
                    </a:cubicBezTo>
                    <a:cubicBezTo>
                      <a:pt x="46" y="12"/>
                      <a:pt x="49" y="14"/>
                      <a:pt x="51" y="18"/>
                    </a:cubicBezTo>
                    <a:cubicBezTo>
                      <a:pt x="53" y="21"/>
                      <a:pt x="54" y="25"/>
                      <a:pt x="55" y="31"/>
                    </a:cubicBezTo>
                    <a:cubicBezTo>
                      <a:pt x="56" y="37"/>
                      <a:pt x="57" y="44"/>
                      <a:pt x="57" y="52"/>
                    </a:cubicBezTo>
                    <a:cubicBezTo>
                      <a:pt x="57" y="60"/>
                      <a:pt x="56" y="67"/>
                      <a:pt x="55" y="72"/>
                    </a:cubicBezTo>
                    <a:cubicBezTo>
                      <a:pt x="54" y="78"/>
                      <a:pt x="53" y="82"/>
                      <a:pt x="50" y="86"/>
                    </a:cubicBezTo>
                    <a:cubicBezTo>
                      <a:pt x="48" y="89"/>
                      <a:pt x="46" y="92"/>
                      <a:pt x="43" y="93"/>
                    </a:cubicBezTo>
                    <a:cubicBezTo>
                      <a:pt x="40" y="95"/>
                      <a:pt x="37" y="95"/>
                      <a:pt x="33" y="95"/>
                    </a:cubicBezTo>
                    <a:moveTo>
                      <a:pt x="33" y="0"/>
                    </a:moveTo>
                    <a:cubicBezTo>
                      <a:pt x="29" y="0"/>
                      <a:pt x="24" y="1"/>
                      <a:pt x="20" y="3"/>
                    </a:cubicBezTo>
                    <a:cubicBezTo>
                      <a:pt x="16" y="4"/>
                      <a:pt x="12" y="7"/>
                      <a:pt x="9" y="11"/>
                    </a:cubicBezTo>
                    <a:cubicBezTo>
                      <a:pt x="6" y="15"/>
                      <a:pt x="4" y="20"/>
                      <a:pt x="2" y="27"/>
                    </a:cubicBezTo>
                    <a:cubicBezTo>
                      <a:pt x="0" y="33"/>
                      <a:pt x="0" y="42"/>
                      <a:pt x="0" y="52"/>
                    </a:cubicBezTo>
                    <a:cubicBezTo>
                      <a:pt x="0" y="62"/>
                      <a:pt x="0" y="70"/>
                      <a:pt x="2" y="76"/>
                    </a:cubicBezTo>
                    <a:cubicBezTo>
                      <a:pt x="4" y="83"/>
                      <a:pt x="6" y="88"/>
                      <a:pt x="9" y="92"/>
                    </a:cubicBezTo>
                    <a:cubicBezTo>
                      <a:pt x="12" y="96"/>
                      <a:pt x="16" y="99"/>
                      <a:pt x="20" y="101"/>
                    </a:cubicBezTo>
                    <a:cubicBezTo>
                      <a:pt x="24" y="103"/>
                      <a:pt x="28" y="104"/>
                      <a:pt x="33" y="104"/>
                    </a:cubicBezTo>
                    <a:cubicBezTo>
                      <a:pt x="38" y="104"/>
                      <a:pt x="42" y="103"/>
                      <a:pt x="46" y="101"/>
                    </a:cubicBezTo>
                    <a:cubicBezTo>
                      <a:pt x="50" y="99"/>
                      <a:pt x="54" y="96"/>
                      <a:pt x="57" y="92"/>
                    </a:cubicBezTo>
                    <a:cubicBezTo>
                      <a:pt x="60" y="88"/>
                      <a:pt x="62" y="83"/>
                      <a:pt x="64" y="76"/>
                    </a:cubicBezTo>
                    <a:cubicBezTo>
                      <a:pt x="66" y="70"/>
                      <a:pt x="67" y="62"/>
                      <a:pt x="67" y="52"/>
                    </a:cubicBezTo>
                    <a:cubicBezTo>
                      <a:pt x="67" y="42"/>
                      <a:pt x="66" y="33"/>
                      <a:pt x="64" y="27"/>
                    </a:cubicBezTo>
                    <a:cubicBezTo>
                      <a:pt x="62" y="20"/>
                      <a:pt x="60" y="15"/>
                      <a:pt x="57" y="11"/>
                    </a:cubicBezTo>
                    <a:cubicBezTo>
                      <a:pt x="54" y="7"/>
                      <a:pt x="51" y="4"/>
                      <a:pt x="47" y="3"/>
                    </a:cubicBezTo>
                    <a:cubicBezTo>
                      <a:pt x="42" y="1"/>
                      <a:pt x="38" y="0"/>
                      <a:pt x="33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13" name="Freeform 102"/>
              <p:cNvSpPr>
                <a:spLocks/>
              </p:cNvSpPr>
              <p:nvPr/>
            </p:nvSpPr>
            <p:spPr bwMode="auto">
              <a:xfrm>
                <a:off x="7011988" y="4892675"/>
                <a:ext cx="247650" cy="382588"/>
              </a:xfrm>
              <a:custGeom>
                <a:avLst/>
                <a:gdLst>
                  <a:gd name="T0" fmla="*/ 60 w 66"/>
                  <a:gd name="T1" fmla="*/ 0 h 102"/>
                  <a:gd name="T2" fmla="*/ 6 w 66"/>
                  <a:gd name="T3" fmla="*/ 0 h 102"/>
                  <a:gd name="T4" fmla="*/ 3 w 66"/>
                  <a:gd name="T5" fmla="*/ 53 h 102"/>
                  <a:gd name="T6" fmla="*/ 12 w 66"/>
                  <a:gd name="T7" fmla="*/ 53 h 102"/>
                  <a:gd name="T8" fmla="*/ 21 w 66"/>
                  <a:gd name="T9" fmla="*/ 47 h 102"/>
                  <a:gd name="T10" fmla="*/ 33 w 66"/>
                  <a:gd name="T11" fmla="*/ 45 h 102"/>
                  <a:gd name="T12" fmla="*/ 42 w 66"/>
                  <a:gd name="T13" fmla="*/ 47 h 102"/>
                  <a:gd name="T14" fmla="*/ 50 w 66"/>
                  <a:gd name="T15" fmla="*/ 52 h 102"/>
                  <a:gd name="T16" fmla="*/ 54 w 66"/>
                  <a:gd name="T17" fmla="*/ 59 h 102"/>
                  <a:gd name="T18" fmla="*/ 56 w 66"/>
                  <a:gd name="T19" fmla="*/ 68 h 102"/>
                  <a:gd name="T20" fmla="*/ 54 w 66"/>
                  <a:gd name="T21" fmla="*/ 79 h 102"/>
                  <a:gd name="T22" fmla="*/ 49 w 66"/>
                  <a:gd name="T23" fmla="*/ 87 h 102"/>
                  <a:gd name="T24" fmla="*/ 42 w 66"/>
                  <a:gd name="T25" fmla="*/ 92 h 102"/>
                  <a:gd name="T26" fmla="*/ 32 w 66"/>
                  <a:gd name="T27" fmla="*/ 94 h 102"/>
                  <a:gd name="T28" fmla="*/ 23 w 66"/>
                  <a:gd name="T29" fmla="*/ 92 h 102"/>
                  <a:gd name="T30" fmla="*/ 16 w 66"/>
                  <a:gd name="T31" fmla="*/ 89 h 102"/>
                  <a:gd name="T32" fmla="*/ 12 w 66"/>
                  <a:gd name="T33" fmla="*/ 83 h 102"/>
                  <a:gd name="T34" fmla="*/ 10 w 66"/>
                  <a:gd name="T35" fmla="*/ 77 h 102"/>
                  <a:gd name="T36" fmla="*/ 0 w 66"/>
                  <a:gd name="T37" fmla="*/ 79 h 102"/>
                  <a:gd name="T38" fmla="*/ 3 w 66"/>
                  <a:gd name="T39" fmla="*/ 88 h 102"/>
                  <a:gd name="T40" fmla="*/ 9 w 66"/>
                  <a:gd name="T41" fmla="*/ 95 h 102"/>
                  <a:gd name="T42" fmla="*/ 19 w 66"/>
                  <a:gd name="T43" fmla="*/ 100 h 102"/>
                  <a:gd name="T44" fmla="*/ 32 w 66"/>
                  <a:gd name="T45" fmla="*/ 102 h 102"/>
                  <a:gd name="T46" fmla="*/ 47 w 66"/>
                  <a:gd name="T47" fmla="*/ 99 h 102"/>
                  <a:gd name="T48" fmla="*/ 57 w 66"/>
                  <a:gd name="T49" fmla="*/ 92 h 102"/>
                  <a:gd name="T50" fmla="*/ 64 w 66"/>
                  <a:gd name="T51" fmla="*/ 82 h 102"/>
                  <a:gd name="T52" fmla="*/ 66 w 66"/>
                  <a:gd name="T53" fmla="*/ 68 h 102"/>
                  <a:gd name="T54" fmla="*/ 64 w 66"/>
                  <a:gd name="T55" fmla="*/ 55 h 102"/>
                  <a:gd name="T56" fmla="*/ 57 w 66"/>
                  <a:gd name="T57" fmla="*/ 46 h 102"/>
                  <a:gd name="T58" fmla="*/ 47 w 66"/>
                  <a:gd name="T59" fmla="*/ 39 h 102"/>
                  <a:gd name="T60" fmla="*/ 34 w 66"/>
                  <a:gd name="T61" fmla="*/ 37 h 102"/>
                  <a:gd name="T62" fmla="*/ 21 w 66"/>
                  <a:gd name="T63" fmla="*/ 39 h 102"/>
                  <a:gd name="T64" fmla="*/ 13 w 66"/>
                  <a:gd name="T65" fmla="*/ 44 h 102"/>
                  <a:gd name="T66" fmla="*/ 15 w 66"/>
                  <a:gd name="T67" fmla="*/ 8 h 102"/>
                  <a:gd name="T68" fmla="*/ 60 w 66"/>
                  <a:gd name="T69" fmla="*/ 8 h 102"/>
                  <a:gd name="T70" fmla="*/ 60 w 66"/>
                  <a:gd name="T7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" h="102">
                    <a:moveTo>
                      <a:pt x="6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5" y="51"/>
                      <a:pt x="17" y="49"/>
                      <a:pt x="21" y="47"/>
                    </a:cubicBezTo>
                    <a:cubicBezTo>
                      <a:pt x="24" y="46"/>
                      <a:pt x="28" y="45"/>
                      <a:pt x="33" y="45"/>
                    </a:cubicBezTo>
                    <a:cubicBezTo>
                      <a:pt x="36" y="45"/>
                      <a:pt x="39" y="46"/>
                      <a:pt x="42" y="47"/>
                    </a:cubicBezTo>
                    <a:cubicBezTo>
                      <a:pt x="45" y="48"/>
                      <a:pt x="48" y="50"/>
                      <a:pt x="50" y="52"/>
                    </a:cubicBezTo>
                    <a:cubicBezTo>
                      <a:pt x="52" y="54"/>
                      <a:pt x="53" y="56"/>
                      <a:pt x="54" y="59"/>
                    </a:cubicBezTo>
                    <a:cubicBezTo>
                      <a:pt x="56" y="62"/>
                      <a:pt x="56" y="65"/>
                      <a:pt x="56" y="68"/>
                    </a:cubicBezTo>
                    <a:cubicBezTo>
                      <a:pt x="56" y="72"/>
                      <a:pt x="55" y="76"/>
                      <a:pt x="54" y="79"/>
                    </a:cubicBezTo>
                    <a:cubicBezTo>
                      <a:pt x="53" y="82"/>
                      <a:pt x="52" y="85"/>
                      <a:pt x="49" y="87"/>
                    </a:cubicBezTo>
                    <a:cubicBezTo>
                      <a:pt x="47" y="89"/>
                      <a:pt x="45" y="91"/>
                      <a:pt x="42" y="92"/>
                    </a:cubicBezTo>
                    <a:cubicBezTo>
                      <a:pt x="39" y="93"/>
                      <a:pt x="36" y="94"/>
                      <a:pt x="32" y="94"/>
                    </a:cubicBezTo>
                    <a:cubicBezTo>
                      <a:pt x="29" y="94"/>
                      <a:pt x="25" y="93"/>
                      <a:pt x="23" y="92"/>
                    </a:cubicBezTo>
                    <a:cubicBezTo>
                      <a:pt x="20" y="91"/>
                      <a:pt x="18" y="90"/>
                      <a:pt x="16" y="89"/>
                    </a:cubicBezTo>
                    <a:cubicBezTo>
                      <a:pt x="14" y="87"/>
                      <a:pt x="13" y="85"/>
                      <a:pt x="12" y="83"/>
                    </a:cubicBezTo>
                    <a:cubicBezTo>
                      <a:pt x="11" y="81"/>
                      <a:pt x="10" y="79"/>
                      <a:pt x="10" y="7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2"/>
                      <a:pt x="2" y="85"/>
                      <a:pt x="3" y="88"/>
                    </a:cubicBezTo>
                    <a:cubicBezTo>
                      <a:pt x="5" y="90"/>
                      <a:pt x="7" y="93"/>
                      <a:pt x="9" y="95"/>
                    </a:cubicBezTo>
                    <a:cubicBezTo>
                      <a:pt x="12" y="97"/>
                      <a:pt x="15" y="99"/>
                      <a:pt x="19" y="100"/>
                    </a:cubicBezTo>
                    <a:cubicBezTo>
                      <a:pt x="23" y="101"/>
                      <a:pt x="27" y="102"/>
                      <a:pt x="32" y="102"/>
                    </a:cubicBezTo>
                    <a:cubicBezTo>
                      <a:pt x="38" y="102"/>
                      <a:pt x="43" y="101"/>
                      <a:pt x="47" y="99"/>
                    </a:cubicBezTo>
                    <a:cubicBezTo>
                      <a:pt x="51" y="97"/>
                      <a:pt x="54" y="95"/>
                      <a:pt x="57" y="92"/>
                    </a:cubicBezTo>
                    <a:cubicBezTo>
                      <a:pt x="60" y="89"/>
                      <a:pt x="62" y="86"/>
                      <a:pt x="64" y="82"/>
                    </a:cubicBezTo>
                    <a:cubicBezTo>
                      <a:pt x="65" y="77"/>
                      <a:pt x="66" y="73"/>
                      <a:pt x="66" y="68"/>
                    </a:cubicBezTo>
                    <a:cubicBezTo>
                      <a:pt x="66" y="63"/>
                      <a:pt x="65" y="59"/>
                      <a:pt x="64" y="55"/>
                    </a:cubicBezTo>
                    <a:cubicBezTo>
                      <a:pt x="62" y="52"/>
                      <a:pt x="60" y="48"/>
                      <a:pt x="57" y="46"/>
                    </a:cubicBezTo>
                    <a:cubicBezTo>
                      <a:pt x="54" y="43"/>
                      <a:pt x="51" y="41"/>
                      <a:pt x="47" y="39"/>
                    </a:cubicBezTo>
                    <a:cubicBezTo>
                      <a:pt x="43" y="38"/>
                      <a:pt x="39" y="37"/>
                      <a:pt x="34" y="37"/>
                    </a:cubicBezTo>
                    <a:cubicBezTo>
                      <a:pt x="29" y="37"/>
                      <a:pt x="25" y="38"/>
                      <a:pt x="21" y="39"/>
                    </a:cubicBezTo>
                    <a:cubicBezTo>
                      <a:pt x="18" y="40"/>
                      <a:pt x="15" y="42"/>
                      <a:pt x="13" y="44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14" name="Freeform 103"/>
            <p:cNvSpPr>
              <a:spLocks/>
            </p:cNvSpPr>
            <p:nvPr/>
          </p:nvSpPr>
          <p:spPr bwMode="auto">
            <a:xfrm>
              <a:off x="4124325" y="5849938"/>
              <a:ext cx="544512" cy="385763"/>
            </a:xfrm>
            <a:custGeom>
              <a:avLst/>
              <a:gdLst/>
              <a:ahLst/>
              <a:cxnLst/>
              <a:rect l="l" t="t" r="r" b="b"/>
              <a:pathLst>
                <a:path w="544512" h="385763">
                  <a:moveTo>
                    <a:pt x="423863" y="163512"/>
                  </a:moveTo>
                  <a:cubicBezTo>
                    <a:pt x="416359" y="163512"/>
                    <a:pt x="405102" y="163512"/>
                    <a:pt x="397597" y="167279"/>
                  </a:cubicBezTo>
                  <a:cubicBezTo>
                    <a:pt x="386341" y="171045"/>
                    <a:pt x="378836" y="174812"/>
                    <a:pt x="371331" y="182344"/>
                  </a:cubicBezTo>
                  <a:cubicBezTo>
                    <a:pt x="360075" y="189877"/>
                    <a:pt x="356322" y="197410"/>
                    <a:pt x="348818" y="208709"/>
                  </a:cubicBezTo>
                  <a:cubicBezTo>
                    <a:pt x="345066" y="216242"/>
                    <a:pt x="341313" y="231308"/>
                    <a:pt x="341313" y="246374"/>
                  </a:cubicBezTo>
                  <a:cubicBezTo>
                    <a:pt x="341313" y="261439"/>
                    <a:pt x="345066" y="272739"/>
                    <a:pt x="348818" y="287804"/>
                  </a:cubicBezTo>
                  <a:cubicBezTo>
                    <a:pt x="352570" y="302870"/>
                    <a:pt x="356322" y="314169"/>
                    <a:pt x="363827" y="321702"/>
                  </a:cubicBezTo>
                  <a:cubicBezTo>
                    <a:pt x="371331" y="333002"/>
                    <a:pt x="382588" y="340535"/>
                    <a:pt x="390093" y="344301"/>
                  </a:cubicBezTo>
                  <a:cubicBezTo>
                    <a:pt x="401350" y="351834"/>
                    <a:pt x="412606" y="355600"/>
                    <a:pt x="427616" y="355600"/>
                  </a:cubicBezTo>
                  <a:cubicBezTo>
                    <a:pt x="450129" y="355600"/>
                    <a:pt x="472643" y="344301"/>
                    <a:pt x="487652" y="329235"/>
                  </a:cubicBezTo>
                  <a:cubicBezTo>
                    <a:pt x="498909" y="314169"/>
                    <a:pt x="506413" y="287804"/>
                    <a:pt x="506413" y="257673"/>
                  </a:cubicBezTo>
                  <a:cubicBezTo>
                    <a:pt x="506413" y="242607"/>
                    <a:pt x="506413" y="231308"/>
                    <a:pt x="502661" y="220009"/>
                  </a:cubicBezTo>
                  <a:cubicBezTo>
                    <a:pt x="498909" y="208709"/>
                    <a:pt x="491404" y="197410"/>
                    <a:pt x="487652" y="189877"/>
                  </a:cubicBezTo>
                  <a:cubicBezTo>
                    <a:pt x="480147" y="182344"/>
                    <a:pt x="468891" y="174812"/>
                    <a:pt x="461386" y="171045"/>
                  </a:cubicBezTo>
                  <a:cubicBezTo>
                    <a:pt x="450129" y="167279"/>
                    <a:pt x="438872" y="163512"/>
                    <a:pt x="423863" y="163512"/>
                  </a:cubicBezTo>
                  <a:close/>
                  <a:moveTo>
                    <a:pt x="128081" y="28575"/>
                  </a:moveTo>
                  <a:cubicBezTo>
                    <a:pt x="113084" y="28575"/>
                    <a:pt x="98087" y="28575"/>
                    <a:pt x="86840" y="36093"/>
                  </a:cubicBezTo>
                  <a:cubicBezTo>
                    <a:pt x="75592" y="39852"/>
                    <a:pt x="68094" y="51129"/>
                    <a:pt x="60595" y="62405"/>
                  </a:cubicBezTo>
                  <a:cubicBezTo>
                    <a:pt x="53097" y="73682"/>
                    <a:pt x="45599" y="92477"/>
                    <a:pt x="41849" y="111271"/>
                  </a:cubicBezTo>
                  <a:cubicBezTo>
                    <a:pt x="38100" y="133825"/>
                    <a:pt x="38100" y="160137"/>
                    <a:pt x="38100" y="190208"/>
                  </a:cubicBezTo>
                  <a:cubicBezTo>
                    <a:pt x="38100" y="220280"/>
                    <a:pt x="38100" y="246592"/>
                    <a:pt x="41849" y="269145"/>
                  </a:cubicBezTo>
                  <a:cubicBezTo>
                    <a:pt x="45599" y="287940"/>
                    <a:pt x="53097" y="306734"/>
                    <a:pt x="60595" y="318011"/>
                  </a:cubicBezTo>
                  <a:cubicBezTo>
                    <a:pt x="68094" y="333047"/>
                    <a:pt x="75592" y="340565"/>
                    <a:pt x="86840" y="348082"/>
                  </a:cubicBezTo>
                  <a:cubicBezTo>
                    <a:pt x="98087" y="351841"/>
                    <a:pt x="113084" y="355600"/>
                    <a:pt x="124332" y="355600"/>
                  </a:cubicBezTo>
                  <a:cubicBezTo>
                    <a:pt x="139328" y="355600"/>
                    <a:pt x="150576" y="351841"/>
                    <a:pt x="161824" y="344324"/>
                  </a:cubicBezTo>
                  <a:cubicBezTo>
                    <a:pt x="173071" y="340565"/>
                    <a:pt x="184319" y="329288"/>
                    <a:pt x="191817" y="318011"/>
                  </a:cubicBezTo>
                  <a:cubicBezTo>
                    <a:pt x="199315" y="306734"/>
                    <a:pt x="203065" y="287940"/>
                    <a:pt x="210563" y="269145"/>
                  </a:cubicBezTo>
                  <a:cubicBezTo>
                    <a:pt x="214312" y="246592"/>
                    <a:pt x="214312" y="220280"/>
                    <a:pt x="214312" y="190208"/>
                  </a:cubicBezTo>
                  <a:cubicBezTo>
                    <a:pt x="214312" y="160137"/>
                    <a:pt x="214312" y="133825"/>
                    <a:pt x="210563" y="111271"/>
                  </a:cubicBezTo>
                  <a:cubicBezTo>
                    <a:pt x="206814" y="92477"/>
                    <a:pt x="199315" y="73682"/>
                    <a:pt x="191817" y="62405"/>
                  </a:cubicBezTo>
                  <a:cubicBezTo>
                    <a:pt x="184319" y="51129"/>
                    <a:pt x="173071" y="39852"/>
                    <a:pt x="161824" y="36093"/>
                  </a:cubicBezTo>
                  <a:cubicBezTo>
                    <a:pt x="154325" y="28575"/>
                    <a:pt x="139328" y="28575"/>
                    <a:pt x="128081" y="28575"/>
                  </a:cubicBezTo>
                  <a:close/>
                  <a:moveTo>
                    <a:pt x="432147" y="0"/>
                  </a:moveTo>
                  <a:cubicBezTo>
                    <a:pt x="443384" y="0"/>
                    <a:pt x="454620" y="0"/>
                    <a:pt x="465857" y="3746"/>
                  </a:cubicBezTo>
                  <a:cubicBezTo>
                    <a:pt x="477093" y="3746"/>
                    <a:pt x="484584" y="7491"/>
                    <a:pt x="495821" y="14981"/>
                  </a:cubicBezTo>
                  <a:cubicBezTo>
                    <a:pt x="503312" y="18727"/>
                    <a:pt x="510803" y="26217"/>
                    <a:pt x="518294" y="37453"/>
                  </a:cubicBezTo>
                  <a:cubicBezTo>
                    <a:pt x="522039" y="44944"/>
                    <a:pt x="529530" y="56179"/>
                    <a:pt x="533276" y="71160"/>
                  </a:cubicBezTo>
                  <a:cubicBezTo>
                    <a:pt x="499566" y="78651"/>
                    <a:pt x="499566" y="78651"/>
                    <a:pt x="499566" y="78651"/>
                  </a:cubicBezTo>
                  <a:cubicBezTo>
                    <a:pt x="492075" y="59925"/>
                    <a:pt x="484584" y="48689"/>
                    <a:pt x="473348" y="41198"/>
                  </a:cubicBezTo>
                  <a:cubicBezTo>
                    <a:pt x="462111" y="33708"/>
                    <a:pt x="447129" y="29962"/>
                    <a:pt x="432147" y="29962"/>
                  </a:cubicBezTo>
                  <a:cubicBezTo>
                    <a:pt x="417165" y="29962"/>
                    <a:pt x="405929" y="33708"/>
                    <a:pt x="394692" y="37453"/>
                  </a:cubicBezTo>
                  <a:cubicBezTo>
                    <a:pt x="383456" y="44944"/>
                    <a:pt x="372219" y="56179"/>
                    <a:pt x="364728" y="67415"/>
                  </a:cubicBezTo>
                  <a:cubicBezTo>
                    <a:pt x="357237" y="82396"/>
                    <a:pt x="349746" y="101123"/>
                    <a:pt x="346001" y="119849"/>
                  </a:cubicBezTo>
                  <a:cubicBezTo>
                    <a:pt x="342255" y="138575"/>
                    <a:pt x="338510" y="164792"/>
                    <a:pt x="338510" y="191009"/>
                  </a:cubicBezTo>
                  <a:cubicBezTo>
                    <a:pt x="346001" y="172283"/>
                    <a:pt x="360983" y="161047"/>
                    <a:pt x="375965" y="149811"/>
                  </a:cubicBezTo>
                  <a:cubicBezTo>
                    <a:pt x="390947" y="142321"/>
                    <a:pt x="409674" y="134830"/>
                    <a:pt x="432147" y="134830"/>
                  </a:cubicBezTo>
                  <a:cubicBezTo>
                    <a:pt x="450875" y="134830"/>
                    <a:pt x="465857" y="138575"/>
                    <a:pt x="477093" y="146066"/>
                  </a:cubicBezTo>
                  <a:cubicBezTo>
                    <a:pt x="492075" y="149811"/>
                    <a:pt x="503312" y="157302"/>
                    <a:pt x="514548" y="168537"/>
                  </a:cubicBezTo>
                  <a:cubicBezTo>
                    <a:pt x="522039" y="179773"/>
                    <a:pt x="529530" y="191009"/>
                    <a:pt x="537021" y="205990"/>
                  </a:cubicBezTo>
                  <a:lnTo>
                    <a:pt x="544512" y="258424"/>
                  </a:lnTo>
                  <a:cubicBezTo>
                    <a:pt x="544512" y="277150"/>
                    <a:pt x="540767" y="292131"/>
                    <a:pt x="537021" y="307113"/>
                  </a:cubicBezTo>
                  <a:cubicBezTo>
                    <a:pt x="533276" y="325839"/>
                    <a:pt x="525785" y="337075"/>
                    <a:pt x="514548" y="348311"/>
                  </a:cubicBezTo>
                  <a:cubicBezTo>
                    <a:pt x="503312" y="359546"/>
                    <a:pt x="492075" y="370782"/>
                    <a:pt x="477093" y="374527"/>
                  </a:cubicBezTo>
                  <a:cubicBezTo>
                    <a:pt x="462111" y="382018"/>
                    <a:pt x="447129" y="385763"/>
                    <a:pt x="428402" y="385763"/>
                  </a:cubicBezTo>
                  <a:cubicBezTo>
                    <a:pt x="405929" y="385763"/>
                    <a:pt x="387201" y="382018"/>
                    <a:pt x="372219" y="370782"/>
                  </a:cubicBezTo>
                  <a:cubicBezTo>
                    <a:pt x="357237" y="363292"/>
                    <a:pt x="342255" y="352056"/>
                    <a:pt x="334764" y="337075"/>
                  </a:cubicBezTo>
                  <a:cubicBezTo>
                    <a:pt x="323528" y="318348"/>
                    <a:pt x="316037" y="299622"/>
                    <a:pt x="312291" y="277150"/>
                  </a:cubicBezTo>
                  <a:cubicBezTo>
                    <a:pt x="304800" y="254679"/>
                    <a:pt x="304800" y="228462"/>
                    <a:pt x="304800" y="202245"/>
                  </a:cubicBezTo>
                  <a:cubicBezTo>
                    <a:pt x="304800" y="168537"/>
                    <a:pt x="304800" y="138575"/>
                    <a:pt x="312291" y="112358"/>
                  </a:cubicBezTo>
                  <a:cubicBezTo>
                    <a:pt x="316037" y="86141"/>
                    <a:pt x="327273" y="67415"/>
                    <a:pt x="338510" y="48689"/>
                  </a:cubicBezTo>
                  <a:cubicBezTo>
                    <a:pt x="349746" y="33708"/>
                    <a:pt x="360983" y="18727"/>
                    <a:pt x="379710" y="11236"/>
                  </a:cubicBezTo>
                  <a:cubicBezTo>
                    <a:pt x="394692" y="3746"/>
                    <a:pt x="413420" y="0"/>
                    <a:pt x="432147" y="0"/>
                  </a:cubicBezTo>
                  <a:close/>
                  <a:moveTo>
                    <a:pt x="128090" y="0"/>
                  </a:moveTo>
                  <a:cubicBezTo>
                    <a:pt x="143159" y="0"/>
                    <a:pt x="161996" y="0"/>
                    <a:pt x="177065" y="7491"/>
                  </a:cubicBezTo>
                  <a:cubicBezTo>
                    <a:pt x="192135" y="14981"/>
                    <a:pt x="203437" y="22472"/>
                    <a:pt x="214739" y="37453"/>
                  </a:cubicBezTo>
                  <a:cubicBezTo>
                    <a:pt x="226041" y="52434"/>
                    <a:pt x="237343" y="74906"/>
                    <a:pt x="241110" y="97377"/>
                  </a:cubicBezTo>
                  <a:cubicBezTo>
                    <a:pt x="248645" y="123594"/>
                    <a:pt x="252412" y="153556"/>
                    <a:pt x="252412" y="191009"/>
                  </a:cubicBezTo>
                  <a:cubicBezTo>
                    <a:pt x="252412" y="228462"/>
                    <a:pt x="248645" y="258424"/>
                    <a:pt x="241110" y="284641"/>
                  </a:cubicBezTo>
                  <a:cubicBezTo>
                    <a:pt x="237343" y="307113"/>
                    <a:pt x="226041" y="325839"/>
                    <a:pt x="214739" y="344565"/>
                  </a:cubicBezTo>
                  <a:cubicBezTo>
                    <a:pt x="203437" y="359546"/>
                    <a:pt x="192135" y="367037"/>
                    <a:pt x="173298" y="374527"/>
                  </a:cubicBezTo>
                  <a:cubicBezTo>
                    <a:pt x="158229" y="382018"/>
                    <a:pt x="143159" y="385763"/>
                    <a:pt x="124323" y="385763"/>
                  </a:cubicBezTo>
                  <a:cubicBezTo>
                    <a:pt x="109253" y="385763"/>
                    <a:pt x="90416" y="382018"/>
                    <a:pt x="75347" y="374527"/>
                  </a:cubicBezTo>
                  <a:cubicBezTo>
                    <a:pt x="60278" y="367037"/>
                    <a:pt x="45208" y="359546"/>
                    <a:pt x="33906" y="344565"/>
                  </a:cubicBezTo>
                  <a:cubicBezTo>
                    <a:pt x="22604" y="325839"/>
                    <a:pt x="15069" y="307113"/>
                    <a:pt x="7535" y="284641"/>
                  </a:cubicBezTo>
                  <a:cubicBezTo>
                    <a:pt x="3767" y="258424"/>
                    <a:pt x="0" y="228462"/>
                    <a:pt x="0" y="191009"/>
                  </a:cubicBezTo>
                  <a:cubicBezTo>
                    <a:pt x="0" y="153556"/>
                    <a:pt x="3767" y="123594"/>
                    <a:pt x="7535" y="97377"/>
                  </a:cubicBezTo>
                  <a:cubicBezTo>
                    <a:pt x="15069" y="74906"/>
                    <a:pt x="22604" y="52434"/>
                    <a:pt x="33906" y="37453"/>
                  </a:cubicBezTo>
                  <a:cubicBezTo>
                    <a:pt x="45208" y="22472"/>
                    <a:pt x="60278" y="14981"/>
                    <a:pt x="75347" y="7491"/>
                  </a:cubicBezTo>
                  <a:cubicBezTo>
                    <a:pt x="90416" y="0"/>
                    <a:pt x="109253" y="0"/>
                    <a:pt x="1280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8" name="Freeform 107"/>
            <p:cNvSpPr>
              <a:spLocks/>
            </p:cNvSpPr>
            <p:nvPr/>
          </p:nvSpPr>
          <p:spPr bwMode="auto">
            <a:xfrm>
              <a:off x="1773238" y="4652963"/>
              <a:ext cx="539750" cy="385763"/>
            </a:xfrm>
            <a:custGeom>
              <a:avLst/>
              <a:gdLst/>
              <a:ahLst/>
              <a:cxnLst/>
              <a:rect l="l" t="t" r="r" b="b"/>
              <a:pathLst>
                <a:path w="539750" h="385763">
                  <a:moveTo>
                    <a:pt x="128081" y="30162"/>
                  </a:moveTo>
                  <a:cubicBezTo>
                    <a:pt x="113084" y="30162"/>
                    <a:pt x="98087" y="30162"/>
                    <a:pt x="86840" y="37644"/>
                  </a:cubicBezTo>
                  <a:cubicBezTo>
                    <a:pt x="75592" y="41384"/>
                    <a:pt x="68094" y="52606"/>
                    <a:pt x="60595" y="63828"/>
                  </a:cubicBezTo>
                  <a:cubicBezTo>
                    <a:pt x="53097" y="75050"/>
                    <a:pt x="45598" y="93754"/>
                    <a:pt x="41849" y="112457"/>
                  </a:cubicBezTo>
                  <a:cubicBezTo>
                    <a:pt x="38100" y="134901"/>
                    <a:pt x="38100" y="161086"/>
                    <a:pt x="38100" y="191011"/>
                  </a:cubicBezTo>
                  <a:cubicBezTo>
                    <a:pt x="38100" y="220936"/>
                    <a:pt x="38100" y="247121"/>
                    <a:pt x="41849" y="269565"/>
                  </a:cubicBezTo>
                  <a:cubicBezTo>
                    <a:pt x="45598" y="288268"/>
                    <a:pt x="53097" y="306972"/>
                    <a:pt x="60595" y="318194"/>
                  </a:cubicBezTo>
                  <a:cubicBezTo>
                    <a:pt x="68094" y="333156"/>
                    <a:pt x="75592" y="340638"/>
                    <a:pt x="86840" y="348119"/>
                  </a:cubicBezTo>
                  <a:cubicBezTo>
                    <a:pt x="98087" y="351860"/>
                    <a:pt x="113084" y="355600"/>
                    <a:pt x="124331" y="355600"/>
                  </a:cubicBezTo>
                  <a:cubicBezTo>
                    <a:pt x="139328" y="355600"/>
                    <a:pt x="150576" y="351860"/>
                    <a:pt x="161823" y="344378"/>
                  </a:cubicBezTo>
                  <a:cubicBezTo>
                    <a:pt x="173071" y="340638"/>
                    <a:pt x="184319" y="333156"/>
                    <a:pt x="191817" y="318194"/>
                  </a:cubicBezTo>
                  <a:cubicBezTo>
                    <a:pt x="199315" y="306972"/>
                    <a:pt x="203064" y="288268"/>
                    <a:pt x="210563" y="269565"/>
                  </a:cubicBezTo>
                  <a:cubicBezTo>
                    <a:pt x="214312" y="247121"/>
                    <a:pt x="214312" y="220936"/>
                    <a:pt x="214312" y="191011"/>
                  </a:cubicBezTo>
                  <a:cubicBezTo>
                    <a:pt x="214312" y="161086"/>
                    <a:pt x="214312" y="134901"/>
                    <a:pt x="210563" y="112457"/>
                  </a:cubicBezTo>
                  <a:cubicBezTo>
                    <a:pt x="206814" y="93754"/>
                    <a:pt x="199315" y="75050"/>
                    <a:pt x="191817" y="63828"/>
                  </a:cubicBezTo>
                  <a:cubicBezTo>
                    <a:pt x="184319" y="52606"/>
                    <a:pt x="173071" y="41384"/>
                    <a:pt x="165573" y="37644"/>
                  </a:cubicBezTo>
                  <a:cubicBezTo>
                    <a:pt x="154325" y="30162"/>
                    <a:pt x="139328" y="30162"/>
                    <a:pt x="128081" y="30162"/>
                  </a:cubicBezTo>
                  <a:close/>
                  <a:moveTo>
                    <a:pt x="304800" y="3175"/>
                  </a:moveTo>
                  <a:cubicBezTo>
                    <a:pt x="539750" y="3175"/>
                    <a:pt x="539750" y="3175"/>
                    <a:pt x="539750" y="3175"/>
                  </a:cubicBezTo>
                  <a:cubicBezTo>
                    <a:pt x="539750" y="33274"/>
                    <a:pt x="539750" y="33274"/>
                    <a:pt x="539750" y="33274"/>
                  </a:cubicBezTo>
                  <a:cubicBezTo>
                    <a:pt x="521103" y="63373"/>
                    <a:pt x="506186" y="89710"/>
                    <a:pt x="491268" y="116047"/>
                  </a:cubicBezTo>
                  <a:cubicBezTo>
                    <a:pt x="476351" y="146146"/>
                    <a:pt x="461433" y="172482"/>
                    <a:pt x="450245" y="202581"/>
                  </a:cubicBezTo>
                  <a:cubicBezTo>
                    <a:pt x="439057" y="232680"/>
                    <a:pt x="427869" y="259017"/>
                    <a:pt x="424140" y="289116"/>
                  </a:cubicBezTo>
                  <a:cubicBezTo>
                    <a:pt x="416681" y="319215"/>
                    <a:pt x="412952" y="349314"/>
                    <a:pt x="412952" y="379413"/>
                  </a:cubicBezTo>
                  <a:cubicBezTo>
                    <a:pt x="375658" y="379413"/>
                    <a:pt x="375658" y="379413"/>
                    <a:pt x="375658" y="379413"/>
                  </a:cubicBezTo>
                  <a:cubicBezTo>
                    <a:pt x="375658" y="349314"/>
                    <a:pt x="379387" y="319215"/>
                    <a:pt x="386846" y="292878"/>
                  </a:cubicBezTo>
                  <a:cubicBezTo>
                    <a:pt x="390576" y="262779"/>
                    <a:pt x="401764" y="232680"/>
                    <a:pt x="412952" y="202581"/>
                  </a:cubicBezTo>
                  <a:cubicBezTo>
                    <a:pt x="424140" y="172482"/>
                    <a:pt x="439057" y="146146"/>
                    <a:pt x="453975" y="116047"/>
                  </a:cubicBezTo>
                  <a:cubicBezTo>
                    <a:pt x="468892" y="89710"/>
                    <a:pt x="487539" y="63373"/>
                    <a:pt x="502456" y="37037"/>
                  </a:cubicBezTo>
                  <a:cubicBezTo>
                    <a:pt x="304800" y="37037"/>
                    <a:pt x="304800" y="37037"/>
                    <a:pt x="304800" y="37037"/>
                  </a:cubicBezTo>
                  <a:cubicBezTo>
                    <a:pt x="304800" y="3175"/>
                    <a:pt x="304800" y="3175"/>
                    <a:pt x="304800" y="3175"/>
                  </a:cubicBezTo>
                  <a:close/>
                  <a:moveTo>
                    <a:pt x="128090" y="0"/>
                  </a:moveTo>
                  <a:cubicBezTo>
                    <a:pt x="143159" y="0"/>
                    <a:pt x="161996" y="3746"/>
                    <a:pt x="177065" y="7491"/>
                  </a:cubicBezTo>
                  <a:cubicBezTo>
                    <a:pt x="192135" y="14981"/>
                    <a:pt x="203437" y="22472"/>
                    <a:pt x="214739" y="37453"/>
                  </a:cubicBezTo>
                  <a:cubicBezTo>
                    <a:pt x="226041" y="52434"/>
                    <a:pt x="237343" y="74906"/>
                    <a:pt x="244877" y="97377"/>
                  </a:cubicBezTo>
                  <a:cubicBezTo>
                    <a:pt x="248645" y="123594"/>
                    <a:pt x="252412" y="153556"/>
                    <a:pt x="252412" y="191009"/>
                  </a:cubicBezTo>
                  <a:cubicBezTo>
                    <a:pt x="252412" y="228462"/>
                    <a:pt x="248645" y="258424"/>
                    <a:pt x="241110" y="284641"/>
                  </a:cubicBezTo>
                  <a:cubicBezTo>
                    <a:pt x="237343" y="307113"/>
                    <a:pt x="226041" y="329584"/>
                    <a:pt x="214739" y="344565"/>
                  </a:cubicBezTo>
                  <a:cubicBezTo>
                    <a:pt x="203437" y="359546"/>
                    <a:pt x="192135" y="370782"/>
                    <a:pt x="173298" y="374527"/>
                  </a:cubicBezTo>
                  <a:cubicBezTo>
                    <a:pt x="158228" y="382018"/>
                    <a:pt x="143159" y="385763"/>
                    <a:pt x="124322" y="385763"/>
                  </a:cubicBezTo>
                  <a:cubicBezTo>
                    <a:pt x="109253" y="385763"/>
                    <a:pt x="90416" y="382018"/>
                    <a:pt x="75347" y="374527"/>
                  </a:cubicBezTo>
                  <a:cubicBezTo>
                    <a:pt x="60278" y="370782"/>
                    <a:pt x="45208" y="359546"/>
                    <a:pt x="33906" y="344565"/>
                  </a:cubicBezTo>
                  <a:cubicBezTo>
                    <a:pt x="22604" y="329584"/>
                    <a:pt x="15069" y="307113"/>
                    <a:pt x="7535" y="284641"/>
                  </a:cubicBezTo>
                  <a:cubicBezTo>
                    <a:pt x="3767" y="258424"/>
                    <a:pt x="0" y="228462"/>
                    <a:pt x="0" y="191009"/>
                  </a:cubicBezTo>
                  <a:cubicBezTo>
                    <a:pt x="0" y="153556"/>
                    <a:pt x="3767" y="123594"/>
                    <a:pt x="7535" y="97377"/>
                  </a:cubicBezTo>
                  <a:cubicBezTo>
                    <a:pt x="15069" y="74906"/>
                    <a:pt x="22604" y="52434"/>
                    <a:pt x="33906" y="37453"/>
                  </a:cubicBezTo>
                  <a:cubicBezTo>
                    <a:pt x="48976" y="22472"/>
                    <a:pt x="60278" y="14981"/>
                    <a:pt x="75347" y="7491"/>
                  </a:cubicBezTo>
                  <a:cubicBezTo>
                    <a:pt x="90416" y="3746"/>
                    <a:pt x="109253" y="0"/>
                    <a:pt x="1280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1" name="Freeform 110"/>
            <p:cNvSpPr>
              <a:spLocks/>
            </p:cNvSpPr>
            <p:nvPr/>
          </p:nvSpPr>
          <p:spPr bwMode="auto">
            <a:xfrm>
              <a:off x="888999" y="2193925"/>
              <a:ext cx="547688" cy="388938"/>
            </a:xfrm>
            <a:custGeom>
              <a:avLst/>
              <a:gdLst/>
              <a:ahLst/>
              <a:cxnLst/>
              <a:rect l="l" t="t" r="r" b="b"/>
              <a:pathLst>
                <a:path w="547688" h="388938">
                  <a:moveTo>
                    <a:pt x="420406" y="198438"/>
                  </a:moveTo>
                  <a:cubicBezTo>
                    <a:pt x="405448" y="198438"/>
                    <a:pt x="394230" y="202167"/>
                    <a:pt x="383011" y="205896"/>
                  </a:cubicBezTo>
                  <a:cubicBezTo>
                    <a:pt x="371793" y="209624"/>
                    <a:pt x="364314" y="217082"/>
                    <a:pt x="356835" y="220811"/>
                  </a:cubicBezTo>
                  <a:cubicBezTo>
                    <a:pt x="349356" y="228268"/>
                    <a:pt x="345617" y="235726"/>
                    <a:pt x="341878" y="246912"/>
                  </a:cubicBezTo>
                  <a:cubicBezTo>
                    <a:pt x="338138" y="254370"/>
                    <a:pt x="338138" y="265556"/>
                    <a:pt x="338138" y="276743"/>
                  </a:cubicBezTo>
                  <a:cubicBezTo>
                    <a:pt x="338138" y="287929"/>
                    <a:pt x="338138" y="299115"/>
                    <a:pt x="341878" y="310302"/>
                  </a:cubicBezTo>
                  <a:cubicBezTo>
                    <a:pt x="345617" y="317759"/>
                    <a:pt x="349356" y="328946"/>
                    <a:pt x="356835" y="336403"/>
                  </a:cubicBezTo>
                  <a:cubicBezTo>
                    <a:pt x="364314" y="343861"/>
                    <a:pt x="371793" y="347590"/>
                    <a:pt x="383011" y="351319"/>
                  </a:cubicBezTo>
                  <a:cubicBezTo>
                    <a:pt x="394230" y="355047"/>
                    <a:pt x="409188" y="358776"/>
                    <a:pt x="424145" y="358776"/>
                  </a:cubicBezTo>
                  <a:cubicBezTo>
                    <a:pt x="439103" y="358776"/>
                    <a:pt x="454061" y="355047"/>
                    <a:pt x="461540" y="351319"/>
                  </a:cubicBezTo>
                  <a:cubicBezTo>
                    <a:pt x="472758" y="347590"/>
                    <a:pt x="483976" y="343861"/>
                    <a:pt x="487716" y="336403"/>
                  </a:cubicBezTo>
                  <a:cubicBezTo>
                    <a:pt x="495195" y="328946"/>
                    <a:pt x="498934" y="317759"/>
                    <a:pt x="502674" y="310302"/>
                  </a:cubicBezTo>
                  <a:cubicBezTo>
                    <a:pt x="506413" y="299115"/>
                    <a:pt x="506413" y="287929"/>
                    <a:pt x="506413" y="273014"/>
                  </a:cubicBezTo>
                  <a:cubicBezTo>
                    <a:pt x="506413" y="265556"/>
                    <a:pt x="506413" y="254370"/>
                    <a:pt x="502674" y="246912"/>
                  </a:cubicBezTo>
                  <a:cubicBezTo>
                    <a:pt x="498934" y="235726"/>
                    <a:pt x="495195" y="228268"/>
                    <a:pt x="487716" y="220811"/>
                  </a:cubicBezTo>
                  <a:cubicBezTo>
                    <a:pt x="483976" y="217082"/>
                    <a:pt x="472758" y="209624"/>
                    <a:pt x="461540" y="205896"/>
                  </a:cubicBezTo>
                  <a:cubicBezTo>
                    <a:pt x="450321" y="202167"/>
                    <a:pt x="439103" y="198438"/>
                    <a:pt x="420406" y="198438"/>
                  </a:cubicBezTo>
                  <a:close/>
                  <a:moveTo>
                    <a:pt x="419604" y="28575"/>
                  </a:moveTo>
                  <a:cubicBezTo>
                    <a:pt x="408336" y="28575"/>
                    <a:pt x="397069" y="28575"/>
                    <a:pt x="385802" y="32335"/>
                  </a:cubicBezTo>
                  <a:cubicBezTo>
                    <a:pt x="378290" y="36095"/>
                    <a:pt x="367023" y="39855"/>
                    <a:pt x="363267" y="47374"/>
                  </a:cubicBezTo>
                  <a:cubicBezTo>
                    <a:pt x="355755" y="54894"/>
                    <a:pt x="352000" y="62414"/>
                    <a:pt x="348244" y="69934"/>
                  </a:cubicBezTo>
                  <a:cubicBezTo>
                    <a:pt x="348244" y="77453"/>
                    <a:pt x="344488" y="88733"/>
                    <a:pt x="344488" y="96253"/>
                  </a:cubicBezTo>
                  <a:cubicBezTo>
                    <a:pt x="344488" y="103772"/>
                    <a:pt x="344488" y="115052"/>
                    <a:pt x="348244" y="122572"/>
                  </a:cubicBezTo>
                  <a:cubicBezTo>
                    <a:pt x="352000" y="130092"/>
                    <a:pt x="355755" y="137611"/>
                    <a:pt x="359511" y="145131"/>
                  </a:cubicBezTo>
                  <a:cubicBezTo>
                    <a:pt x="367023" y="152651"/>
                    <a:pt x="374534" y="160171"/>
                    <a:pt x="382046" y="163930"/>
                  </a:cubicBezTo>
                  <a:cubicBezTo>
                    <a:pt x="393313" y="167690"/>
                    <a:pt x="404581" y="171450"/>
                    <a:pt x="419604" y="171450"/>
                  </a:cubicBezTo>
                  <a:cubicBezTo>
                    <a:pt x="438383" y="171450"/>
                    <a:pt x="453406" y="167690"/>
                    <a:pt x="460917" y="163930"/>
                  </a:cubicBezTo>
                  <a:cubicBezTo>
                    <a:pt x="472185" y="160171"/>
                    <a:pt x="479696" y="152651"/>
                    <a:pt x="483452" y="145131"/>
                  </a:cubicBezTo>
                  <a:cubicBezTo>
                    <a:pt x="490964" y="137611"/>
                    <a:pt x="494719" y="130092"/>
                    <a:pt x="494719" y="122572"/>
                  </a:cubicBezTo>
                  <a:cubicBezTo>
                    <a:pt x="498475" y="115052"/>
                    <a:pt x="498475" y="103772"/>
                    <a:pt x="498475" y="96253"/>
                  </a:cubicBezTo>
                  <a:cubicBezTo>
                    <a:pt x="498475" y="88733"/>
                    <a:pt x="498475" y="77453"/>
                    <a:pt x="494719" y="69934"/>
                  </a:cubicBezTo>
                  <a:cubicBezTo>
                    <a:pt x="490964" y="62414"/>
                    <a:pt x="487208" y="54894"/>
                    <a:pt x="479696" y="47374"/>
                  </a:cubicBezTo>
                  <a:cubicBezTo>
                    <a:pt x="475940" y="39855"/>
                    <a:pt x="468429" y="36095"/>
                    <a:pt x="457161" y="32335"/>
                  </a:cubicBezTo>
                  <a:cubicBezTo>
                    <a:pt x="445894" y="28575"/>
                    <a:pt x="434627" y="28575"/>
                    <a:pt x="419604" y="28575"/>
                  </a:cubicBezTo>
                  <a:close/>
                  <a:moveTo>
                    <a:pt x="127794" y="28575"/>
                  </a:moveTo>
                  <a:cubicBezTo>
                    <a:pt x="112845" y="28575"/>
                    <a:pt x="101633" y="32334"/>
                    <a:pt x="90421" y="36093"/>
                  </a:cubicBezTo>
                  <a:cubicBezTo>
                    <a:pt x="79210" y="43611"/>
                    <a:pt x="67998" y="51129"/>
                    <a:pt x="60523" y="66164"/>
                  </a:cubicBezTo>
                  <a:cubicBezTo>
                    <a:pt x="53049" y="77441"/>
                    <a:pt x="49312" y="92477"/>
                    <a:pt x="45574" y="115030"/>
                  </a:cubicBezTo>
                  <a:cubicBezTo>
                    <a:pt x="38100" y="137583"/>
                    <a:pt x="38100" y="163896"/>
                    <a:pt x="38100" y="193967"/>
                  </a:cubicBezTo>
                  <a:cubicBezTo>
                    <a:pt x="38100" y="224038"/>
                    <a:pt x="38100" y="250351"/>
                    <a:pt x="45574" y="269145"/>
                  </a:cubicBezTo>
                  <a:cubicBezTo>
                    <a:pt x="49312" y="291699"/>
                    <a:pt x="53049" y="306734"/>
                    <a:pt x="60523" y="321770"/>
                  </a:cubicBezTo>
                  <a:cubicBezTo>
                    <a:pt x="67998" y="333047"/>
                    <a:pt x="79210" y="344323"/>
                    <a:pt x="90421" y="348082"/>
                  </a:cubicBezTo>
                  <a:cubicBezTo>
                    <a:pt x="101633" y="355600"/>
                    <a:pt x="112845" y="355600"/>
                    <a:pt x="127794" y="355600"/>
                  </a:cubicBezTo>
                  <a:cubicBezTo>
                    <a:pt x="139005" y="355600"/>
                    <a:pt x="153954" y="355600"/>
                    <a:pt x="165166" y="348082"/>
                  </a:cubicBezTo>
                  <a:cubicBezTo>
                    <a:pt x="172640" y="344323"/>
                    <a:pt x="183852" y="333047"/>
                    <a:pt x="191326" y="321770"/>
                  </a:cubicBezTo>
                  <a:cubicBezTo>
                    <a:pt x="198801" y="306734"/>
                    <a:pt x="206275" y="291699"/>
                    <a:pt x="210013" y="269145"/>
                  </a:cubicBezTo>
                  <a:cubicBezTo>
                    <a:pt x="213750" y="250351"/>
                    <a:pt x="217487" y="224038"/>
                    <a:pt x="217487" y="193967"/>
                  </a:cubicBezTo>
                  <a:cubicBezTo>
                    <a:pt x="217487" y="163896"/>
                    <a:pt x="213750" y="137583"/>
                    <a:pt x="210013" y="115030"/>
                  </a:cubicBezTo>
                  <a:cubicBezTo>
                    <a:pt x="206275" y="92477"/>
                    <a:pt x="198801" y="77441"/>
                    <a:pt x="191326" y="66164"/>
                  </a:cubicBezTo>
                  <a:cubicBezTo>
                    <a:pt x="183852" y="51129"/>
                    <a:pt x="176378" y="43611"/>
                    <a:pt x="165166" y="36093"/>
                  </a:cubicBezTo>
                  <a:cubicBezTo>
                    <a:pt x="153954" y="32334"/>
                    <a:pt x="142742" y="28575"/>
                    <a:pt x="127794" y="28575"/>
                  </a:cubicBezTo>
                  <a:close/>
                  <a:moveTo>
                    <a:pt x="420111" y="0"/>
                  </a:moveTo>
                  <a:cubicBezTo>
                    <a:pt x="442624" y="0"/>
                    <a:pt x="457634" y="3740"/>
                    <a:pt x="472643" y="7480"/>
                  </a:cubicBezTo>
                  <a:cubicBezTo>
                    <a:pt x="487652" y="14959"/>
                    <a:pt x="498909" y="22439"/>
                    <a:pt x="506413" y="29918"/>
                  </a:cubicBezTo>
                  <a:cubicBezTo>
                    <a:pt x="517670" y="37398"/>
                    <a:pt x="525174" y="48617"/>
                    <a:pt x="528927" y="59837"/>
                  </a:cubicBezTo>
                  <a:cubicBezTo>
                    <a:pt x="532679" y="71056"/>
                    <a:pt x="536431" y="82275"/>
                    <a:pt x="536431" y="97235"/>
                  </a:cubicBezTo>
                  <a:cubicBezTo>
                    <a:pt x="536431" y="108454"/>
                    <a:pt x="536431" y="115934"/>
                    <a:pt x="532679" y="127153"/>
                  </a:cubicBezTo>
                  <a:cubicBezTo>
                    <a:pt x="528927" y="134633"/>
                    <a:pt x="525174" y="145852"/>
                    <a:pt x="517670" y="153331"/>
                  </a:cubicBezTo>
                  <a:cubicBezTo>
                    <a:pt x="513918" y="160811"/>
                    <a:pt x="506413" y="168291"/>
                    <a:pt x="498909" y="172030"/>
                  </a:cubicBezTo>
                  <a:cubicBezTo>
                    <a:pt x="491404" y="179510"/>
                    <a:pt x="480147" y="183250"/>
                    <a:pt x="468890" y="183250"/>
                  </a:cubicBezTo>
                  <a:cubicBezTo>
                    <a:pt x="480147" y="186990"/>
                    <a:pt x="491404" y="190729"/>
                    <a:pt x="498909" y="194469"/>
                  </a:cubicBezTo>
                  <a:cubicBezTo>
                    <a:pt x="510165" y="198209"/>
                    <a:pt x="517670" y="205689"/>
                    <a:pt x="525174" y="213168"/>
                  </a:cubicBezTo>
                  <a:cubicBezTo>
                    <a:pt x="528927" y="220648"/>
                    <a:pt x="536431" y="231867"/>
                    <a:pt x="540184" y="243086"/>
                  </a:cubicBezTo>
                  <a:cubicBezTo>
                    <a:pt x="543936" y="250566"/>
                    <a:pt x="547688" y="265525"/>
                    <a:pt x="547688" y="276744"/>
                  </a:cubicBezTo>
                  <a:cubicBezTo>
                    <a:pt x="547688" y="291704"/>
                    <a:pt x="543936" y="306663"/>
                    <a:pt x="540184" y="321622"/>
                  </a:cubicBezTo>
                  <a:cubicBezTo>
                    <a:pt x="532679" y="336581"/>
                    <a:pt x="525174" y="347800"/>
                    <a:pt x="517670" y="355280"/>
                  </a:cubicBezTo>
                  <a:cubicBezTo>
                    <a:pt x="506413" y="366499"/>
                    <a:pt x="495156" y="373979"/>
                    <a:pt x="476395" y="377719"/>
                  </a:cubicBezTo>
                  <a:cubicBezTo>
                    <a:pt x="461386" y="385198"/>
                    <a:pt x="442624" y="388938"/>
                    <a:pt x="423863" y="388938"/>
                  </a:cubicBezTo>
                  <a:cubicBezTo>
                    <a:pt x="401349" y="388938"/>
                    <a:pt x="382588" y="385198"/>
                    <a:pt x="367579" y="377719"/>
                  </a:cubicBezTo>
                  <a:cubicBezTo>
                    <a:pt x="352570" y="373979"/>
                    <a:pt x="337561" y="366499"/>
                    <a:pt x="330056" y="355280"/>
                  </a:cubicBezTo>
                  <a:cubicBezTo>
                    <a:pt x="318799" y="347800"/>
                    <a:pt x="311295" y="336581"/>
                    <a:pt x="307543" y="321622"/>
                  </a:cubicBezTo>
                  <a:cubicBezTo>
                    <a:pt x="300038" y="306663"/>
                    <a:pt x="300038" y="295443"/>
                    <a:pt x="300038" y="276744"/>
                  </a:cubicBezTo>
                  <a:cubicBezTo>
                    <a:pt x="300038" y="265525"/>
                    <a:pt x="300038" y="254306"/>
                    <a:pt x="303790" y="243086"/>
                  </a:cubicBezTo>
                  <a:cubicBezTo>
                    <a:pt x="311295" y="231867"/>
                    <a:pt x="315047" y="220648"/>
                    <a:pt x="322552" y="213168"/>
                  </a:cubicBezTo>
                  <a:cubicBezTo>
                    <a:pt x="330056" y="205689"/>
                    <a:pt x="337561" y="198209"/>
                    <a:pt x="345065" y="194469"/>
                  </a:cubicBezTo>
                  <a:cubicBezTo>
                    <a:pt x="356322" y="190729"/>
                    <a:pt x="363827" y="186990"/>
                    <a:pt x="375084" y="186990"/>
                  </a:cubicBezTo>
                  <a:cubicBezTo>
                    <a:pt x="363827" y="183250"/>
                    <a:pt x="352570" y="179510"/>
                    <a:pt x="345065" y="172030"/>
                  </a:cubicBezTo>
                  <a:cubicBezTo>
                    <a:pt x="337561" y="168291"/>
                    <a:pt x="330056" y="160811"/>
                    <a:pt x="326304" y="153331"/>
                  </a:cubicBezTo>
                  <a:cubicBezTo>
                    <a:pt x="318799" y="145852"/>
                    <a:pt x="315047" y="134633"/>
                    <a:pt x="311295" y="127153"/>
                  </a:cubicBezTo>
                  <a:cubicBezTo>
                    <a:pt x="307543" y="115934"/>
                    <a:pt x="307543" y="108454"/>
                    <a:pt x="307543" y="97235"/>
                  </a:cubicBezTo>
                  <a:cubicBezTo>
                    <a:pt x="307543" y="82275"/>
                    <a:pt x="311295" y="71056"/>
                    <a:pt x="315047" y="59837"/>
                  </a:cubicBezTo>
                  <a:cubicBezTo>
                    <a:pt x="318799" y="48617"/>
                    <a:pt x="326304" y="37398"/>
                    <a:pt x="337561" y="29918"/>
                  </a:cubicBezTo>
                  <a:cubicBezTo>
                    <a:pt x="345065" y="22439"/>
                    <a:pt x="360074" y="14959"/>
                    <a:pt x="371331" y="7480"/>
                  </a:cubicBezTo>
                  <a:cubicBezTo>
                    <a:pt x="386340" y="3740"/>
                    <a:pt x="401349" y="0"/>
                    <a:pt x="420111" y="0"/>
                  </a:cubicBezTo>
                  <a:close/>
                  <a:moveTo>
                    <a:pt x="127284" y="0"/>
                  </a:moveTo>
                  <a:cubicBezTo>
                    <a:pt x="146003" y="0"/>
                    <a:pt x="160977" y="3740"/>
                    <a:pt x="175952" y="11219"/>
                  </a:cubicBezTo>
                  <a:cubicBezTo>
                    <a:pt x="190927" y="14959"/>
                    <a:pt x="205901" y="26179"/>
                    <a:pt x="217132" y="41138"/>
                  </a:cubicBezTo>
                  <a:cubicBezTo>
                    <a:pt x="228363" y="56097"/>
                    <a:pt x="235850" y="74796"/>
                    <a:pt x="243338" y="100974"/>
                  </a:cubicBezTo>
                  <a:cubicBezTo>
                    <a:pt x="250825" y="123413"/>
                    <a:pt x="250825" y="157071"/>
                    <a:pt x="250825" y="194469"/>
                  </a:cubicBezTo>
                  <a:cubicBezTo>
                    <a:pt x="250825" y="231867"/>
                    <a:pt x="250825" y="261785"/>
                    <a:pt x="243338" y="284224"/>
                  </a:cubicBezTo>
                  <a:cubicBezTo>
                    <a:pt x="235850" y="310403"/>
                    <a:pt x="228363" y="329102"/>
                    <a:pt x="217132" y="344061"/>
                  </a:cubicBezTo>
                  <a:cubicBezTo>
                    <a:pt x="205901" y="359020"/>
                    <a:pt x="190927" y="370239"/>
                    <a:pt x="175952" y="377719"/>
                  </a:cubicBezTo>
                  <a:cubicBezTo>
                    <a:pt x="160977" y="385198"/>
                    <a:pt x="142259" y="388938"/>
                    <a:pt x="127284" y="388938"/>
                  </a:cubicBezTo>
                  <a:cubicBezTo>
                    <a:pt x="108566" y="388938"/>
                    <a:pt x="93591" y="385198"/>
                    <a:pt x="74873" y="377719"/>
                  </a:cubicBezTo>
                  <a:cubicBezTo>
                    <a:pt x="59899" y="370239"/>
                    <a:pt x="48668" y="359020"/>
                    <a:pt x="37437" y="344061"/>
                  </a:cubicBezTo>
                  <a:cubicBezTo>
                    <a:pt x="26206" y="329102"/>
                    <a:pt x="14975" y="310403"/>
                    <a:pt x="11231" y="284224"/>
                  </a:cubicBezTo>
                  <a:cubicBezTo>
                    <a:pt x="3744" y="261785"/>
                    <a:pt x="0" y="231867"/>
                    <a:pt x="0" y="194469"/>
                  </a:cubicBezTo>
                  <a:cubicBezTo>
                    <a:pt x="0" y="157071"/>
                    <a:pt x="3744" y="123413"/>
                    <a:pt x="11231" y="100974"/>
                  </a:cubicBezTo>
                  <a:cubicBezTo>
                    <a:pt x="14975" y="74796"/>
                    <a:pt x="26206" y="56097"/>
                    <a:pt x="37437" y="41138"/>
                  </a:cubicBezTo>
                  <a:cubicBezTo>
                    <a:pt x="48668" y="26179"/>
                    <a:pt x="59899" y="14959"/>
                    <a:pt x="78617" y="11219"/>
                  </a:cubicBezTo>
                  <a:cubicBezTo>
                    <a:pt x="93591" y="3740"/>
                    <a:pt x="108566" y="0"/>
                    <a:pt x="1272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233" name="组合 6232"/>
            <p:cNvGrpSpPr/>
            <p:nvPr/>
          </p:nvGrpSpPr>
          <p:grpSpPr>
            <a:xfrm>
              <a:off x="1844675" y="-90487"/>
              <a:ext cx="539750" cy="385763"/>
              <a:chOff x="1844675" y="-90487"/>
              <a:chExt cx="539750" cy="385763"/>
            </a:xfrm>
          </p:grpSpPr>
          <p:sp>
            <p:nvSpPr>
              <p:cNvPr id="6226" name="Freeform 115"/>
              <p:cNvSpPr>
                <a:spLocks noEditPoints="1"/>
              </p:cNvSpPr>
              <p:nvPr/>
            </p:nvSpPr>
            <p:spPr bwMode="auto">
              <a:xfrm>
                <a:off x="1844675" y="-90487"/>
                <a:ext cx="255587" cy="385763"/>
              </a:xfrm>
              <a:custGeom>
                <a:avLst/>
                <a:gdLst>
                  <a:gd name="T0" fmla="*/ 34 w 68"/>
                  <a:gd name="T1" fmla="*/ 95 h 103"/>
                  <a:gd name="T2" fmla="*/ 24 w 68"/>
                  <a:gd name="T3" fmla="*/ 93 h 103"/>
                  <a:gd name="T4" fmla="*/ 16 w 68"/>
                  <a:gd name="T5" fmla="*/ 86 h 103"/>
                  <a:gd name="T6" fmla="*/ 12 w 68"/>
                  <a:gd name="T7" fmla="*/ 72 h 103"/>
                  <a:gd name="T8" fmla="*/ 10 w 68"/>
                  <a:gd name="T9" fmla="*/ 52 h 103"/>
                  <a:gd name="T10" fmla="*/ 12 w 68"/>
                  <a:gd name="T11" fmla="*/ 31 h 103"/>
                  <a:gd name="T12" fmla="*/ 16 w 68"/>
                  <a:gd name="T13" fmla="*/ 17 h 103"/>
                  <a:gd name="T14" fmla="*/ 24 w 68"/>
                  <a:gd name="T15" fmla="*/ 10 h 103"/>
                  <a:gd name="T16" fmla="*/ 34 w 68"/>
                  <a:gd name="T17" fmla="*/ 8 h 103"/>
                  <a:gd name="T18" fmla="*/ 44 w 68"/>
                  <a:gd name="T19" fmla="*/ 10 h 103"/>
                  <a:gd name="T20" fmla="*/ 51 w 68"/>
                  <a:gd name="T21" fmla="*/ 17 h 103"/>
                  <a:gd name="T22" fmla="*/ 56 w 68"/>
                  <a:gd name="T23" fmla="*/ 31 h 103"/>
                  <a:gd name="T24" fmla="*/ 58 w 68"/>
                  <a:gd name="T25" fmla="*/ 52 h 103"/>
                  <a:gd name="T26" fmla="*/ 56 w 68"/>
                  <a:gd name="T27" fmla="*/ 72 h 103"/>
                  <a:gd name="T28" fmla="*/ 51 w 68"/>
                  <a:gd name="T29" fmla="*/ 86 h 103"/>
                  <a:gd name="T30" fmla="*/ 44 w 68"/>
                  <a:gd name="T31" fmla="*/ 93 h 103"/>
                  <a:gd name="T32" fmla="*/ 34 w 68"/>
                  <a:gd name="T33" fmla="*/ 95 h 103"/>
                  <a:gd name="T34" fmla="*/ 34 w 68"/>
                  <a:gd name="T35" fmla="*/ 0 h 103"/>
                  <a:gd name="T36" fmla="*/ 21 w 68"/>
                  <a:gd name="T37" fmla="*/ 3 h 103"/>
                  <a:gd name="T38" fmla="*/ 10 w 68"/>
                  <a:gd name="T39" fmla="*/ 11 h 103"/>
                  <a:gd name="T40" fmla="*/ 3 w 68"/>
                  <a:gd name="T41" fmla="*/ 27 h 103"/>
                  <a:gd name="T42" fmla="*/ 0 w 68"/>
                  <a:gd name="T43" fmla="*/ 52 h 103"/>
                  <a:gd name="T44" fmla="*/ 3 w 68"/>
                  <a:gd name="T45" fmla="*/ 76 h 103"/>
                  <a:gd name="T46" fmla="*/ 10 w 68"/>
                  <a:gd name="T47" fmla="*/ 92 h 103"/>
                  <a:gd name="T48" fmla="*/ 21 w 68"/>
                  <a:gd name="T49" fmla="*/ 101 h 103"/>
                  <a:gd name="T50" fmla="*/ 34 w 68"/>
                  <a:gd name="T51" fmla="*/ 103 h 103"/>
                  <a:gd name="T52" fmla="*/ 47 w 68"/>
                  <a:gd name="T53" fmla="*/ 101 h 103"/>
                  <a:gd name="T54" fmla="*/ 58 w 68"/>
                  <a:gd name="T55" fmla="*/ 92 h 103"/>
                  <a:gd name="T56" fmla="*/ 65 w 68"/>
                  <a:gd name="T57" fmla="*/ 76 h 103"/>
                  <a:gd name="T58" fmla="*/ 68 w 68"/>
                  <a:gd name="T59" fmla="*/ 52 h 103"/>
                  <a:gd name="T60" fmla="*/ 65 w 68"/>
                  <a:gd name="T61" fmla="*/ 27 h 103"/>
                  <a:gd name="T62" fmla="*/ 58 w 68"/>
                  <a:gd name="T63" fmla="*/ 11 h 103"/>
                  <a:gd name="T64" fmla="*/ 47 w 68"/>
                  <a:gd name="T65" fmla="*/ 3 h 103"/>
                  <a:gd name="T66" fmla="*/ 34 w 68"/>
                  <a:gd name="T67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" h="103">
                    <a:moveTo>
                      <a:pt x="34" y="95"/>
                    </a:moveTo>
                    <a:cubicBezTo>
                      <a:pt x="30" y="95"/>
                      <a:pt x="27" y="94"/>
                      <a:pt x="24" y="93"/>
                    </a:cubicBezTo>
                    <a:cubicBezTo>
                      <a:pt x="21" y="92"/>
                      <a:pt x="18" y="89"/>
                      <a:pt x="16" y="86"/>
                    </a:cubicBezTo>
                    <a:cubicBezTo>
                      <a:pt x="14" y="82"/>
                      <a:pt x="13" y="78"/>
                      <a:pt x="12" y="72"/>
                    </a:cubicBezTo>
                    <a:cubicBezTo>
                      <a:pt x="11" y="67"/>
                      <a:pt x="10" y="60"/>
                      <a:pt x="10" y="52"/>
                    </a:cubicBezTo>
                    <a:cubicBezTo>
                      <a:pt x="10" y="43"/>
                      <a:pt x="11" y="36"/>
                      <a:pt x="12" y="31"/>
                    </a:cubicBezTo>
                    <a:cubicBezTo>
                      <a:pt x="13" y="25"/>
                      <a:pt x="14" y="21"/>
                      <a:pt x="16" y="17"/>
                    </a:cubicBezTo>
                    <a:cubicBezTo>
                      <a:pt x="18" y="14"/>
                      <a:pt x="21" y="12"/>
                      <a:pt x="24" y="10"/>
                    </a:cubicBezTo>
                    <a:cubicBezTo>
                      <a:pt x="27" y="9"/>
                      <a:pt x="30" y="8"/>
                      <a:pt x="34" y="8"/>
                    </a:cubicBezTo>
                    <a:cubicBezTo>
                      <a:pt x="38" y="8"/>
                      <a:pt x="41" y="9"/>
                      <a:pt x="44" y="10"/>
                    </a:cubicBezTo>
                    <a:cubicBezTo>
                      <a:pt x="47" y="12"/>
                      <a:pt x="49" y="14"/>
                      <a:pt x="51" y="17"/>
                    </a:cubicBezTo>
                    <a:cubicBezTo>
                      <a:pt x="53" y="21"/>
                      <a:pt x="55" y="25"/>
                      <a:pt x="56" y="31"/>
                    </a:cubicBezTo>
                    <a:cubicBezTo>
                      <a:pt x="57" y="36"/>
                      <a:pt x="58" y="43"/>
                      <a:pt x="58" y="52"/>
                    </a:cubicBezTo>
                    <a:cubicBezTo>
                      <a:pt x="58" y="60"/>
                      <a:pt x="57" y="67"/>
                      <a:pt x="56" y="72"/>
                    </a:cubicBezTo>
                    <a:cubicBezTo>
                      <a:pt x="55" y="78"/>
                      <a:pt x="53" y="82"/>
                      <a:pt x="51" y="86"/>
                    </a:cubicBezTo>
                    <a:cubicBezTo>
                      <a:pt x="49" y="89"/>
                      <a:pt x="46" y="91"/>
                      <a:pt x="44" y="93"/>
                    </a:cubicBezTo>
                    <a:cubicBezTo>
                      <a:pt x="41" y="94"/>
                      <a:pt x="37" y="95"/>
                      <a:pt x="34" y="95"/>
                    </a:cubicBezTo>
                    <a:moveTo>
                      <a:pt x="34" y="0"/>
                    </a:moveTo>
                    <a:cubicBezTo>
                      <a:pt x="29" y="0"/>
                      <a:pt x="25" y="1"/>
                      <a:pt x="21" y="3"/>
                    </a:cubicBezTo>
                    <a:cubicBezTo>
                      <a:pt x="17" y="4"/>
                      <a:pt x="13" y="7"/>
                      <a:pt x="10" y="11"/>
                    </a:cubicBezTo>
                    <a:cubicBezTo>
                      <a:pt x="7" y="15"/>
                      <a:pt x="4" y="20"/>
                      <a:pt x="3" y="27"/>
                    </a:cubicBezTo>
                    <a:cubicBezTo>
                      <a:pt x="1" y="33"/>
                      <a:pt x="0" y="42"/>
                      <a:pt x="0" y="52"/>
                    </a:cubicBezTo>
                    <a:cubicBezTo>
                      <a:pt x="0" y="61"/>
                      <a:pt x="1" y="70"/>
                      <a:pt x="3" y="76"/>
                    </a:cubicBezTo>
                    <a:cubicBezTo>
                      <a:pt x="4" y="83"/>
                      <a:pt x="7" y="88"/>
                      <a:pt x="10" y="92"/>
                    </a:cubicBezTo>
                    <a:cubicBezTo>
                      <a:pt x="13" y="96"/>
                      <a:pt x="16" y="99"/>
                      <a:pt x="21" y="101"/>
                    </a:cubicBezTo>
                    <a:cubicBezTo>
                      <a:pt x="25" y="102"/>
                      <a:pt x="29" y="103"/>
                      <a:pt x="34" y="103"/>
                    </a:cubicBezTo>
                    <a:cubicBezTo>
                      <a:pt x="38" y="103"/>
                      <a:pt x="43" y="102"/>
                      <a:pt x="47" y="101"/>
                    </a:cubicBezTo>
                    <a:cubicBezTo>
                      <a:pt x="51" y="99"/>
                      <a:pt x="55" y="96"/>
                      <a:pt x="58" y="92"/>
                    </a:cubicBezTo>
                    <a:cubicBezTo>
                      <a:pt x="61" y="88"/>
                      <a:pt x="63" y="83"/>
                      <a:pt x="65" y="76"/>
                    </a:cubicBezTo>
                    <a:cubicBezTo>
                      <a:pt x="67" y="70"/>
                      <a:pt x="68" y="61"/>
                      <a:pt x="68" y="52"/>
                    </a:cubicBezTo>
                    <a:cubicBezTo>
                      <a:pt x="68" y="42"/>
                      <a:pt x="67" y="33"/>
                      <a:pt x="65" y="27"/>
                    </a:cubicBezTo>
                    <a:cubicBezTo>
                      <a:pt x="63" y="20"/>
                      <a:pt x="61" y="15"/>
                      <a:pt x="58" y="11"/>
                    </a:cubicBezTo>
                    <a:cubicBezTo>
                      <a:pt x="55" y="7"/>
                      <a:pt x="51" y="4"/>
                      <a:pt x="47" y="3"/>
                    </a:cubicBezTo>
                    <a:cubicBezTo>
                      <a:pt x="43" y="1"/>
                      <a:pt x="39" y="0"/>
                      <a:pt x="34" y="0"/>
                    </a:cubicBezTo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8" name="Freeform 117"/>
              <p:cNvSpPr>
                <a:spLocks/>
              </p:cNvSpPr>
              <p:nvPr/>
            </p:nvSpPr>
            <p:spPr bwMode="auto">
              <a:xfrm>
                <a:off x="2160588" y="-82550"/>
                <a:ext cx="223837" cy="374650"/>
              </a:xfrm>
              <a:custGeom>
                <a:avLst/>
                <a:gdLst>
                  <a:gd name="T0" fmla="*/ 87 w 141"/>
                  <a:gd name="T1" fmla="*/ 0 h 236"/>
                  <a:gd name="T2" fmla="*/ 66 w 141"/>
                  <a:gd name="T3" fmla="*/ 0 h 236"/>
                  <a:gd name="T4" fmla="*/ 7 w 141"/>
                  <a:gd name="T5" fmla="*/ 38 h 236"/>
                  <a:gd name="T6" fmla="*/ 7 w 141"/>
                  <a:gd name="T7" fmla="*/ 56 h 236"/>
                  <a:gd name="T8" fmla="*/ 63 w 141"/>
                  <a:gd name="T9" fmla="*/ 21 h 236"/>
                  <a:gd name="T10" fmla="*/ 63 w 141"/>
                  <a:gd name="T11" fmla="*/ 217 h 236"/>
                  <a:gd name="T12" fmla="*/ 0 w 141"/>
                  <a:gd name="T13" fmla="*/ 217 h 236"/>
                  <a:gd name="T14" fmla="*/ 0 w 141"/>
                  <a:gd name="T15" fmla="*/ 236 h 236"/>
                  <a:gd name="T16" fmla="*/ 141 w 141"/>
                  <a:gd name="T17" fmla="*/ 236 h 236"/>
                  <a:gd name="T18" fmla="*/ 141 w 141"/>
                  <a:gd name="T19" fmla="*/ 217 h 236"/>
                  <a:gd name="T20" fmla="*/ 87 w 141"/>
                  <a:gd name="T21" fmla="*/ 217 h 236"/>
                  <a:gd name="T22" fmla="*/ 87 w 141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1" h="236">
                    <a:moveTo>
                      <a:pt x="87" y="0"/>
                    </a:moveTo>
                    <a:lnTo>
                      <a:pt x="66" y="0"/>
                    </a:lnTo>
                    <a:lnTo>
                      <a:pt x="7" y="38"/>
                    </a:lnTo>
                    <a:lnTo>
                      <a:pt x="7" y="56"/>
                    </a:lnTo>
                    <a:lnTo>
                      <a:pt x="63" y="21"/>
                    </a:lnTo>
                    <a:lnTo>
                      <a:pt x="63" y="217"/>
                    </a:lnTo>
                    <a:lnTo>
                      <a:pt x="0" y="217"/>
                    </a:lnTo>
                    <a:lnTo>
                      <a:pt x="0" y="236"/>
                    </a:lnTo>
                    <a:lnTo>
                      <a:pt x="141" y="236"/>
                    </a:lnTo>
                    <a:lnTo>
                      <a:pt x="141" y="217"/>
                    </a:lnTo>
                    <a:lnTo>
                      <a:pt x="87" y="217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29" name="Freeform 118"/>
              <p:cNvSpPr>
                <a:spLocks/>
              </p:cNvSpPr>
              <p:nvPr/>
            </p:nvSpPr>
            <p:spPr bwMode="auto">
              <a:xfrm>
                <a:off x="2160588" y="-82550"/>
                <a:ext cx="223837" cy="374650"/>
              </a:xfrm>
              <a:custGeom>
                <a:avLst/>
                <a:gdLst>
                  <a:gd name="T0" fmla="*/ 87 w 141"/>
                  <a:gd name="T1" fmla="*/ 0 h 236"/>
                  <a:gd name="T2" fmla="*/ 66 w 141"/>
                  <a:gd name="T3" fmla="*/ 0 h 236"/>
                  <a:gd name="T4" fmla="*/ 7 w 141"/>
                  <a:gd name="T5" fmla="*/ 38 h 236"/>
                  <a:gd name="T6" fmla="*/ 7 w 141"/>
                  <a:gd name="T7" fmla="*/ 56 h 236"/>
                  <a:gd name="T8" fmla="*/ 63 w 141"/>
                  <a:gd name="T9" fmla="*/ 21 h 236"/>
                  <a:gd name="T10" fmla="*/ 63 w 141"/>
                  <a:gd name="T11" fmla="*/ 217 h 236"/>
                  <a:gd name="T12" fmla="*/ 0 w 141"/>
                  <a:gd name="T13" fmla="*/ 217 h 236"/>
                  <a:gd name="T14" fmla="*/ 0 w 141"/>
                  <a:gd name="T15" fmla="*/ 236 h 236"/>
                  <a:gd name="T16" fmla="*/ 141 w 141"/>
                  <a:gd name="T17" fmla="*/ 236 h 236"/>
                  <a:gd name="T18" fmla="*/ 141 w 141"/>
                  <a:gd name="T19" fmla="*/ 217 h 236"/>
                  <a:gd name="T20" fmla="*/ 87 w 141"/>
                  <a:gd name="T21" fmla="*/ 217 h 236"/>
                  <a:gd name="T22" fmla="*/ 87 w 141"/>
                  <a:gd name="T2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1" h="236">
                    <a:moveTo>
                      <a:pt x="87" y="0"/>
                    </a:moveTo>
                    <a:lnTo>
                      <a:pt x="66" y="0"/>
                    </a:lnTo>
                    <a:lnTo>
                      <a:pt x="7" y="38"/>
                    </a:lnTo>
                    <a:lnTo>
                      <a:pt x="7" y="56"/>
                    </a:lnTo>
                    <a:lnTo>
                      <a:pt x="63" y="21"/>
                    </a:lnTo>
                    <a:lnTo>
                      <a:pt x="63" y="217"/>
                    </a:lnTo>
                    <a:lnTo>
                      <a:pt x="0" y="217"/>
                    </a:lnTo>
                    <a:lnTo>
                      <a:pt x="0" y="236"/>
                    </a:lnTo>
                    <a:lnTo>
                      <a:pt x="141" y="236"/>
                    </a:lnTo>
                    <a:lnTo>
                      <a:pt x="141" y="217"/>
                    </a:lnTo>
                    <a:lnTo>
                      <a:pt x="87" y="217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30" name="Freeform 119"/>
            <p:cNvSpPr>
              <a:spLocks/>
            </p:cNvSpPr>
            <p:nvPr/>
          </p:nvSpPr>
          <p:spPr bwMode="auto">
            <a:xfrm>
              <a:off x="4294188" y="-1211262"/>
              <a:ext cx="539749" cy="385763"/>
            </a:xfrm>
            <a:custGeom>
              <a:avLst/>
              <a:gdLst/>
              <a:ahLst/>
              <a:cxnLst/>
              <a:rect l="l" t="t" r="r" b="b"/>
              <a:pathLst>
                <a:path w="539749" h="385763">
                  <a:moveTo>
                    <a:pt x="126493" y="30162"/>
                  </a:moveTo>
                  <a:cubicBezTo>
                    <a:pt x="111496" y="30162"/>
                    <a:pt x="100249" y="33903"/>
                    <a:pt x="89001" y="37643"/>
                  </a:cubicBezTo>
                  <a:cubicBezTo>
                    <a:pt x="77753" y="45125"/>
                    <a:pt x="66506" y="52606"/>
                    <a:pt x="59007" y="63828"/>
                  </a:cubicBezTo>
                  <a:cubicBezTo>
                    <a:pt x="51509" y="78791"/>
                    <a:pt x="44011" y="93753"/>
                    <a:pt x="40261" y="116197"/>
                  </a:cubicBezTo>
                  <a:cubicBezTo>
                    <a:pt x="36512" y="134901"/>
                    <a:pt x="36512" y="161085"/>
                    <a:pt x="36512" y="194751"/>
                  </a:cubicBezTo>
                  <a:cubicBezTo>
                    <a:pt x="36512" y="224677"/>
                    <a:pt x="36512" y="250861"/>
                    <a:pt x="40261" y="269565"/>
                  </a:cubicBezTo>
                  <a:cubicBezTo>
                    <a:pt x="44011" y="292009"/>
                    <a:pt x="51509" y="306971"/>
                    <a:pt x="59007" y="321934"/>
                  </a:cubicBezTo>
                  <a:cubicBezTo>
                    <a:pt x="66506" y="333156"/>
                    <a:pt x="77753" y="340637"/>
                    <a:pt x="89001" y="348119"/>
                  </a:cubicBezTo>
                  <a:cubicBezTo>
                    <a:pt x="96499" y="351859"/>
                    <a:pt x="111496" y="355600"/>
                    <a:pt x="126493" y="355600"/>
                  </a:cubicBezTo>
                  <a:cubicBezTo>
                    <a:pt x="137740" y="355600"/>
                    <a:pt x="148988" y="351859"/>
                    <a:pt x="160236" y="348119"/>
                  </a:cubicBezTo>
                  <a:cubicBezTo>
                    <a:pt x="171483" y="340637"/>
                    <a:pt x="182731" y="333156"/>
                    <a:pt x="190229" y="318193"/>
                  </a:cubicBezTo>
                  <a:cubicBezTo>
                    <a:pt x="197727" y="306971"/>
                    <a:pt x="205226" y="292009"/>
                    <a:pt x="208975" y="269565"/>
                  </a:cubicBezTo>
                  <a:cubicBezTo>
                    <a:pt x="212724" y="247121"/>
                    <a:pt x="212724" y="224677"/>
                    <a:pt x="212724" y="194751"/>
                  </a:cubicBezTo>
                  <a:cubicBezTo>
                    <a:pt x="212724" y="161085"/>
                    <a:pt x="212724" y="134901"/>
                    <a:pt x="208975" y="116197"/>
                  </a:cubicBezTo>
                  <a:cubicBezTo>
                    <a:pt x="205226" y="93753"/>
                    <a:pt x="197727" y="78791"/>
                    <a:pt x="190229" y="63828"/>
                  </a:cubicBezTo>
                  <a:cubicBezTo>
                    <a:pt x="182731" y="52606"/>
                    <a:pt x="175232" y="45125"/>
                    <a:pt x="163985" y="37643"/>
                  </a:cubicBezTo>
                  <a:cubicBezTo>
                    <a:pt x="152737" y="33903"/>
                    <a:pt x="137740" y="30162"/>
                    <a:pt x="126493" y="30162"/>
                  </a:cubicBezTo>
                  <a:close/>
                  <a:moveTo>
                    <a:pt x="419893" y="0"/>
                  </a:moveTo>
                  <a:cubicBezTo>
                    <a:pt x="438621" y="0"/>
                    <a:pt x="453603" y="3751"/>
                    <a:pt x="468585" y="7502"/>
                  </a:cubicBezTo>
                  <a:cubicBezTo>
                    <a:pt x="479821" y="11253"/>
                    <a:pt x="494803" y="18754"/>
                    <a:pt x="502294" y="26256"/>
                  </a:cubicBezTo>
                  <a:cubicBezTo>
                    <a:pt x="513531" y="33758"/>
                    <a:pt x="521022" y="45010"/>
                    <a:pt x="524767" y="56263"/>
                  </a:cubicBezTo>
                  <a:cubicBezTo>
                    <a:pt x="532258" y="71266"/>
                    <a:pt x="536004" y="86270"/>
                    <a:pt x="536004" y="101273"/>
                  </a:cubicBezTo>
                  <a:cubicBezTo>
                    <a:pt x="536004" y="116277"/>
                    <a:pt x="532258" y="127529"/>
                    <a:pt x="528513" y="138782"/>
                  </a:cubicBezTo>
                  <a:cubicBezTo>
                    <a:pt x="524767" y="150035"/>
                    <a:pt x="517276" y="161287"/>
                    <a:pt x="509785" y="172540"/>
                  </a:cubicBezTo>
                  <a:cubicBezTo>
                    <a:pt x="502294" y="183792"/>
                    <a:pt x="494803" y="195045"/>
                    <a:pt x="483567" y="206297"/>
                  </a:cubicBezTo>
                  <a:cubicBezTo>
                    <a:pt x="472330" y="213799"/>
                    <a:pt x="464839" y="225052"/>
                    <a:pt x="453603" y="232554"/>
                  </a:cubicBezTo>
                  <a:cubicBezTo>
                    <a:pt x="442366" y="243806"/>
                    <a:pt x="431130" y="251308"/>
                    <a:pt x="419893" y="262560"/>
                  </a:cubicBezTo>
                  <a:cubicBezTo>
                    <a:pt x="408657" y="270062"/>
                    <a:pt x="397420" y="281315"/>
                    <a:pt x="389929" y="288816"/>
                  </a:cubicBezTo>
                  <a:cubicBezTo>
                    <a:pt x="378693" y="300069"/>
                    <a:pt x="371202" y="311322"/>
                    <a:pt x="363711" y="318823"/>
                  </a:cubicBezTo>
                  <a:cubicBezTo>
                    <a:pt x="356220" y="330076"/>
                    <a:pt x="348729" y="337578"/>
                    <a:pt x="344983" y="348830"/>
                  </a:cubicBezTo>
                  <a:cubicBezTo>
                    <a:pt x="539749" y="348830"/>
                    <a:pt x="539749" y="348830"/>
                    <a:pt x="539749" y="348830"/>
                  </a:cubicBezTo>
                  <a:cubicBezTo>
                    <a:pt x="539749" y="382588"/>
                    <a:pt x="539749" y="382588"/>
                    <a:pt x="539749" y="382588"/>
                  </a:cubicBezTo>
                  <a:lnTo>
                    <a:pt x="300037" y="382588"/>
                  </a:lnTo>
                  <a:cubicBezTo>
                    <a:pt x="300037" y="356332"/>
                    <a:pt x="300037" y="356332"/>
                    <a:pt x="300037" y="356332"/>
                  </a:cubicBezTo>
                  <a:cubicBezTo>
                    <a:pt x="307528" y="337578"/>
                    <a:pt x="318765" y="322574"/>
                    <a:pt x="330001" y="307571"/>
                  </a:cubicBezTo>
                  <a:cubicBezTo>
                    <a:pt x="341238" y="292567"/>
                    <a:pt x="356220" y="277564"/>
                    <a:pt x="371202" y="262560"/>
                  </a:cubicBezTo>
                  <a:cubicBezTo>
                    <a:pt x="386184" y="247557"/>
                    <a:pt x="401166" y="236304"/>
                    <a:pt x="416148" y="221301"/>
                  </a:cubicBezTo>
                  <a:cubicBezTo>
                    <a:pt x="431130" y="210048"/>
                    <a:pt x="442366" y="198796"/>
                    <a:pt x="457348" y="183792"/>
                  </a:cubicBezTo>
                  <a:cubicBezTo>
                    <a:pt x="468585" y="172540"/>
                    <a:pt x="476076" y="157536"/>
                    <a:pt x="483567" y="146284"/>
                  </a:cubicBezTo>
                  <a:cubicBezTo>
                    <a:pt x="491058" y="131280"/>
                    <a:pt x="498549" y="116277"/>
                    <a:pt x="498549" y="105024"/>
                  </a:cubicBezTo>
                  <a:cubicBezTo>
                    <a:pt x="498549" y="90021"/>
                    <a:pt x="494803" y="78768"/>
                    <a:pt x="491058" y="71266"/>
                  </a:cubicBezTo>
                  <a:cubicBezTo>
                    <a:pt x="487312" y="60014"/>
                    <a:pt x="483567" y="52512"/>
                    <a:pt x="476076" y="48761"/>
                  </a:cubicBezTo>
                  <a:cubicBezTo>
                    <a:pt x="468585" y="41260"/>
                    <a:pt x="461094" y="37509"/>
                    <a:pt x="449857" y="33758"/>
                  </a:cubicBezTo>
                  <a:cubicBezTo>
                    <a:pt x="442366" y="30007"/>
                    <a:pt x="431130" y="30007"/>
                    <a:pt x="419893" y="30007"/>
                  </a:cubicBezTo>
                  <a:cubicBezTo>
                    <a:pt x="397420" y="30007"/>
                    <a:pt x="378693" y="37509"/>
                    <a:pt x="367456" y="48761"/>
                  </a:cubicBezTo>
                  <a:cubicBezTo>
                    <a:pt x="352474" y="60014"/>
                    <a:pt x="344983" y="75017"/>
                    <a:pt x="341238" y="97522"/>
                  </a:cubicBezTo>
                  <a:cubicBezTo>
                    <a:pt x="303783" y="93772"/>
                    <a:pt x="303783" y="93772"/>
                    <a:pt x="303783" y="93772"/>
                  </a:cubicBezTo>
                  <a:cubicBezTo>
                    <a:pt x="307528" y="82519"/>
                    <a:pt x="311274" y="71266"/>
                    <a:pt x="315019" y="56263"/>
                  </a:cubicBezTo>
                  <a:cubicBezTo>
                    <a:pt x="318765" y="45010"/>
                    <a:pt x="326256" y="37509"/>
                    <a:pt x="337492" y="26256"/>
                  </a:cubicBezTo>
                  <a:cubicBezTo>
                    <a:pt x="344983" y="18754"/>
                    <a:pt x="359965" y="11253"/>
                    <a:pt x="371202" y="7502"/>
                  </a:cubicBezTo>
                  <a:cubicBezTo>
                    <a:pt x="386184" y="3751"/>
                    <a:pt x="401166" y="0"/>
                    <a:pt x="419893" y="0"/>
                  </a:cubicBezTo>
                  <a:close/>
                  <a:moveTo>
                    <a:pt x="127285" y="0"/>
                  </a:moveTo>
                  <a:cubicBezTo>
                    <a:pt x="146003" y="0"/>
                    <a:pt x="160977" y="3745"/>
                    <a:pt x="175952" y="7491"/>
                  </a:cubicBezTo>
                  <a:cubicBezTo>
                    <a:pt x="190927" y="14981"/>
                    <a:pt x="205901" y="26217"/>
                    <a:pt x="217132" y="41198"/>
                  </a:cubicBezTo>
                  <a:cubicBezTo>
                    <a:pt x="224620" y="56179"/>
                    <a:pt x="235851" y="74906"/>
                    <a:pt x="243338" y="101122"/>
                  </a:cubicBezTo>
                  <a:cubicBezTo>
                    <a:pt x="247082" y="123594"/>
                    <a:pt x="250825" y="157301"/>
                    <a:pt x="250825" y="194754"/>
                  </a:cubicBezTo>
                  <a:cubicBezTo>
                    <a:pt x="250825" y="228462"/>
                    <a:pt x="247082" y="258424"/>
                    <a:pt x="243338" y="284641"/>
                  </a:cubicBezTo>
                  <a:cubicBezTo>
                    <a:pt x="235851" y="310858"/>
                    <a:pt x="224620" y="329584"/>
                    <a:pt x="213389" y="344565"/>
                  </a:cubicBezTo>
                  <a:cubicBezTo>
                    <a:pt x="202158" y="359546"/>
                    <a:pt x="190927" y="370782"/>
                    <a:pt x="175952" y="378272"/>
                  </a:cubicBezTo>
                  <a:cubicBezTo>
                    <a:pt x="157234" y="382018"/>
                    <a:pt x="142259" y="385763"/>
                    <a:pt x="123541" y="385763"/>
                  </a:cubicBezTo>
                  <a:cubicBezTo>
                    <a:pt x="108566" y="385763"/>
                    <a:pt x="89848" y="382018"/>
                    <a:pt x="74873" y="378272"/>
                  </a:cubicBezTo>
                  <a:cubicBezTo>
                    <a:pt x="59899" y="370782"/>
                    <a:pt x="48668" y="359546"/>
                    <a:pt x="37437" y="344565"/>
                  </a:cubicBezTo>
                  <a:cubicBezTo>
                    <a:pt x="26206" y="329584"/>
                    <a:pt x="14975" y="310858"/>
                    <a:pt x="7488" y="284641"/>
                  </a:cubicBezTo>
                  <a:cubicBezTo>
                    <a:pt x="3744" y="258424"/>
                    <a:pt x="0" y="228462"/>
                    <a:pt x="0" y="194754"/>
                  </a:cubicBezTo>
                  <a:cubicBezTo>
                    <a:pt x="0" y="157301"/>
                    <a:pt x="3744" y="123594"/>
                    <a:pt x="7488" y="101122"/>
                  </a:cubicBezTo>
                  <a:cubicBezTo>
                    <a:pt x="14975" y="74906"/>
                    <a:pt x="26206" y="56179"/>
                    <a:pt x="37437" y="41198"/>
                  </a:cubicBezTo>
                  <a:cubicBezTo>
                    <a:pt x="48668" y="26217"/>
                    <a:pt x="59899" y="14981"/>
                    <a:pt x="74873" y="7491"/>
                  </a:cubicBezTo>
                  <a:cubicBezTo>
                    <a:pt x="93592" y="3745"/>
                    <a:pt x="108566" y="0"/>
                    <a:pt x="1272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/>
            </p:cNvSpPr>
            <p:nvPr/>
          </p:nvSpPr>
          <p:spPr bwMode="auto">
            <a:xfrm>
              <a:off x="3759708" y="4507040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"/>
            <p:cNvSpPr>
              <a:spLocks/>
            </p:cNvSpPr>
            <p:nvPr/>
          </p:nvSpPr>
          <p:spPr bwMode="auto">
            <a:xfrm rot="2700000">
              <a:off x="1343660" y="461676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"/>
            <p:cNvSpPr>
              <a:spLocks/>
            </p:cNvSpPr>
            <p:nvPr/>
          </p:nvSpPr>
          <p:spPr bwMode="auto">
            <a:xfrm rot="5400000">
              <a:off x="-464820" y="297084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"/>
            <p:cNvSpPr>
              <a:spLocks/>
            </p:cNvSpPr>
            <p:nvPr/>
          </p:nvSpPr>
          <p:spPr bwMode="auto">
            <a:xfrm rot="8100000">
              <a:off x="-566420" y="537528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"/>
            <p:cNvSpPr>
              <a:spLocks/>
            </p:cNvSpPr>
            <p:nvPr/>
          </p:nvSpPr>
          <p:spPr bwMode="auto">
            <a:xfrm rot="10800000">
              <a:off x="1085533" y="-1261110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 rot="13500000">
              <a:off x="3516820" y="-1358647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0"/>
            <p:cNvSpPr>
              <a:spLocks/>
            </p:cNvSpPr>
            <p:nvPr/>
          </p:nvSpPr>
          <p:spPr bwMode="auto">
            <a:xfrm rot="16200000">
              <a:off x="5324284" y="290322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0"/>
            <p:cNvSpPr>
              <a:spLocks/>
            </p:cNvSpPr>
            <p:nvPr/>
          </p:nvSpPr>
          <p:spPr bwMode="auto">
            <a:xfrm rot="18900000">
              <a:off x="5424868" y="2718815"/>
              <a:ext cx="4286250" cy="1897063"/>
            </a:xfrm>
            <a:custGeom>
              <a:avLst/>
              <a:gdLst>
                <a:gd name="T0" fmla="*/ 0 w 1143"/>
                <a:gd name="T1" fmla="*/ 0 h 506"/>
                <a:gd name="T2" fmla="*/ 506 w 1143"/>
                <a:gd name="T3" fmla="*/ 506 h 506"/>
                <a:gd name="T4" fmla="*/ 506 w 1143"/>
                <a:gd name="T5" fmla="*/ 506 h 506"/>
                <a:gd name="T6" fmla="*/ 1126 w 1143"/>
                <a:gd name="T7" fmla="*/ 28 h 506"/>
                <a:gd name="T8" fmla="*/ 1143 w 1143"/>
                <a:gd name="T9" fmla="*/ 0 h 506"/>
                <a:gd name="T10" fmla="*/ 427 w 1143"/>
                <a:gd name="T11" fmla="*/ 0 h 506"/>
                <a:gd name="T12" fmla="*/ 0 w 1143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3" h="506">
                  <a:moveTo>
                    <a:pt x="0" y="0"/>
                  </a:moveTo>
                  <a:cubicBezTo>
                    <a:pt x="506" y="506"/>
                    <a:pt x="506" y="506"/>
                    <a:pt x="506" y="506"/>
                  </a:cubicBezTo>
                  <a:cubicBezTo>
                    <a:pt x="506" y="506"/>
                    <a:pt x="506" y="506"/>
                    <a:pt x="506" y="506"/>
                  </a:cubicBezTo>
                  <a:cubicBezTo>
                    <a:pt x="768" y="431"/>
                    <a:pt x="989" y="258"/>
                    <a:pt x="1126" y="28"/>
                  </a:cubicBezTo>
                  <a:cubicBezTo>
                    <a:pt x="1132" y="19"/>
                    <a:pt x="1137" y="9"/>
                    <a:pt x="1143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1">
                    <a:alpha val="95000"/>
                  </a:schemeClr>
                </a:gs>
                <a:gs pos="100000">
                  <a:schemeClr val="bg1">
                    <a:alpha val="26000"/>
                  </a:schemeClr>
                </a:gs>
                <a:gs pos="61000">
                  <a:schemeClr val="tx1">
                    <a:alpha val="1000"/>
                  </a:schemeClr>
                </a:gs>
              </a:gsLst>
              <a:lin ang="186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339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02" name="组合 7301"/>
          <p:cNvGrpSpPr/>
          <p:nvPr/>
        </p:nvGrpSpPr>
        <p:grpSpPr>
          <a:xfrm>
            <a:off x="2787308" y="788795"/>
            <a:ext cx="3569385" cy="3565910"/>
            <a:chOff x="652780" y="-1339850"/>
            <a:chExt cx="7830821" cy="782320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46463" y="-1339850"/>
              <a:ext cx="3567113" cy="4222750"/>
            </a:xfrm>
            <a:custGeom>
              <a:avLst/>
              <a:gdLst>
                <a:gd name="T0" fmla="*/ 387 w 951"/>
                <a:gd name="T1" fmla="*/ 271 h 1126"/>
                <a:gd name="T2" fmla="*/ 653 w 951"/>
                <a:gd name="T3" fmla="*/ 743 h 1126"/>
                <a:gd name="T4" fmla="*/ 740 w 951"/>
                <a:gd name="T5" fmla="*/ 1126 h 1126"/>
                <a:gd name="T6" fmla="*/ 930 w 951"/>
                <a:gd name="T7" fmla="*/ 588 h 1126"/>
                <a:gd name="T8" fmla="*/ 838 w 951"/>
                <a:gd name="T9" fmla="*/ 149 h 1126"/>
                <a:gd name="T10" fmla="*/ 300 w 951"/>
                <a:gd name="T11" fmla="*/ 0 h 1126"/>
                <a:gd name="T12" fmla="*/ 0 w 951"/>
                <a:gd name="T13" fmla="*/ 44 h 1126"/>
                <a:gd name="T14" fmla="*/ 387 w 951"/>
                <a:gd name="T15" fmla="*/ 271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1" h="1126">
                  <a:moveTo>
                    <a:pt x="387" y="271"/>
                  </a:moveTo>
                  <a:cubicBezTo>
                    <a:pt x="560" y="453"/>
                    <a:pt x="653" y="743"/>
                    <a:pt x="653" y="743"/>
                  </a:cubicBezTo>
                  <a:cubicBezTo>
                    <a:pt x="740" y="1126"/>
                    <a:pt x="740" y="1126"/>
                    <a:pt x="740" y="1126"/>
                  </a:cubicBezTo>
                  <a:cubicBezTo>
                    <a:pt x="740" y="1126"/>
                    <a:pt x="911" y="838"/>
                    <a:pt x="930" y="588"/>
                  </a:cubicBezTo>
                  <a:cubicBezTo>
                    <a:pt x="951" y="301"/>
                    <a:pt x="842" y="154"/>
                    <a:pt x="838" y="149"/>
                  </a:cubicBezTo>
                  <a:cubicBezTo>
                    <a:pt x="681" y="54"/>
                    <a:pt x="497" y="0"/>
                    <a:pt x="300" y="0"/>
                  </a:cubicBezTo>
                  <a:cubicBezTo>
                    <a:pt x="196" y="0"/>
                    <a:pt x="95" y="15"/>
                    <a:pt x="0" y="44"/>
                  </a:cubicBezTo>
                  <a:cubicBezTo>
                    <a:pt x="5" y="44"/>
                    <a:pt x="188" y="61"/>
                    <a:pt x="387" y="271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307013" y="-781050"/>
              <a:ext cx="3116263" cy="4811713"/>
            </a:xfrm>
            <a:custGeom>
              <a:avLst/>
              <a:gdLst>
                <a:gd name="T0" fmla="*/ 434 w 831"/>
                <a:gd name="T1" fmla="*/ 439 h 1283"/>
                <a:gd name="T2" fmla="*/ 244 w 831"/>
                <a:gd name="T3" fmla="*/ 977 h 1283"/>
                <a:gd name="T4" fmla="*/ 0 w 831"/>
                <a:gd name="T5" fmla="*/ 1283 h 1283"/>
                <a:gd name="T6" fmla="*/ 561 w 831"/>
                <a:gd name="T7" fmla="*/ 1068 h 1283"/>
                <a:gd name="T8" fmla="*/ 831 w 831"/>
                <a:gd name="T9" fmla="*/ 710 h 1283"/>
                <a:gd name="T10" fmla="*/ 342 w 831"/>
                <a:gd name="T11" fmla="*/ 0 h 1283"/>
                <a:gd name="T12" fmla="*/ 434 w 831"/>
                <a:gd name="T13" fmla="*/ 439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" h="1283">
                  <a:moveTo>
                    <a:pt x="434" y="439"/>
                  </a:moveTo>
                  <a:cubicBezTo>
                    <a:pt x="415" y="689"/>
                    <a:pt x="244" y="977"/>
                    <a:pt x="244" y="977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361" y="1219"/>
                    <a:pt x="561" y="1068"/>
                  </a:cubicBezTo>
                  <a:cubicBezTo>
                    <a:pt x="792" y="895"/>
                    <a:pt x="830" y="716"/>
                    <a:pt x="831" y="710"/>
                  </a:cubicBezTo>
                  <a:cubicBezTo>
                    <a:pt x="777" y="409"/>
                    <a:pt x="595" y="153"/>
                    <a:pt x="342" y="0"/>
                  </a:cubicBezTo>
                  <a:cubicBezTo>
                    <a:pt x="346" y="5"/>
                    <a:pt x="455" y="152"/>
                    <a:pt x="434" y="439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042988" y="-1174750"/>
              <a:ext cx="4852988" cy="2620963"/>
            </a:xfrm>
            <a:custGeom>
              <a:avLst/>
              <a:gdLst>
                <a:gd name="T0" fmla="*/ 941 w 1294"/>
                <a:gd name="T1" fmla="*/ 529 h 699"/>
                <a:gd name="T2" fmla="*/ 1294 w 1294"/>
                <a:gd name="T3" fmla="*/ 699 h 699"/>
                <a:gd name="T4" fmla="*/ 1028 w 1294"/>
                <a:gd name="T5" fmla="*/ 227 h 699"/>
                <a:gd name="T6" fmla="*/ 641 w 1294"/>
                <a:gd name="T7" fmla="*/ 0 h 699"/>
                <a:gd name="T8" fmla="*/ 0 w 1294"/>
                <a:gd name="T9" fmla="*/ 549 h 699"/>
                <a:gd name="T10" fmla="*/ 428 w 1294"/>
                <a:gd name="T11" fmla="*/ 415 h 699"/>
                <a:gd name="T12" fmla="*/ 941 w 1294"/>
                <a:gd name="T13" fmla="*/ 52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4" h="699">
                  <a:moveTo>
                    <a:pt x="941" y="529"/>
                  </a:moveTo>
                  <a:cubicBezTo>
                    <a:pt x="1294" y="699"/>
                    <a:pt x="1294" y="699"/>
                    <a:pt x="1294" y="699"/>
                  </a:cubicBezTo>
                  <a:cubicBezTo>
                    <a:pt x="1294" y="699"/>
                    <a:pt x="1201" y="409"/>
                    <a:pt x="1028" y="227"/>
                  </a:cubicBezTo>
                  <a:cubicBezTo>
                    <a:pt x="829" y="17"/>
                    <a:pt x="646" y="0"/>
                    <a:pt x="641" y="0"/>
                  </a:cubicBezTo>
                  <a:cubicBezTo>
                    <a:pt x="358" y="84"/>
                    <a:pt x="126" y="286"/>
                    <a:pt x="0" y="549"/>
                  </a:cubicBezTo>
                  <a:cubicBezTo>
                    <a:pt x="1" y="548"/>
                    <a:pt x="136" y="421"/>
                    <a:pt x="428" y="415"/>
                  </a:cubicBezTo>
                  <a:cubicBezTo>
                    <a:pt x="679" y="410"/>
                    <a:pt x="941" y="529"/>
                    <a:pt x="941" y="529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836988" y="1881188"/>
              <a:ext cx="4646613" cy="3686175"/>
            </a:xfrm>
            <a:custGeom>
              <a:avLst/>
              <a:gdLst>
                <a:gd name="T0" fmla="*/ 1223 w 1239"/>
                <a:gd name="T1" fmla="*/ 0 h 983"/>
                <a:gd name="T2" fmla="*/ 953 w 1239"/>
                <a:gd name="T3" fmla="*/ 358 h 983"/>
                <a:gd name="T4" fmla="*/ 392 w 1239"/>
                <a:gd name="T5" fmla="*/ 573 h 983"/>
                <a:gd name="T6" fmla="*/ 0 w 1239"/>
                <a:gd name="T7" fmla="*/ 573 h 983"/>
                <a:gd name="T8" fmla="*/ 498 w 1239"/>
                <a:gd name="T9" fmla="*/ 900 h 983"/>
                <a:gd name="T10" fmla="*/ 946 w 1239"/>
                <a:gd name="T11" fmla="*/ 909 h 983"/>
                <a:gd name="T12" fmla="*/ 1239 w 1239"/>
                <a:gd name="T13" fmla="*/ 184 h 983"/>
                <a:gd name="T14" fmla="*/ 1223 w 1239"/>
                <a:gd name="T15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9" h="983">
                  <a:moveTo>
                    <a:pt x="1223" y="0"/>
                  </a:moveTo>
                  <a:cubicBezTo>
                    <a:pt x="1222" y="6"/>
                    <a:pt x="1184" y="185"/>
                    <a:pt x="953" y="358"/>
                  </a:cubicBezTo>
                  <a:cubicBezTo>
                    <a:pt x="753" y="509"/>
                    <a:pt x="392" y="573"/>
                    <a:pt x="392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259" y="826"/>
                    <a:pt x="498" y="900"/>
                  </a:cubicBezTo>
                  <a:cubicBezTo>
                    <a:pt x="768" y="983"/>
                    <a:pt x="934" y="914"/>
                    <a:pt x="946" y="909"/>
                  </a:cubicBezTo>
                  <a:cubicBezTo>
                    <a:pt x="1128" y="721"/>
                    <a:pt x="1239" y="465"/>
                    <a:pt x="1239" y="184"/>
                  </a:cubicBezTo>
                  <a:cubicBezTo>
                    <a:pt x="1239" y="121"/>
                    <a:pt x="1234" y="60"/>
                    <a:pt x="1223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686050" y="2882900"/>
              <a:ext cx="4699000" cy="3600450"/>
            </a:xfrm>
            <a:custGeom>
              <a:avLst/>
              <a:gdLst>
                <a:gd name="T0" fmla="*/ 805 w 1253"/>
                <a:gd name="T1" fmla="*/ 633 h 960"/>
                <a:gd name="T2" fmla="*/ 307 w 1253"/>
                <a:gd name="T3" fmla="*/ 306 h 960"/>
                <a:gd name="T4" fmla="*/ 63 w 1253"/>
                <a:gd name="T5" fmla="*/ 0 h 960"/>
                <a:gd name="T6" fmla="*/ 69 w 1253"/>
                <a:gd name="T7" fmla="*/ 562 h 960"/>
                <a:gd name="T8" fmla="*/ 307 w 1253"/>
                <a:gd name="T9" fmla="*/ 942 h 960"/>
                <a:gd name="T10" fmla="*/ 503 w 1253"/>
                <a:gd name="T11" fmla="*/ 960 h 960"/>
                <a:gd name="T12" fmla="*/ 1253 w 1253"/>
                <a:gd name="T13" fmla="*/ 642 h 960"/>
                <a:gd name="T14" fmla="*/ 805 w 1253"/>
                <a:gd name="T15" fmla="*/ 633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3" h="960">
                  <a:moveTo>
                    <a:pt x="805" y="633"/>
                  </a:moveTo>
                  <a:cubicBezTo>
                    <a:pt x="566" y="559"/>
                    <a:pt x="307" y="306"/>
                    <a:pt x="307" y="306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0" y="321"/>
                    <a:pt x="69" y="562"/>
                  </a:cubicBezTo>
                  <a:cubicBezTo>
                    <a:pt x="148" y="837"/>
                    <a:pt x="300" y="937"/>
                    <a:pt x="307" y="942"/>
                  </a:cubicBezTo>
                  <a:cubicBezTo>
                    <a:pt x="371" y="954"/>
                    <a:pt x="436" y="960"/>
                    <a:pt x="503" y="960"/>
                  </a:cubicBezTo>
                  <a:cubicBezTo>
                    <a:pt x="798" y="960"/>
                    <a:pt x="1064" y="838"/>
                    <a:pt x="1253" y="642"/>
                  </a:cubicBezTo>
                  <a:cubicBezTo>
                    <a:pt x="1241" y="647"/>
                    <a:pt x="1075" y="716"/>
                    <a:pt x="805" y="633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98538" y="1446213"/>
              <a:ext cx="2838450" cy="4968875"/>
            </a:xfrm>
            <a:custGeom>
              <a:avLst/>
              <a:gdLst>
                <a:gd name="T0" fmla="*/ 519 w 757"/>
                <a:gd name="T1" fmla="*/ 945 h 1325"/>
                <a:gd name="T2" fmla="*/ 513 w 757"/>
                <a:gd name="T3" fmla="*/ 383 h 1325"/>
                <a:gd name="T4" fmla="*/ 600 w 757"/>
                <a:gd name="T5" fmla="*/ 0 h 1325"/>
                <a:gd name="T6" fmla="*/ 177 w 757"/>
                <a:gd name="T7" fmla="*/ 337 h 1325"/>
                <a:gd name="T8" fmla="*/ 14 w 757"/>
                <a:gd name="T9" fmla="*/ 755 h 1325"/>
                <a:gd name="T10" fmla="*/ 757 w 757"/>
                <a:gd name="T11" fmla="*/ 1325 h 1325"/>
                <a:gd name="T12" fmla="*/ 519 w 757"/>
                <a:gd name="T13" fmla="*/ 945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1325">
                  <a:moveTo>
                    <a:pt x="519" y="945"/>
                  </a:moveTo>
                  <a:cubicBezTo>
                    <a:pt x="450" y="704"/>
                    <a:pt x="513" y="383"/>
                    <a:pt x="513" y="383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0" y="0"/>
                    <a:pt x="329" y="137"/>
                    <a:pt x="177" y="337"/>
                  </a:cubicBezTo>
                  <a:cubicBezTo>
                    <a:pt x="0" y="568"/>
                    <a:pt x="14" y="751"/>
                    <a:pt x="14" y="755"/>
                  </a:cubicBezTo>
                  <a:cubicBezTo>
                    <a:pt x="156" y="1047"/>
                    <a:pt x="429" y="1262"/>
                    <a:pt x="757" y="1325"/>
                  </a:cubicBezTo>
                  <a:cubicBezTo>
                    <a:pt x="750" y="1320"/>
                    <a:pt x="598" y="1220"/>
                    <a:pt x="519" y="945"/>
                  </a:cubicBezTo>
                </a:path>
              </a:pathLst>
            </a:custGeom>
            <a:solidFill>
              <a:srgbClr val="FFF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60400" y="363538"/>
              <a:ext cx="3911600" cy="3914775"/>
            </a:xfrm>
            <a:custGeom>
              <a:avLst/>
              <a:gdLst>
                <a:gd name="T0" fmla="*/ 267 w 1043"/>
                <a:gd name="T1" fmla="*/ 626 h 1044"/>
                <a:gd name="T2" fmla="*/ 690 w 1043"/>
                <a:gd name="T3" fmla="*/ 289 h 1044"/>
                <a:gd name="T4" fmla="*/ 1043 w 1043"/>
                <a:gd name="T5" fmla="*/ 119 h 1044"/>
                <a:gd name="T6" fmla="*/ 530 w 1043"/>
                <a:gd name="T7" fmla="*/ 5 h 1044"/>
                <a:gd name="T8" fmla="*/ 102 w 1043"/>
                <a:gd name="T9" fmla="*/ 139 h 1044"/>
                <a:gd name="T10" fmla="*/ 0 w 1043"/>
                <a:gd name="T11" fmla="*/ 589 h 1044"/>
                <a:gd name="T12" fmla="*/ 104 w 1043"/>
                <a:gd name="T13" fmla="*/ 1044 h 1044"/>
                <a:gd name="T14" fmla="*/ 267 w 1043"/>
                <a:gd name="T15" fmla="*/ 626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3" h="1044">
                  <a:moveTo>
                    <a:pt x="267" y="626"/>
                  </a:moveTo>
                  <a:cubicBezTo>
                    <a:pt x="419" y="426"/>
                    <a:pt x="690" y="289"/>
                    <a:pt x="690" y="289"/>
                  </a:cubicBezTo>
                  <a:cubicBezTo>
                    <a:pt x="1043" y="119"/>
                    <a:pt x="1043" y="119"/>
                    <a:pt x="1043" y="119"/>
                  </a:cubicBezTo>
                  <a:cubicBezTo>
                    <a:pt x="1043" y="119"/>
                    <a:pt x="781" y="0"/>
                    <a:pt x="530" y="5"/>
                  </a:cubicBezTo>
                  <a:cubicBezTo>
                    <a:pt x="238" y="11"/>
                    <a:pt x="103" y="138"/>
                    <a:pt x="102" y="139"/>
                  </a:cubicBezTo>
                  <a:cubicBezTo>
                    <a:pt x="37" y="275"/>
                    <a:pt x="0" y="428"/>
                    <a:pt x="0" y="589"/>
                  </a:cubicBezTo>
                  <a:cubicBezTo>
                    <a:pt x="0" y="752"/>
                    <a:pt x="37" y="906"/>
                    <a:pt x="104" y="1044"/>
                  </a:cubicBezTo>
                  <a:cubicBezTo>
                    <a:pt x="104" y="1040"/>
                    <a:pt x="90" y="857"/>
                    <a:pt x="267" y="626"/>
                  </a:cubicBezTo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446463" y="-1211263"/>
              <a:ext cx="2832100" cy="4094163"/>
            </a:xfrm>
            <a:custGeom>
              <a:avLst/>
              <a:gdLst>
                <a:gd name="T0" fmla="*/ 35 w 755"/>
                <a:gd name="T1" fmla="*/ 0 h 1092"/>
                <a:gd name="T2" fmla="*/ 0 w 755"/>
                <a:gd name="T3" fmla="*/ 10 h 1092"/>
                <a:gd name="T4" fmla="*/ 0 w 755"/>
                <a:gd name="T5" fmla="*/ 10 h 1092"/>
                <a:gd name="T6" fmla="*/ 387 w 755"/>
                <a:gd name="T7" fmla="*/ 237 h 1092"/>
                <a:gd name="T8" fmla="*/ 645 w 755"/>
                <a:gd name="T9" fmla="*/ 686 h 1092"/>
                <a:gd name="T10" fmla="*/ 645 w 755"/>
                <a:gd name="T11" fmla="*/ 686 h 1092"/>
                <a:gd name="T12" fmla="*/ 645 w 755"/>
                <a:gd name="T13" fmla="*/ 687 h 1092"/>
                <a:gd name="T14" fmla="*/ 653 w 755"/>
                <a:gd name="T15" fmla="*/ 709 h 1092"/>
                <a:gd name="T16" fmla="*/ 653 w 755"/>
                <a:gd name="T17" fmla="*/ 709 h 1092"/>
                <a:gd name="T18" fmla="*/ 653 w 755"/>
                <a:gd name="T19" fmla="*/ 709 h 1092"/>
                <a:gd name="T20" fmla="*/ 653 w 755"/>
                <a:gd name="T21" fmla="*/ 709 h 1092"/>
                <a:gd name="T22" fmla="*/ 740 w 755"/>
                <a:gd name="T23" fmla="*/ 1092 h 1092"/>
                <a:gd name="T24" fmla="*/ 740 w 755"/>
                <a:gd name="T25" fmla="*/ 1092 h 1092"/>
                <a:gd name="T26" fmla="*/ 740 w 755"/>
                <a:gd name="T27" fmla="*/ 1092 h 1092"/>
                <a:gd name="T28" fmla="*/ 740 w 755"/>
                <a:gd name="T29" fmla="*/ 1092 h 1092"/>
                <a:gd name="T30" fmla="*/ 755 w 755"/>
                <a:gd name="T31" fmla="*/ 1066 h 1092"/>
                <a:gd name="T32" fmla="*/ 748 w 755"/>
                <a:gd name="T33" fmla="*/ 1038 h 1092"/>
                <a:gd name="T34" fmla="*/ 748 w 755"/>
                <a:gd name="T35" fmla="*/ 1038 h 1092"/>
                <a:gd name="T36" fmla="*/ 672 w 755"/>
                <a:gd name="T37" fmla="*/ 705 h 1092"/>
                <a:gd name="T38" fmla="*/ 672 w 755"/>
                <a:gd name="T39" fmla="*/ 704 h 1092"/>
                <a:gd name="T40" fmla="*/ 671 w 755"/>
                <a:gd name="T41" fmla="*/ 704 h 1092"/>
                <a:gd name="T42" fmla="*/ 401 w 755"/>
                <a:gd name="T43" fmla="*/ 224 h 1092"/>
                <a:gd name="T44" fmla="*/ 83 w 755"/>
                <a:gd name="T45" fmla="*/ 10 h 1092"/>
                <a:gd name="T46" fmla="*/ 70 w 755"/>
                <a:gd name="T47" fmla="*/ 7 h 1092"/>
                <a:gd name="T48" fmla="*/ 53 w 755"/>
                <a:gd name="T49" fmla="*/ 3 h 1092"/>
                <a:gd name="T50" fmla="*/ 51 w 755"/>
                <a:gd name="T51" fmla="*/ 2 h 1092"/>
                <a:gd name="T52" fmla="*/ 35 w 755"/>
                <a:gd name="T53" fmla="*/ 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5" h="1092">
                  <a:moveTo>
                    <a:pt x="35" y="0"/>
                  </a:moveTo>
                  <a:cubicBezTo>
                    <a:pt x="24" y="3"/>
                    <a:pt x="12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5" y="10"/>
                    <a:pt x="188" y="27"/>
                    <a:pt x="387" y="237"/>
                  </a:cubicBezTo>
                  <a:cubicBezTo>
                    <a:pt x="530" y="388"/>
                    <a:pt x="619" y="613"/>
                    <a:pt x="645" y="686"/>
                  </a:cubicBezTo>
                  <a:cubicBezTo>
                    <a:pt x="645" y="686"/>
                    <a:pt x="645" y="686"/>
                    <a:pt x="645" y="686"/>
                  </a:cubicBezTo>
                  <a:cubicBezTo>
                    <a:pt x="645" y="686"/>
                    <a:pt x="645" y="687"/>
                    <a:pt x="645" y="687"/>
                  </a:cubicBezTo>
                  <a:cubicBezTo>
                    <a:pt x="651" y="701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653" y="709"/>
                    <a:pt x="653" y="709"/>
                    <a:pt x="653" y="709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2"/>
                    <a:pt x="740" y="1092"/>
                    <a:pt x="740" y="1092"/>
                  </a:cubicBezTo>
                  <a:cubicBezTo>
                    <a:pt x="740" y="1091"/>
                    <a:pt x="746" y="1082"/>
                    <a:pt x="755" y="1066"/>
                  </a:cubicBezTo>
                  <a:cubicBezTo>
                    <a:pt x="752" y="1057"/>
                    <a:pt x="750" y="1047"/>
                    <a:pt x="748" y="1038"/>
                  </a:cubicBezTo>
                  <a:cubicBezTo>
                    <a:pt x="748" y="1038"/>
                    <a:pt x="748" y="1038"/>
                    <a:pt x="748" y="1038"/>
                  </a:cubicBezTo>
                  <a:cubicBezTo>
                    <a:pt x="672" y="705"/>
                    <a:pt x="672" y="705"/>
                    <a:pt x="672" y="705"/>
                  </a:cubicBezTo>
                  <a:cubicBezTo>
                    <a:pt x="672" y="704"/>
                    <a:pt x="672" y="704"/>
                    <a:pt x="672" y="704"/>
                  </a:cubicBezTo>
                  <a:cubicBezTo>
                    <a:pt x="671" y="704"/>
                    <a:pt x="671" y="704"/>
                    <a:pt x="671" y="704"/>
                  </a:cubicBezTo>
                  <a:cubicBezTo>
                    <a:pt x="668" y="692"/>
                    <a:pt x="574" y="407"/>
                    <a:pt x="401" y="224"/>
                  </a:cubicBezTo>
                  <a:cubicBezTo>
                    <a:pt x="277" y="92"/>
                    <a:pt x="158" y="35"/>
                    <a:pt x="83" y="10"/>
                  </a:cubicBezTo>
                  <a:cubicBezTo>
                    <a:pt x="79" y="9"/>
                    <a:pt x="75" y="8"/>
                    <a:pt x="70" y="7"/>
                  </a:cubicBezTo>
                  <a:cubicBezTo>
                    <a:pt x="65" y="6"/>
                    <a:pt x="59" y="4"/>
                    <a:pt x="53" y="3"/>
                  </a:cubicBezTo>
                  <a:cubicBezTo>
                    <a:pt x="53" y="3"/>
                    <a:pt x="52" y="2"/>
                    <a:pt x="51" y="2"/>
                  </a:cubicBezTo>
                  <a:cubicBezTo>
                    <a:pt x="46" y="2"/>
                    <a:pt x="41" y="1"/>
                    <a:pt x="3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07013" y="-781050"/>
              <a:ext cx="1751013" cy="4811713"/>
            </a:xfrm>
            <a:custGeom>
              <a:avLst/>
              <a:gdLst>
                <a:gd name="T0" fmla="*/ 342 w 467"/>
                <a:gd name="T1" fmla="*/ 0 h 1283"/>
                <a:gd name="T2" fmla="*/ 437 w 467"/>
                <a:gd name="T3" fmla="*/ 365 h 1283"/>
                <a:gd name="T4" fmla="*/ 434 w 467"/>
                <a:gd name="T5" fmla="*/ 439 h 1283"/>
                <a:gd name="T6" fmla="*/ 244 w 467"/>
                <a:gd name="T7" fmla="*/ 977 h 1283"/>
                <a:gd name="T8" fmla="*/ 244 w 467"/>
                <a:gd name="T9" fmla="*/ 977 h 1283"/>
                <a:gd name="T10" fmla="*/ 244 w 467"/>
                <a:gd name="T11" fmla="*/ 977 h 1283"/>
                <a:gd name="T12" fmla="*/ 0 w 467"/>
                <a:gd name="T13" fmla="*/ 1283 h 1283"/>
                <a:gd name="T14" fmla="*/ 0 w 467"/>
                <a:gd name="T15" fmla="*/ 1283 h 1283"/>
                <a:gd name="T16" fmla="*/ 28 w 467"/>
                <a:gd name="T17" fmla="*/ 1278 h 1283"/>
                <a:gd name="T18" fmla="*/ 48 w 467"/>
                <a:gd name="T19" fmla="*/ 1253 h 1283"/>
                <a:gd name="T20" fmla="*/ 259 w 467"/>
                <a:gd name="T21" fmla="*/ 989 h 1283"/>
                <a:gd name="T22" fmla="*/ 260 w 467"/>
                <a:gd name="T23" fmla="*/ 987 h 1283"/>
                <a:gd name="T24" fmla="*/ 261 w 467"/>
                <a:gd name="T25" fmla="*/ 986 h 1283"/>
                <a:gd name="T26" fmla="*/ 453 w 467"/>
                <a:gd name="T27" fmla="*/ 440 h 1283"/>
                <a:gd name="T28" fmla="*/ 396 w 467"/>
                <a:gd name="T29" fmla="*/ 59 h 1283"/>
                <a:gd name="T30" fmla="*/ 396 w 467"/>
                <a:gd name="T31" fmla="*/ 59 h 1283"/>
                <a:gd name="T32" fmla="*/ 388 w 467"/>
                <a:gd name="T33" fmla="*/ 41 h 1283"/>
                <a:gd name="T34" fmla="*/ 377 w 467"/>
                <a:gd name="T35" fmla="*/ 22 h 1283"/>
                <a:gd name="T36" fmla="*/ 342 w 467"/>
                <a:gd name="T3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7" h="1283">
                  <a:moveTo>
                    <a:pt x="342" y="0"/>
                  </a:moveTo>
                  <a:cubicBezTo>
                    <a:pt x="346" y="5"/>
                    <a:pt x="437" y="127"/>
                    <a:pt x="437" y="365"/>
                  </a:cubicBezTo>
                  <a:cubicBezTo>
                    <a:pt x="437" y="389"/>
                    <a:pt x="436" y="413"/>
                    <a:pt x="434" y="439"/>
                  </a:cubicBezTo>
                  <a:cubicBezTo>
                    <a:pt x="415" y="689"/>
                    <a:pt x="245" y="976"/>
                    <a:pt x="244" y="977"/>
                  </a:cubicBezTo>
                  <a:cubicBezTo>
                    <a:pt x="244" y="977"/>
                    <a:pt x="244" y="977"/>
                    <a:pt x="244" y="977"/>
                  </a:cubicBezTo>
                  <a:cubicBezTo>
                    <a:pt x="244" y="977"/>
                    <a:pt x="244" y="977"/>
                    <a:pt x="244" y="977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0" y="1283"/>
                    <a:pt x="0" y="1283"/>
                  </a:cubicBezTo>
                  <a:cubicBezTo>
                    <a:pt x="0" y="1283"/>
                    <a:pt x="10" y="1281"/>
                    <a:pt x="28" y="1278"/>
                  </a:cubicBezTo>
                  <a:cubicBezTo>
                    <a:pt x="34" y="1269"/>
                    <a:pt x="41" y="1261"/>
                    <a:pt x="48" y="1253"/>
                  </a:cubicBezTo>
                  <a:cubicBezTo>
                    <a:pt x="259" y="989"/>
                    <a:pt x="259" y="989"/>
                    <a:pt x="259" y="989"/>
                  </a:cubicBezTo>
                  <a:cubicBezTo>
                    <a:pt x="260" y="987"/>
                    <a:pt x="260" y="987"/>
                    <a:pt x="260" y="987"/>
                  </a:cubicBezTo>
                  <a:cubicBezTo>
                    <a:pt x="261" y="986"/>
                    <a:pt x="261" y="986"/>
                    <a:pt x="261" y="986"/>
                  </a:cubicBezTo>
                  <a:cubicBezTo>
                    <a:pt x="268" y="974"/>
                    <a:pt x="434" y="692"/>
                    <a:pt x="453" y="440"/>
                  </a:cubicBezTo>
                  <a:cubicBezTo>
                    <a:pt x="467" y="258"/>
                    <a:pt x="428" y="131"/>
                    <a:pt x="396" y="59"/>
                  </a:cubicBezTo>
                  <a:cubicBezTo>
                    <a:pt x="396" y="59"/>
                    <a:pt x="396" y="59"/>
                    <a:pt x="396" y="59"/>
                  </a:cubicBezTo>
                  <a:cubicBezTo>
                    <a:pt x="393" y="53"/>
                    <a:pt x="391" y="47"/>
                    <a:pt x="388" y="41"/>
                  </a:cubicBezTo>
                  <a:cubicBezTo>
                    <a:pt x="384" y="35"/>
                    <a:pt x="380" y="29"/>
                    <a:pt x="377" y="22"/>
                  </a:cubicBezTo>
                  <a:cubicBezTo>
                    <a:pt x="365" y="15"/>
                    <a:pt x="354" y="7"/>
                    <a:pt x="34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042988" y="311150"/>
              <a:ext cx="4852988" cy="1135063"/>
            </a:xfrm>
            <a:custGeom>
              <a:avLst/>
              <a:gdLst>
                <a:gd name="T0" fmla="*/ 444 w 1294"/>
                <a:gd name="T1" fmla="*/ 0 h 303"/>
                <a:gd name="T2" fmla="*/ 444 w 1294"/>
                <a:gd name="T3" fmla="*/ 0 h 303"/>
                <a:gd name="T4" fmla="*/ 428 w 1294"/>
                <a:gd name="T5" fmla="*/ 0 h 303"/>
                <a:gd name="T6" fmla="*/ 53 w 1294"/>
                <a:gd name="T7" fmla="*/ 93 h 303"/>
                <a:gd name="T8" fmla="*/ 53 w 1294"/>
                <a:gd name="T9" fmla="*/ 92 h 303"/>
                <a:gd name="T10" fmla="*/ 48 w 1294"/>
                <a:gd name="T11" fmla="*/ 96 h 303"/>
                <a:gd name="T12" fmla="*/ 24 w 1294"/>
                <a:gd name="T13" fmla="*/ 116 h 303"/>
                <a:gd name="T14" fmla="*/ 17 w 1294"/>
                <a:gd name="T15" fmla="*/ 124 h 303"/>
                <a:gd name="T16" fmla="*/ 10 w 1294"/>
                <a:gd name="T17" fmla="*/ 132 h 303"/>
                <a:gd name="T18" fmla="*/ 0 w 1294"/>
                <a:gd name="T19" fmla="*/ 153 h 303"/>
                <a:gd name="T20" fmla="*/ 428 w 1294"/>
                <a:gd name="T21" fmla="*/ 19 h 303"/>
                <a:gd name="T22" fmla="*/ 428 w 1294"/>
                <a:gd name="T23" fmla="*/ 19 h 303"/>
                <a:gd name="T24" fmla="*/ 429 w 1294"/>
                <a:gd name="T25" fmla="*/ 19 h 303"/>
                <a:gd name="T26" fmla="*/ 429 w 1294"/>
                <a:gd name="T27" fmla="*/ 19 h 303"/>
                <a:gd name="T28" fmla="*/ 429 w 1294"/>
                <a:gd name="T29" fmla="*/ 19 h 303"/>
                <a:gd name="T30" fmla="*/ 429 w 1294"/>
                <a:gd name="T31" fmla="*/ 19 h 303"/>
                <a:gd name="T32" fmla="*/ 430 w 1294"/>
                <a:gd name="T33" fmla="*/ 19 h 303"/>
                <a:gd name="T34" fmla="*/ 430 w 1294"/>
                <a:gd name="T35" fmla="*/ 19 h 303"/>
                <a:gd name="T36" fmla="*/ 444 w 1294"/>
                <a:gd name="T37" fmla="*/ 19 h 303"/>
                <a:gd name="T38" fmla="*/ 444 w 1294"/>
                <a:gd name="T39" fmla="*/ 19 h 303"/>
                <a:gd name="T40" fmla="*/ 941 w 1294"/>
                <a:gd name="T41" fmla="*/ 133 h 303"/>
                <a:gd name="T42" fmla="*/ 941 w 1294"/>
                <a:gd name="T43" fmla="*/ 133 h 303"/>
                <a:gd name="T44" fmla="*/ 941 w 1294"/>
                <a:gd name="T45" fmla="*/ 133 h 303"/>
                <a:gd name="T46" fmla="*/ 941 w 1294"/>
                <a:gd name="T47" fmla="*/ 133 h 303"/>
                <a:gd name="T48" fmla="*/ 941 w 1294"/>
                <a:gd name="T49" fmla="*/ 133 h 303"/>
                <a:gd name="T50" fmla="*/ 941 w 1294"/>
                <a:gd name="T51" fmla="*/ 133 h 303"/>
                <a:gd name="T52" fmla="*/ 1294 w 1294"/>
                <a:gd name="T53" fmla="*/ 303 h 303"/>
                <a:gd name="T54" fmla="*/ 1294 w 1294"/>
                <a:gd name="T55" fmla="*/ 303 h 303"/>
                <a:gd name="T56" fmla="*/ 1286 w 1294"/>
                <a:gd name="T57" fmla="*/ 281 h 303"/>
                <a:gd name="T58" fmla="*/ 1286 w 1294"/>
                <a:gd name="T59" fmla="*/ 280 h 303"/>
                <a:gd name="T60" fmla="*/ 1260 w 1294"/>
                <a:gd name="T61" fmla="*/ 265 h 303"/>
                <a:gd name="T62" fmla="*/ 1260 w 1294"/>
                <a:gd name="T63" fmla="*/ 266 h 303"/>
                <a:gd name="T64" fmla="*/ 949 w 1294"/>
                <a:gd name="T65" fmla="*/ 116 h 303"/>
                <a:gd name="T66" fmla="*/ 949 w 1294"/>
                <a:gd name="T67" fmla="*/ 116 h 303"/>
                <a:gd name="T68" fmla="*/ 949 w 1294"/>
                <a:gd name="T69" fmla="*/ 116 h 303"/>
                <a:gd name="T70" fmla="*/ 444 w 1294"/>
                <a:gd name="T7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4" h="303">
                  <a:moveTo>
                    <a:pt x="444" y="0"/>
                  </a:moveTo>
                  <a:cubicBezTo>
                    <a:pt x="444" y="0"/>
                    <a:pt x="444" y="0"/>
                    <a:pt x="444" y="0"/>
                  </a:cubicBezTo>
                  <a:cubicBezTo>
                    <a:pt x="439" y="0"/>
                    <a:pt x="433" y="0"/>
                    <a:pt x="428" y="0"/>
                  </a:cubicBezTo>
                  <a:cubicBezTo>
                    <a:pt x="245" y="4"/>
                    <a:pt x="122" y="54"/>
                    <a:pt x="53" y="93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4"/>
                    <a:pt x="50" y="95"/>
                    <a:pt x="48" y="96"/>
                  </a:cubicBezTo>
                  <a:cubicBezTo>
                    <a:pt x="41" y="104"/>
                    <a:pt x="33" y="110"/>
                    <a:pt x="24" y="116"/>
                  </a:cubicBezTo>
                  <a:cubicBezTo>
                    <a:pt x="22" y="119"/>
                    <a:pt x="19" y="121"/>
                    <a:pt x="17" y="124"/>
                  </a:cubicBezTo>
                  <a:cubicBezTo>
                    <a:pt x="15" y="127"/>
                    <a:pt x="13" y="129"/>
                    <a:pt x="10" y="132"/>
                  </a:cubicBezTo>
                  <a:cubicBezTo>
                    <a:pt x="7" y="139"/>
                    <a:pt x="3" y="146"/>
                    <a:pt x="0" y="153"/>
                  </a:cubicBezTo>
                  <a:cubicBezTo>
                    <a:pt x="1" y="152"/>
                    <a:pt x="136" y="25"/>
                    <a:pt x="428" y="19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8" y="19"/>
                    <a:pt x="428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429" y="19"/>
                    <a:pt x="430" y="19"/>
                    <a:pt x="430" y="19"/>
                  </a:cubicBezTo>
                  <a:cubicBezTo>
                    <a:pt x="430" y="19"/>
                    <a:pt x="430" y="19"/>
                    <a:pt x="430" y="19"/>
                  </a:cubicBezTo>
                  <a:cubicBezTo>
                    <a:pt x="434" y="19"/>
                    <a:pt x="439" y="19"/>
                    <a:pt x="444" y="19"/>
                  </a:cubicBezTo>
                  <a:cubicBezTo>
                    <a:pt x="444" y="19"/>
                    <a:pt x="444" y="19"/>
                    <a:pt x="444" y="19"/>
                  </a:cubicBezTo>
                  <a:cubicBezTo>
                    <a:pt x="690" y="19"/>
                    <a:pt x="940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941" y="133"/>
                    <a:pt x="941" y="133"/>
                    <a:pt x="941" y="133"/>
                  </a:cubicBezTo>
                  <a:cubicBezTo>
                    <a:pt x="1294" y="303"/>
                    <a:pt x="1294" y="303"/>
                    <a:pt x="1294" y="303"/>
                  </a:cubicBezTo>
                  <a:cubicBezTo>
                    <a:pt x="1294" y="303"/>
                    <a:pt x="1294" y="303"/>
                    <a:pt x="1294" y="303"/>
                  </a:cubicBezTo>
                  <a:cubicBezTo>
                    <a:pt x="1294" y="303"/>
                    <a:pt x="1292" y="295"/>
                    <a:pt x="1286" y="281"/>
                  </a:cubicBezTo>
                  <a:cubicBezTo>
                    <a:pt x="1286" y="281"/>
                    <a:pt x="1286" y="280"/>
                    <a:pt x="1286" y="280"/>
                  </a:cubicBezTo>
                  <a:cubicBezTo>
                    <a:pt x="1277" y="276"/>
                    <a:pt x="1268" y="271"/>
                    <a:pt x="1260" y="265"/>
                  </a:cubicBezTo>
                  <a:cubicBezTo>
                    <a:pt x="1260" y="266"/>
                    <a:pt x="1260" y="266"/>
                    <a:pt x="1260" y="26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49" y="116"/>
                    <a:pt x="949" y="116"/>
                    <a:pt x="949" y="116"/>
                  </a:cubicBezTo>
                  <a:cubicBezTo>
                    <a:pt x="939" y="111"/>
                    <a:pt x="691" y="0"/>
                    <a:pt x="44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836988" y="1881188"/>
              <a:ext cx="4605338" cy="2224088"/>
            </a:xfrm>
            <a:custGeom>
              <a:avLst/>
              <a:gdLst>
                <a:gd name="T0" fmla="*/ 1223 w 1228"/>
                <a:gd name="T1" fmla="*/ 0 h 593"/>
                <a:gd name="T2" fmla="*/ 1223 w 1228"/>
                <a:gd name="T3" fmla="*/ 0 h 593"/>
                <a:gd name="T4" fmla="*/ 953 w 1228"/>
                <a:gd name="T5" fmla="*/ 358 h 593"/>
                <a:gd name="T6" fmla="*/ 392 w 1228"/>
                <a:gd name="T7" fmla="*/ 573 h 593"/>
                <a:gd name="T8" fmla="*/ 0 w 1228"/>
                <a:gd name="T9" fmla="*/ 573 h 593"/>
                <a:gd name="T10" fmla="*/ 0 w 1228"/>
                <a:gd name="T11" fmla="*/ 573 h 593"/>
                <a:gd name="T12" fmla="*/ 0 w 1228"/>
                <a:gd name="T13" fmla="*/ 573 h 593"/>
                <a:gd name="T14" fmla="*/ 0 w 1228"/>
                <a:gd name="T15" fmla="*/ 573 h 593"/>
                <a:gd name="T16" fmla="*/ 21 w 1228"/>
                <a:gd name="T17" fmla="*/ 593 h 593"/>
                <a:gd name="T18" fmla="*/ 32 w 1228"/>
                <a:gd name="T19" fmla="*/ 592 h 593"/>
                <a:gd name="T20" fmla="*/ 50 w 1228"/>
                <a:gd name="T21" fmla="*/ 593 h 593"/>
                <a:gd name="T22" fmla="*/ 49 w 1228"/>
                <a:gd name="T23" fmla="*/ 592 h 593"/>
                <a:gd name="T24" fmla="*/ 394 w 1228"/>
                <a:gd name="T25" fmla="*/ 592 h 593"/>
                <a:gd name="T26" fmla="*/ 403 w 1228"/>
                <a:gd name="T27" fmla="*/ 591 h 593"/>
                <a:gd name="T28" fmla="*/ 603 w 1228"/>
                <a:gd name="T29" fmla="*/ 541 h 593"/>
                <a:gd name="T30" fmla="*/ 965 w 1228"/>
                <a:gd name="T31" fmla="*/ 374 h 593"/>
                <a:gd name="T32" fmla="*/ 1213 w 1228"/>
                <a:gd name="T33" fmla="*/ 83 h 593"/>
                <a:gd name="T34" fmla="*/ 1225 w 1228"/>
                <a:gd name="T35" fmla="*/ 51 h 593"/>
                <a:gd name="T36" fmla="*/ 1225 w 1228"/>
                <a:gd name="T37" fmla="*/ 49 h 593"/>
                <a:gd name="T38" fmla="*/ 1228 w 1228"/>
                <a:gd name="T39" fmla="*/ 34 h 593"/>
                <a:gd name="T40" fmla="*/ 1223 w 1228"/>
                <a:gd name="T41" fmla="*/ 2 h 593"/>
                <a:gd name="T42" fmla="*/ 1223 w 1228"/>
                <a:gd name="T4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593">
                  <a:moveTo>
                    <a:pt x="1223" y="0"/>
                  </a:moveTo>
                  <a:cubicBezTo>
                    <a:pt x="1223" y="0"/>
                    <a:pt x="1223" y="0"/>
                    <a:pt x="1223" y="0"/>
                  </a:cubicBezTo>
                  <a:cubicBezTo>
                    <a:pt x="1222" y="6"/>
                    <a:pt x="1184" y="185"/>
                    <a:pt x="953" y="358"/>
                  </a:cubicBezTo>
                  <a:cubicBezTo>
                    <a:pt x="753" y="509"/>
                    <a:pt x="392" y="573"/>
                    <a:pt x="392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3"/>
                    <a:pt x="8" y="580"/>
                    <a:pt x="21" y="593"/>
                  </a:cubicBezTo>
                  <a:cubicBezTo>
                    <a:pt x="25" y="592"/>
                    <a:pt x="29" y="592"/>
                    <a:pt x="32" y="592"/>
                  </a:cubicBezTo>
                  <a:cubicBezTo>
                    <a:pt x="38" y="592"/>
                    <a:pt x="44" y="592"/>
                    <a:pt x="50" y="593"/>
                  </a:cubicBezTo>
                  <a:cubicBezTo>
                    <a:pt x="49" y="592"/>
                    <a:pt x="49" y="592"/>
                    <a:pt x="49" y="592"/>
                  </a:cubicBezTo>
                  <a:cubicBezTo>
                    <a:pt x="394" y="592"/>
                    <a:pt x="394" y="592"/>
                    <a:pt x="394" y="592"/>
                  </a:cubicBezTo>
                  <a:cubicBezTo>
                    <a:pt x="394" y="592"/>
                    <a:pt x="402" y="591"/>
                    <a:pt x="403" y="591"/>
                  </a:cubicBezTo>
                  <a:cubicBezTo>
                    <a:pt x="404" y="591"/>
                    <a:pt x="488" y="575"/>
                    <a:pt x="603" y="541"/>
                  </a:cubicBezTo>
                  <a:cubicBezTo>
                    <a:pt x="758" y="494"/>
                    <a:pt x="880" y="437"/>
                    <a:pt x="965" y="374"/>
                  </a:cubicBezTo>
                  <a:cubicBezTo>
                    <a:pt x="1108" y="266"/>
                    <a:pt x="1179" y="155"/>
                    <a:pt x="1213" y="83"/>
                  </a:cubicBezTo>
                  <a:cubicBezTo>
                    <a:pt x="1216" y="72"/>
                    <a:pt x="1220" y="61"/>
                    <a:pt x="1225" y="51"/>
                  </a:cubicBezTo>
                  <a:cubicBezTo>
                    <a:pt x="1225" y="50"/>
                    <a:pt x="1225" y="50"/>
                    <a:pt x="1225" y="49"/>
                  </a:cubicBezTo>
                  <a:cubicBezTo>
                    <a:pt x="1226" y="44"/>
                    <a:pt x="1227" y="39"/>
                    <a:pt x="1228" y="34"/>
                  </a:cubicBezTo>
                  <a:cubicBezTo>
                    <a:pt x="1227" y="23"/>
                    <a:pt x="1225" y="12"/>
                    <a:pt x="1223" y="2"/>
                  </a:cubicBezTo>
                  <a:cubicBezTo>
                    <a:pt x="1223" y="1"/>
                    <a:pt x="1223" y="1"/>
                    <a:pt x="1223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903538" y="2882900"/>
              <a:ext cx="4481513" cy="2598738"/>
            </a:xfrm>
            <a:custGeom>
              <a:avLst/>
              <a:gdLst>
                <a:gd name="T0" fmla="*/ 5 w 1195"/>
                <a:gd name="T1" fmla="*/ 0 h 693"/>
                <a:gd name="T2" fmla="*/ 5 w 1195"/>
                <a:gd name="T3" fmla="*/ 0 h 693"/>
                <a:gd name="T4" fmla="*/ 5 w 1195"/>
                <a:gd name="T5" fmla="*/ 0 h 693"/>
                <a:gd name="T6" fmla="*/ 5 w 1195"/>
                <a:gd name="T7" fmla="*/ 0 h 693"/>
                <a:gd name="T8" fmla="*/ 0 w 1195"/>
                <a:gd name="T9" fmla="*/ 27 h 693"/>
                <a:gd name="T10" fmla="*/ 17 w 1195"/>
                <a:gd name="T11" fmla="*/ 46 h 693"/>
                <a:gd name="T12" fmla="*/ 17 w 1195"/>
                <a:gd name="T13" fmla="*/ 45 h 693"/>
                <a:gd name="T14" fmla="*/ 234 w 1195"/>
                <a:gd name="T15" fmla="*/ 318 h 693"/>
                <a:gd name="T16" fmla="*/ 235 w 1195"/>
                <a:gd name="T17" fmla="*/ 319 h 693"/>
                <a:gd name="T18" fmla="*/ 236 w 1195"/>
                <a:gd name="T19" fmla="*/ 320 h 693"/>
                <a:gd name="T20" fmla="*/ 397 w 1195"/>
                <a:gd name="T21" fmla="*/ 457 h 693"/>
                <a:gd name="T22" fmla="*/ 742 w 1195"/>
                <a:gd name="T23" fmla="*/ 651 h 693"/>
                <a:gd name="T24" fmla="*/ 1002 w 1195"/>
                <a:gd name="T25" fmla="*/ 693 h 693"/>
                <a:gd name="T26" fmla="*/ 1122 w 1195"/>
                <a:gd name="T27" fmla="*/ 682 h 693"/>
                <a:gd name="T28" fmla="*/ 1139 w 1195"/>
                <a:gd name="T29" fmla="*/ 678 h 693"/>
                <a:gd name="T30" fmla="*/ 1154 w 1195"/>
                <a:gd name="T31" fmla="*/ 673 h 693"/>
                <a:gd name="T32" fmla="*/ 1164 w 1195"/>
                <a:gd name="T33" fmla="*/ 670 h 693"/>
                <a:gd name="T34" fmla="*/ 1170 w 1195"/>
                <a:gd name="T35" fmla="*/ 667 h 693"/>
                <a:gd name="T36" fmla="*/ 1194 w 1195"/>
                <a:gd name="T37" fmla="*/ 643 h 693"/>
                <a:gd name="T38" fmla="*/ 1194 w 1195"/>
                <a:gd name="T39" fmla="*/ 643 h 693"/>
                <a:gd name="T40" fmla="*/ 1194 w 1195"/>
                <a:gd name="T41" fmla="*/ 643 h 693"/>
                <a:gd name="T42" fmla="*/ 1195 w 1195"/>
                <a:gd name="T43" fmla="*/ 642 h 693"/>
                <a:gd name="T44" fmla="*/ 1195 w 1195"/>
                <a:gd name="T45" fmla="*/ 642 h 693"/>
                <a:gd name="T46" fmla="*/ 1101 w 1195"/>
                <a:gd name="T47" fmla="*/ 666 h 693"/>
                <a:gd name="T48" fmla="*/ 1002 w 1195"/>
                <a:gd name="T49" fmla="*/ 674 h 693"/>
                <a:gd name="T50" fmla="*/ 1002 w 1195"/>
                <a:gd name="T51" fmla="*/ 674 h 693"/>
                <a:gd name="T52" fmla="*/ 1002 w 1195"/>
                <a:gd name="T53" fmla="*/ 674 h 693"/>
                <a:gd name="T54" fmla="*/ 1002 w 1195"/>
                <a:gd name="T55" fmla="*/ 674 h 693"/>
                <a:gd name="T56" fmla="*/ 890 w 1195"/>
                <a:gd name="T57" fmla="*/ 665 h 693"/>
                <a:gd name="T58" fmla="*/ 747 w 1195"/>
                <a:gd name="T59" fmla="*/ 633 h 693"/>
                <a:gd name="T60" fmla="*/ 747 w 1195"/>
                <a:gd name="T61" fmla="*/ 633 h 693"/>
                <a:gd name="T62" fmla="*/ 249 w 1195"/>
                <a:gd name="T63" fmla="*/ 306 h 693"/>
                <a:gd name="T64" fmla="*/ 249 w 1195"/>
                <a:gd name="T65" fmla="*/ 306 h 693"/>
                <a:gd name="T66" fmla="*/ 249 w 1195"/>
                <a:gd name="T67" fmla="*/ 306 h 693"/>
                <a:gd name="T68" fmla="*/ 249 w 1195"/>
                <a:gd name="T69" fmla="*/ 306 h 693"/>
                <a:gd name="T70" fmla="*/ 249 w 1195"/>
                <a:gd name="T71" fmla="*/ 306 h 693"/>
                <a:gd name="T72" fmla="*/ 5 w 1195"/>
                <a:gd name="T7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5" h="69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10"/>
                    <a:pt x="0" y="27"/>
                  </a:cubicBezTo>
                  <a:cubicBezTo>
                    <a:pt x="6" y="33"/>
                    <a:pt x="11" y="39"/>
                    <a:pt x="17" y="46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34" y="318"/>
                    <a:pt x="234" y="318"/>
                    <a:pt x="234" y="318"/>
                  </a:cubicBezTo>
                  <a:cubicBezTo>
                    <a:pt x="235" y="319"/>
                    <a:pt x="235" y="319"/>
                    <a:pt x="235" y="319"/>
                  </a:cubicBezTo>
                  <a:cubicBezTo>
                    <a:pt x="236" y="320"/>
                    <a:pt x="236" y="320"/>
                    <a:pt x="236" y="320"/>
                  </a:cubicBezTo>
                  <a:cubicBezTo>
                    <a:pt x="238" y="322"/>
                    <a:pt x="302" y="385"/>
                    <a:pt x="397" y="457"/>
                  </a:cubicBezTo>
                  <a:cubicBezTo>
                    <a:pt x="524" y="554"/>
                    <a:pt x="640" y="620"/>
                    <a:pt x="742" y="651"/>
                  </a:cubicBezTo>
                  <a:cubicBezTo>
                    <a:pt x="831" y="679"/>
                    <a:pt x="919" y="693"/>
                    <a:pt x="1002" y="693"/>
                  </a:cubicBezTo>
                  <a:cubicBezTo>
                    <a:pt x="1050" y="693"/>
                    <a:pt x="1091" y="688"/>
                    <a:pt x="1122" y="682"/>
                  </a:cubicBezTo>
                  <a:cubicBezTo>
                    <a:pt x="1128" y="680"/>
                    <a:pt x="1133" y="679"/>
                    <a:pt x="1139" y="678"/>
                  </a:cubicBezTo>
                  <a:cubicBezTo>
                    <a:pt x="1144" y="676"/>
                    <a:pt x="1149" y="674"/>
                    <a:pt x="1154" y="673"/>
                  </a:cubicBezTo>
                  <a:cubicBezTo>
                    <a:pt x="1157" y="672"/>
                    <a:pt x="1160" y="671"/>
                    <a:pt x="1164" y="670"/>
                  </a:cubicBezTo>
                  <a:cubicBezTo>
                    <a:pt x="1166" y="669"/>
                    <a:pt x="1168" y="668"/>
                    <a:pt x="1170" y="667"/>
                  </a:cubicBezTo>
                  <a:cubicBezTo>
                    <a:pt x="1178" y="659"/>
                    <a:pt x="1186" y="651"/>
                    <a:pt x="1194" y="643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95" y="642"/>
                    <a:pt x="1195" y="642"/>
                    <a:pt x="1195" y="642"/>
                  </a:cubicBezTo>
                  <a:cubicBezTo>
                    <a:pt x="1195" y="642"/>
                    <a:pt x="1195" y="642"/>
                    <a:pt x="1195" y="642"/>
                  </a:cubicBezTo>
                  <a:cubicBezTo>
                    <a:pt x="1190" y="644"/>
                    <a:pt x="1158" y="658"/>
                    <a:pt x="1101" y="666"/>
                  </a:cubicBezTo>
                  <a:cubicBezTo>
                    <a:pt x="1074" y="671"/>
                    <a:pt x="1040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1002" y="674"/>
                    <a:pt x="1002" y="674"/>
                    <a:pt x="1002" y="674"/>
                  </a:cubicBezTo>
                  <a:cubicBezTo>
                    <a:pt x="969" y="674"/>
                    <a:pt x="931" y="671"/>
                    <a:pt x="890" y="665"/>
                  </a:cubicBezTo>
                  <a:cubicBezTo>
                    <a:pt x="847" y="659"/>
                    <a:pt x="799" y="649"/>
                    <a:pt x="747" y="633"/>
                  </a:cubicBezTo>
                  <a:cubicBezTo>
                    <a:pt x="747" y="633"/>
                    <a:pt x="747" y="633"/>
                    <a:pt x="747" y="633"/>
                  </a:cubicBezTo>
                  <a:cubicBezTo>
                    <a:pt x="508" y="559"/>
                    <a:pt x="250" y="307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249" y="306"/>
                    <a:pt x="249" y="306"/>
                    <a:pt x="249" y="306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738438" y="1446213"/>
              <a:ext cx="1098550" cy="4968875"/>
            </a:xfrm>
            <a:custGeom>
              <a:avLst/>
              <a:gdLst>
                <a:gd name="T0" fmla="*/ 136 w 293"/>
                <a:gd name="T1" fmla="*/ 0 h 1325"/>
                <a:gd name="T2" fmla="*/ 136 w 293"/>
                <a:gd name="T3" fmla="*/ 0 h 1325"/>
                <a:gd name="T4" fmla="*/ 136 w 293"/>
                <a:gd name="T5" fmla="*/ 0 h 1325"/>
                <a:gd name="T6" fmla="*/ 136 w 293"/>
                <a:gd name="T7" fmla="*/ 0 h 1325"/>
                <a:gd name="T8" fmla="*/ 136 w 293"/>
                <a:gd name="T9" fmla="*/ 0 h 1325"/>
                <a:gd name="T10" fmla="*/ 136 w 293"/>
                <a:gd name="T11" fmla="*/ 0 h 1325"/>
                <a:gd name="T12" fmla="*/ 136 w 293"/>
                <a:gd name="T13" fmla="*/ 0 h 1325"/>
                <a:gd name="T14" fmla="*/ 136 w 293"/>
                <a:gd name="T15" fmla="*/ 0 h 1325"/>
                <a:gd name="T16" fmla="*/ 136 w 293"/>
                <a:gd name="T17" fmla="*/ 0 h 1325"/>
                <a:gd name="T18" fmla="*/ 136 w 293"/>
                <a:gd name="T19" fmla="*/ 0 h 1325"/>
                <a:gd name="T20" fmla="*/ 113 w 293"/>
                <a:gd name="T21" fmla="*/ 12 h 1325"/>
                <a:gd name="T22" fmla="*/ 107 w 293"/>
                <a:gd name="T23" fmla="*/ 39 h 1325"/>
                <a:gd name="T24" fmla="*/ 30 w 293"/>
                <a:gd name="T25" fmla="*/ 378 h 1325"/>
                <a:gd name="T26" fmla="*/ 30 w 293"/>
                <a:gd name="T27" fmla="*/ 379 h 1325"/>
                <a:gd name="T28" fmla="*/ 30 w 293"/>
                <a:gd name="T29" fmla="*/ 379 h 1325"/>
                <a:gd name="T30" fmla="*/ 7 w 293"/>
                <a:gd name="T31" fmla="*/ 572 h 1325"/>
                <a:gd name="T32" fmla="*/ 37 w 293"/>
                <a:gd name="T33" fmla="*/ 950 h 1325"/>
                <a:gd name="T34" fmla="*/ 186 w 293"/>
                <a:gd name="T35" fmla="*/ 1248 h 1325"/>
                <a:gd name="T36" fmla="*/ 222 w 293"/>
                <a:gd name="T37" fmla="*/ 1289 h 1325"/>
                <a:gd name="T38" fmla="*/ 221 w 293"/>
                <a:gd name="T39" fmla="*/ 1288 h 1325"/>
                <a:gd name="T40" fmla="*/ 245 w 293"/>
                <a:gd name="T41" fmla="*/ 1308 h 1325"/>
                <a:gd name="T42" fmla="*/ 251 w 293"/>
                <a:gd name="T43" fmla="*/ 1312 h 1325"/>
                <a:gd name="T44" fmla="*/ 260 w 293"/>
                <a:gd name="T45" fmla="*/ 1318 h 1325"/>
                <a:gd name="T46" fmla="*/ 293 w 293"/>
                <a:gd name="T47" fmla="*/ 1325 h 1325"/>
                <a:gd name="T48" fmla="*/ 55 w 293"/>
                <a:gd name="T49" fmla="*/ 945 h 1325"/>
                <a:gd name="T50" fmla="*/ 23 w 293"/>
                <a:gd name="T51" fmla="*/ 675 h 1325"/>
                <a:gd name="T52" fmla="*/ 23 w 293"/>
                <a:gd name="T53" fmla="*/ 675 h 1325"/>
                <a:gd name="T54" fmla="*/ 49 w 293"/>
                <a:gd name="T55" fmla="*/ 383 h 1325"/>
                <a:gd name="T56" fmla="*/ 49 w 293"/>
                <a:gd name="T57" fmla="*/ 383 h 1325"/>
                <a:gd name="T58" fmla="*/ 49 w 293"/>
                <a:gd name="T59" fmla="*/ 383 h 1325"/>
                <a:gd name="T60" fmla="*/ 49 w 293"/>
                <a:gd name="T61" fmla="*/ 383 h 1325"/>
                <a:gd name="T62" fmla="*/ 49 w 293"/>
                <a:gd name="T63" fmla="*/ 383 h 1325"/>
                <a:gd name="T64" fmla="*/ 136 w 293"/>
                <a:gd name="T6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3" h="1325"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5" y="1"/>
                    <a:pt x="127" y="5"/>
                    <a:pt x="113" y="12"/>
                  </a:cubicBezTo>
                  <a:cubicBezTo>
                    <a:pt x="112" y="21"/>
                    <a:pt x="110" y="30"/>
                    <a:pt x="107" y="39"/>
                  </a:cubicBezTo>
                  <a:cubicBezTo>
                    <a:pt x="30" y="378"/>
                    <a:pt x="30" y="378"/>
                    <a:pt x="30" y="378"/>
                  </a:cubicBezTo>
                  <a:cubicBezTo>
                    <a:pt x="30" y="379"/>
                    <a:pt x="30" y="379"/>
                    <a:pt x="30" y="379"/>
                  </a:cubicBezTo>
                  <a:cubicBezTo>
                    <a:pt x="30" y="379"/>
                    <a:pt x="30" y="379"/>
                    <a:pt x="30" y="379"/>
                  </a:cubicBezTo>
                  <a:cubicBezTo>
                    <a:pt x="29" y="382"/>
                    <a:pt x="14" y="462"/>
                    <a:pt x="7" y="572"/>
                  </a:cubicBezTo>
                  <a:cubicBezTo>
                    <a:pt x="1" y="674"/>
                    <a:pt x="0" y="823"/>
                    <a:pt x="37" y="950"/>
                  </a:cubicBezTo>
                  <a:cubicBezTo>
                    <a:pt x="70" y="1067"/>
                    <a:pt x="121" y="1168"/>
                    <a:pt x="186" y="1248"/>
                  </a:cubicBezTo>
                  <a:cubicBezTo>
                    <a:pt x="199" y="1264"/>
                    <a:pt x="211" y="1277"/>
                    <a:pt x="222" y="1289"/>
                  </a:cubicBezTo>
                  <a:cubicBezTo>
                    <a:pt x="222" y="1289"/>
                    <a:pt x="221" y="1288"/>
                    <a:pt x="221" y="1288"/>
                  </a:cubicBezTo>
                  <a:cubicBezTo>
                    <a:pt x="229" y="1294"/>
                    <a:pt x="238" y="1301"/>
                    <a:pt x="245" y="1308"/>
                  </a:cubicBezTo>
                  <a:cubicBezTo>
                    <a:pt x="247" y="1309"/>
                    <a:pt x="249" y="1311"/>
                    <a:pt x="251" y="1312"/>
                  </a:cubicBezTo>
                  <a:cubicBezTo>
                    <a:pt x="254" y="1314"/>
                    <a:pt x="257" y="1316"/>
                    <a:pt x="260" y="1318"/>
                  </a:cubicBezTo>
                  <a:cubicBezTo>
                    <a:pt x="271" y="1320"/>
                    <a:pt x="282" y="1323"/>
                    <a:pt x="293" y="1325"/>
                  </a:cubicBezTo>
                  <a:cubicBezTo>
                    <a:pt x="286" y="1320"/>
                    <a:pt x="134" y="1220"/>
                    <a:pt x="55" y="945"/>
                  </a:cubicBezTo>
                  <a:cubicBezTo>
                    <a:pt x="31" y="859"/>
                    <a:pt x="23" y="763"/>
                    <a:pt x="23" y="675"/>
                  </a:cubicBezTo>
                  <a:cubicBezTo>
                    <a:pt x="23" y="675"/>
                    <a:pt x="23" y="675"/>
                    <a:pt x="23" y="675"/>
                  </a:cubicBezTo>
                  <a:cubicBezTo>
                    <a:pt x="23" y="516"/>
                    <a:pt x="48" y="384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49" y="383"/>
                    <a:pt x="49" y="383"/>
                    <a:pt x="49" y="383"/>
                  </a:cubicBezTo>
                  <a:cubicBezTo>
                    <a:pt x="136" y="0"/>
                    <a:pt x="136" y="0"/>
                    <a:pt x="136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1050925" y="809625"/>
              <a:ext cx="3521075" cy="3468688"/>
            </a:xfrm>
            <a:custGeom>
              <a:avLst/>
              <a:gdLst>
                <a:gd name="T0" fmla="*/ 0 w 939"/>
                <a:gd name="T1" fmla="*/ 924 h 925"/>
                <a:gd name="T2" fmla="*/ 0 w 939"/>
                <a:gd name="T3" fmla="*/ 925 h 925"/>
                <a:gd name="T4" fmla="*/ 0 w 939"/>
                <a:gd name="T5" fmla="*/ 924 h 925"/>
                <a:gd name="T6" fmla="*/ 939 w 939"/>
                <a:gd name="T7" fmla="*/ 0 h 925"/>
                <a:gd name="T8" fmla="*/ 939 w 939"/>
                <a:gd name="T9" fmla="*/ 0 h 925"/>
                <a:gd name="T10" fmla="*/ 939 w 939"/>
                <a:gd name="T11" fmla="*/ 0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925">
                  <a:moveTo>
                    <a:pt x="0" y="924"/>
                  </a:moveTo>
                  <a:cubicBezTo>
                    <a:pt x="0" y="924"/>
                    <a:pt x="0" y="925"/>
                    <a:pt x="0" y="925"/>
                  </a:cubicBezTo>
                  <a:cubicBezTo>
                    <a:pt x="0" y="925"/>
                    <a:pt x="0" y="924"/>
                    <a:pt x="0" y="924"/>
                  </a:cubicBezTo>
                  <a:moveTo>
                    <a:pt x="939" y="0"/>
                  </a:moveTo>
                  <a:cubicBezTo>
                    <a:pt x="939" y="0"/>
                    <a:pt x="939" y="0"/>
                    <a:pt x="939" y="0"/>
                  </a:cubicBezTo>
                  <a:cubicBezTo>
                    <a:pt x="939" y="0"/>
                    <a:pt x="939" y="0"/>
                    <a:pt x="939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998538" y="771525"/>
              <a:ext cx="3573463" cy="3506788"/>
            </a:xfrm>
            <a:custGeom>
              <a:avLst/>
              <a:gdLst>
                <a:gd name="T0" fmla="*/ 929 w 953"/>
                <a:gd name="T1" fmla="*/ 0 h 935"/>
                <a:gd name="T2" fmla="*/ 906 w 953"/>
                <a:gd name="T3" fmla="*/ 12 h 935"/>
                <a:gd name="T4" fmla="*/ 906 w 953"/>
                <a:gd name="T5" fmla="*/ 12 h 935"/>
                <a:gd name="T6" fmla="*/ 592 w 953"/>
                <a:gd name="T7" fmla="*/ 163 h 935"/>
                <a:gd name="T8" fmla="*/ 591 w 953"/>
                <a:gd name="T9" fmla="*/ 163 h 935"/>
                <a:gd name="T10" fmla="*/ 591 w 953"/>
                <a:gd name="T11" fmla="*/ 163 h 935"/>
                <a:gd name="T12" fmla="*/ 162 w 953"/>
                <a:gd name="T13" fmla="*/ 505 h 935"/>
                <a:gd name="T14" fmla="*/ 2 w 953"/>
                <a:gd name="T15" fmla="*/ 843 h 935"/>
                <a:gd name="T16" fmla="*/ 0 w 953"/>
                <a:gd name="T17" fmla="*/ 863 h 935"/>
                <a:gd name="T18" fmla="*/ 0 w 953"/>
                <a:gd name="T19" fmla="*/ 864 h 935"/>
                <a:gd name="T20" fmla="*/ 0 w 953"/>
                <a:gd name="T21" fmla="*/ 876 h 935"/>
                <a:gd name="T22" fmla="*/ 0 w 953"/>
                <a:gd name="T23" fmla="*/ 889 h 935"/>
                <a:gd name="T24" fmla="*/ 0 w 953"/>
                <a:gd name="T25" fmla="*/ 891 h 935"/>
                <a:gd name="T26" fmla="*/ 5 w 953"/>
                <a:gd name="T27" fmla="*/ 916 h 935"/>
                <a:gd name="T28" fmla="*/ 14 w 953"/>
                <a:gd name="T29" fmla="*/ 934 h 935"/>
                <a:gd name="T30" fmla="*/ 14 w 953"/>
                <a:gd name="T31" fmla="*/ 935 h 935"/>
                <a:gd name="T32" fmla="*/ 14 w 953"/>
                <a:gd name="T33" fmla="*/ 935 h 935"/>
                <a:gd name="T34" fmla="*/ 14 w 953"/>
                <a:gd name="T35" fmla="*/ 923 h 935"/>
                <a:gd name="T36" fmla="*/ 14 w 953"/>
                <a:gd name="T37" fmla="*/ 923 h 935"/>
                <a:gd name="T38" fmla="*/ 177 w 953"/>
                <a:gd name="T39" fmla="*/ 517 h 935"/>
                <a:gd name="T40" fmla="*/ 600 w 953"/>
                <a:gd name="T41" fmla="*/ 180 h 935"/>
                <a:gd name="T42" fmla="*/ 600 w 953"/>
                <a:gd name="T43" fmla="*/ 180 h 935"/>
                <a:gd name="T44" fmla="*/ 600 w 953"/>
                <a:gd name="T45" fmla="*/ 180 h 935"/>
                <a:gd name="T46" fmla="*/ 600 w 953"/>
                <a:gd name="T47" fmla="*/ 180 h 935"/>
                <a:gd name="T48" fmla="*/ 600 w 953"/>
                <a:gd name="T49" fmla="*/ 180 h 935"/>
                <a:gd name="T50" fmla="*/ 600 w 953"/>
                <a:gd name="T51" fmla="*/ 180 h 935"/>
                <a:gd name="T52" fmla="*/ 600 w 953"/>
                <a:gd name="T53" fmla="*/ 180 h 935"/>
                <a:gd name="T54" fmla="*/ 600 w 953"/>
                <a:gd name="T55" fmla="*/ 180 h 935"/>
                <a:gd name="T56" fmla="*/ 600 w 953"/>
                <a:gd name="T57" fmla="*/ 180 h 935"/>
                <a:gd name="T58" fmla="*/ 600 w 953"/>
                <a:gd name="T59" fmla="*/ 180 h 935"/>
                <a:gd name="T60" fmla="*/ 600 w 953"/>
                <a:gd name="T61" fmla="*/ 180 h 935"/>
                <a:gd name="T62" fmla="*/ 953 w 953"/>
                <a:gd name="T63" fmla="*/ 10 h 935"/>
                <a:gd name="T64" fmla="*/ 953 w 953"/>
                <a:gd name="T65" fmla="*/ 10 h 935"/>
                <a:gd name="T66" fmla="*/ 953 w 953"/>
                <a:gd name="T67" fmla="*/ 10 h 935"/>
                <a:gd name="T68" fmla="*/ 953 w 953"/>
                <a:gd name="T69" fmla="*/ 10 h 935"/>
                <a:gd name="T70" fmla="*/ 953 w 953"/>
                <a:gd name="T71" fmla="*/ 10 h 935"/>
                <a:gd name="T72" fmla="*/ 953 w 953"/>
                <a:gd name="T73" fmla="*/ 10 h 935"/>
                <a:gd name="T74" fmla="*/ 929 w 953"/>
                <a:gd name="T75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3" h="935">
                  <a:moveTo>
                    <a:pt x="929" y="0"/>
                  </a:moveTo>
                  <a:cubicBezTo>
                    <a:pt x="922" y="4"/>
                    <a:pt x="914" y="8"/>
                    <a:pt x="906" y="12"/>
                  </a:cubicBezTo>
                  <a:cubicBezTo>
                    <a:pt x="906" y="12"/>
                    <a:pt x="906" y="12"/>
                    <a:pt x="906" y="12"/>
                  </a:cubicBezTo>
                  <a:cubicBezTo>
                    <a:pt x="592" y="163"/>
                    <a:pt x="592" y="163"/>
                    <a:pt x="592" y="163"/>
                  </a:cubicBezTo>
                  <a:cubicBezTo>
                    <a:pt x="591" y="163"/>
                    <a:pt x="591" y="163"/>
                    <a:pt x="591" y="163"/>
                  </a:cubicBezTo>
                  <a:cubicBezTo>
                    <a:pt x="591" y="163"/>
                    <a:pt x="591" y="163"/>
                    <a:pt x="591" y="163"/>
                  </a:cubicBezTo>
                  <a:cubicBezTo>
                    <a:pt x="580" y="169"/>
                    <a:pt x="315" y="305"/>
                    <a:pt x="162" y="505"/>
                  </a:cubicBezTo>
                  <a:cubicBezTo>
                    <a:pt x="56" y="643"/>
                    <a:pt x="17" y="764"/>
                    <a:pt x="2" y="843"/>
                  </a:cubicBezTo>
                  <a:cubicBezTo>
                    <a:pt x="2" y="850"/>
                    <a:pt x="1" y="856"/>
                    <a:pt x="0" y="863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868"/>
                    <a:pt x="0" y="872"/>
                    <a:pt x="0" y="876"/>
                  </a:cubicBezTo>
                  <a:cubicBezTo>
                    <a:pt x="0" y="881"/>
                    <a:pt x="0" y="885"/>
                    <a:pt x="0" y="889"/>
                  </a:cubicBezTo>
                  <a:cubicBezTo>
                    <a:pt x="0" y="890"/>
                    <a:pt x="0" y="891"/>
                    <a:pt x="0" y="891"/>
                  </a:cubicBezTo>
                  <a:cubicBezTo>
                    <a:pt x="2" y="899"/>
                    <a:pt x="4" y="907"/>
                    <a:pt x="5" y="916"/>
                  </a:cubicBezTo>
                  <a:cubicBezTo>
                    <a:pt x="8" y="922"/>
                    <a:pt x="11" y="928"/>
                    <a:pt x="14" y="934"/>
                  </a:cubicBezTo>
                  <a:cubicBezTo>
                    <a:pt x="14" y="934"/>
                    <a:pt x="14" y="935"/>
                    <a:pt x="14" y="935"/>
                  </a:cubicBezTo>
                  <a:cubicBezTo>
                    <a:pt x="14" y="935"/>
                    <a:pt x="14" y="935"/>
                    <a:pt x="14" y="935"/>
                  </a:cubicBezTo>
                  <a:cubicBezTo>
                    <a:pt x="14" y="934"/>
                    <a:pt x="14" y="930"/>
                    <a:pt x="14" y="923"/>
                  </a:cubicBezTo>
                  <a:cubicBezTo>
                    <a:pt x="14" y="923"/>
                    <a:pt x="14" y="923"/>
                    <a:pt x="14" y="923"/>
                  </a:cubicBezTo>
                  <a:cubicBezTo>
                    <a:pt x="14" y="879"/>
                    <a:pt x="25" y="715"/>
                    <a:pt x="177" y="517"/>
                  </a:cubicBezTo>
                  <a:cubicBezTo>
                    <a:pt x="328" y="319"/>
                    <a:pt x="596" y="183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53" y="10"/>
                    <a:pt x="953" y="10"/>
                  </a:cubicBezTo>
                  <a:cubicBezTo>
                    <a:pt x="953" y="10"/>
                    <a:pt x="944" y="6"/>
                    <a:pt x="92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38700" y="-1125538"/>
              <a:ext cx="550863" cy="528638"/>
            </a:xfrm>
            <a:custGeom>
              <a:avLst/>
              <a:gdLst/>
              <a:ahLst/>
              <a:cxnLst/>
              <a:rect l="l" t="t" r="r" b="b"/>
              <a:pathLst>
                <a:path w="550863" h="528638">
                  <a:moveTo>
                    <a:pt x="298939" y="431800"/>
                  </a:moveTo>
                  <a:cubicBezTo>
                    <a:pt x="291368" y="431800"/>
                    <a:pt x="287582" y="435471"/>
                    <a:pt x="280011" y="439142"/>
                  </a:cubicBezTo>
                  <a:cubicBezTo>
                    <a:pt x="276225" y="446485"/>
                    <a:pt x="276225" y="453827"/>
                    <a:pt x="276225" y="461169"/>
                  </a:cubicBezTo>
                  <a:cubicBezTo>
                    <a:pt x="276225" y="468511"/>
                    <a:pt x="276225" y="472182"/>
                    <a:pt x="276225" y="475854"/>
                  </a:cubicBezTo>
                  <a:cubicBezTo>
                    <a:pt x="280011" y="479525"/>
                    <a:pt x="280011" y="479525"/>
                    <a:pt x="283796" y="483196"/>
                  </a:cubicBezTo>
                  <a:cubicBezTo>
                    <a:pt x="283796" y="486867"/>
                    <a:pt x="287582" y="486867"/>
                    <a:pt x="291368" y="490538"/>
                  </a:cubicBezTo>
                  <a:cubicBezTo>
                    <a:pt x="291389" y="490538"/>
                    <a:pt x="295164" y="490538"/>
                    <a:pt x="298939" y="490538"/>
                  </a:cubicBezTo>
                  <a:cubicBezTo>
                    <a:pt x="306510" y="490538"/>
                    <a:pt x="314081" y="486867"/>
                    <a:pt x="317867" y="483196"/>
                  </a:cubicBezTo>
                  <a:cubicBezTo>
                    <a:pt x="321653" y="479525"/>
                    <a:pt x="325438" y="472182"/>
                    <a:pt x="325438" y="461169"/>
                  </a:cubicBezTo>
                  <a:cubicBezTo>
                    <a:pt x="325438" y="453827"/>
                    <a:pt x="321653" y="446485"/>
                    <a:pt x="317867" y="439142"/>
                  </a:cubicBezTo>
                  <a:cubicBezTo>
                    <a:pt x="314081" y="435471"/>
                    <a:pt x="310296" y="431800"/>
                    <a:pt x="298939" y="431800"/>
                  </a:cubicBezTo>
                  <a:close/>
                  <a:moveTo>
                    <a:pt x="145563" y="431800"/>
                  </a:moveTo>
                  <a:cubicBezTo>
                    <a:pt x="141777" y="431800"/>
                    <a:pt x="137991" y="435471"/>
                    <a:pt x="134206" y="435471"/>
                  </a:cubicBezTo>
                  <a:cubicBezTo>
                    <a:pt x="134175" y="435501"/>
                    <a:pt x="130405" y="439142"/>
                    <a:pt x="126634" y="439142"/>
                  </a:cubicBezTo>
                  <a:cubicBezTo>
                    <a:pt x="126634" y="442813"/>
                    <a:pt x="122849" y="446485"/>
                    <a:pt x="122849" y="450156"/>
                  </a:cubicBezTo>
                  <a:cubicBezTo>
                    <a:pt x="122849" y="453827"/>
                    <a:pt x="119063" y="457498"/>
                    <a:pt x="119063" y="461169"/>
                  </a:cubicBezTo>
                  <a:cubicBezTo>
                    <a:pt x="119063" y="468511"/>
                    <a:pt x="122849" y="472182"/>
                    <a:pt x="122849" y="475854"/>
                  </a:cubicBezTo>
                  <a:lnTo>
                    <a:pt x="126634" y="483196"/>
                  </a:lnTo>
                  <a:cubicBezTo>
                    <a:pt x="130420" y="486867"/>
                    <a:pt x="134206" y="486867"/>
                    <a:pt x="134206" y="490538"/>
                  </a:cubicBezTo>
                  <a:cubicBezTo>
                    <a:pt x="137991" y="490538"/>
                    <a:pt x="141777" y="490538"/>
                    <a:pt x="145563" y="490538"/>
                  </a:cubicBezTo>
                  <a:cubicBezTo>
                    <a:pt x="153134" y="490538"/>
                    <a:pt x="156919" y="486867"/>
                    <a:pt x="164491" y="483196"/>
                  </a:cubicBezTo>
                  <a:cubicBezTo>
                    <a:pt x="168276" y="479525"/>
                    <a:pt x="168276" y="472182"/>
                    <a:pt x="168276" y="461169"/>
                  </a:cubicBezTo>
                  <a:cubicBezTo>
                    <a:pt x="168276" y="457498"/>
                    <a:pt x="168276" y="453827"/>
                    <a:pt x="168276" y="450156"/>
                  </a:cubicBezTo>
                  <a:lnTo>
                    <a:pt x="164491" y="442813"/>
                  </a:lnTo>
                  <a:lnTo>
                    <a:pt x="156919" y="435471"/>
                  </a:lnTo>
                  <a:cubicBezTo>
                    <a:pt x="153134" y="435471"/>
                    <a:pt x="149348" y="431800"/>
                    <a:pt x="145563" y="431800"/>
                  </a:cubicBezTo>
                  <a:close/>
                  <a:moveTo>
                    <a:pt x="355600" y="427038"/>
                  </a:moveTo>
                  <a:lnTo>
                    <a:pt x="362198" y="427038"/>
                  </a:lnTo>
                  <a:cubicBezTo>
                    <a:pt x="363141" y="430798"/>
                    <a:pt x="363141" y="430798"/>
                    <a:pt x="363141" y="434558"/>
                  </a:cubicBezTo>
                  <a:cubicBezTo>
                    <a:pt x="363141" y="434566"/>
                    <a:pt x="363141" y="434735"/>
                    <a:pt x="363141" y="438318"/>
                  </a:cubicBezTo>
                  <a:cubicBezTo>
                    <a:pt x="366911" y="434558"/>
                    <a:pt x="370681" y="430798"/>
                    <a:pt x="374452" y="430798"/>
                  </a:cubicBezTo>
                  <a:cubicBezTo>
                    <a:pt x="378222" y="427038"/>
                    <a:pt x="381992" y="427038"/>
                    <a:pt x="389533" y="427038"/>
                  </a:cubicBezTo>
                  <a:cubicBezTo>
                    <a:pt x="393303" y="427038"/>
                    <a:pt x="397074" y="427038"/>
                    <a:pt x="400844" y="427038"/>
                  </a:cubicBezTo>
                  <a:cubicBezTo>
                    <a:pt x="404614" y="430798"/>
                    <a:pt x="408385" y="430798"/>
                    <a:pt x="408385" y="434558"/>
                  </a:cubicBezTo>
                  <a:cubicBezTo>
                    <a:pt x="412155" y="434558"/>
                    <a:pt x="412155" y="438318"/>
                    <a:pt x="412155" y="442078"/>
                  </a:cubicBezTo>
                  <a:cubicBezTo>
                    <a:pt x="415925" y="445838"/>
                    <a:pt x="415925" y="449597"/>
                    <a:pt x="415925" y="453357"/>
                  </a:cubicBezTo>
                  <a:cubicBezTo>
                    <a:pt x="415925" y="498476"/>
                    <a:pt x="415925" y="498476"/>
                    <a:pt x="415925" y="498476"/>
                  </a:cubicBezTo>
                  <a:lnTo>
                    <a:pt x="404614" y="498476"/>
                  </a:lnTo>
                  <a:cubicBezTo>
                    <a:pt x="404614" y="457117"/>
                    <a:pt x="404614" y="457117"/>
                    <a:pt x="404614" y="457117"/>
                  </a:cubicBezTo>
                  <a:cubicBezTo>
                    <a:pt x="404614" y="453357"/>
                    <a:pt x="404614" y="449597"/>
                    <a:pt x="404614" y="445838"/>
                  </a:cubicBezTo>
                  <a:cubicBezTo>
                    <a:pt x="404614" y="442078"/>
                    <a:pt x="404614" y="442078"/>
                    <a:pt x="400844" y="438318"/>
                  </a:cubicBezTo>
                  <a:lnTo>
                    <a:pt x="397074" y="434558"/>
                  </a:lnTo>
                  <a:cubicBezTo>
                    <a:pt x="393303" y="434558"/>
                    <a:pt x="389533" y="430798"/>
                    <a:pt x="385763" y="430798"/>
                  </a:cubicBezTo>
                  <a:lnTo>
                    <a:pt x="378222" y="434558"/>
                  </a:lnTo>
                  <a:lnTo>
                    <a:pt x="370681" y="438318"/>
                  </a:lnTo>
                  <a:lnTo>
                    <a:pt x="366911" y="445838"/>
                  </a:lnTo>
                  <a:cubicBezTo>
                    <a:pt x="363141" y="449597"/>
                    <a:pt x="363141" y="453357"/>
                    <a:pt x="363141" y="457117"/>
                  </a:cubicBezTo>
                  <a:cubicBezTo>
                    <a:pt x="363141" y="498476"/>
                    <a:pt x="363141" y="498476"/>
                    <a:pt x="363141" y="498476"/>
                  </a:cubicBezTo>
                  <a:lnTo>
                    <a:pt x="356543" y="498476"/>
                  </a:lnTo>
                  <a:cubicBezTo>
                    <a:pt x="355600" y="442078"/>
                    <a:pt x="355600" y="442078"/>
                    <a:pt x="355600" y="442078"/>
                  </a:cubicBezTo>
                  <a:cubicBezTo>
                    <a:pt x="355600" y="434558"/>
                    <a:pt x="355600" y="434558"/>
                    <a:pt x="355600" y="430798"/>
                  </a:cubicBezTo>
                  <a:cubicBezTo>
                    <a:pt x="355600" y="430790"/>
                    <a:pt x="355600" y="430622"/>
                    <a:pt x="355600" y="427038"/>
                  </a:cubicBezTo>
                  <a:close/>
                  <a:moveTo>
                    <a:pt x="283913" y="427038"/>
                  </a:moveTo>
                  <a:lnTo>
                    <a:pt x="298952" y="427038"/>
                  </a:lnTo>
                  <a:cubicBezTo>
                    <a:pt x="306472" y="427038"/>
                    <a:pt x="310232" y="427038"/>
                    <a:pt x="317752" y="427038"/>
                  </a:cubicBezTo>
                  <a:cubicBezTo>
                    <a:pt x="321512" y="430798"/>
                    <a:pt x="325272" y="430798"/>
                    <a:pt x="325272" y="434558"/>
                  </a:cubicBezTo>
                  <a:cubicBezTo>
                    <a:pt x="329031" y="438318"/>
                    <a:pt x="332791" y="442078"/>
                    <a:pt x="332791" y="445838"/>
                  </a:cubicBezTo>
                  <a:lnTo>
                    <a:pt x="336551" y="460877"/>
                  </a:lnTo>
                  <a:cubicBezTo>
                    <a:pt x="336551" y="468397"/>
                    <a:pt x="332791" y="472157"/>
                    <a:pt x="332791" y="475917"/>
                  </a:cubicBezTo>
                  <a:cubicBezTo>
                    <a:pt x="332791" y="479677"/>
                    <a:pt x="329031" y="483436"/>
                    <a:pt x="325272" y="487196"/>
                  </a:cubicBezTo>
                  <a:cubicBezTo>
                    <a:pt x="321512" y="490956"/>
                    <a:pt x="317752" y="494716"/>
                    <a:pt x="313992" y="494716"/>
                  </a:cubicBezTo>
                  <a:cubicBezTo>
                    <a:pt x="310232" y="498476"/>
                    <a:pt x="306472" y="498476"/>
                    <a:pt x="298952" y="498476"/>
                  </a:cubicBezTo>
                  <a:cubicBezTo>
                    <a:pt x="295192" y="498476"/>
                    <a:pt x="287673" y="498476"/>
                    <a:pt x="283913" y="494716"/>
                  </a:cubicBezTo>
                  <a:cubicBezTo>
                    <a:pt x="280153" y="494716"/>
                    <a:pt x="276393" y="490956"/>
                    <a:pt x="272633" y="487196"/>
                  </a:cubicBezTo>
                  <a:cubicBezTo>
                    <a:pt x="272633" y="483436"/>
                    <a:pt x="268873" y="479677"/>
                    <a:pt x="268873" y="475917"/>
                  </a:cubicBezTo>
                  <a:cubicBezTo>
                    <a:pt x="265113" y="472157"/>
                    <a:pt x="265113" y="468397"/>
                    <a:pt x="265113" y="460877"/>
                  </a:cubicBezTo>
                  <a:cubicBezTo>
                    <a:pt x="265113" y="457117"/>
                    <a:pt x="265113" y="453357"/>
                    <a:pt x="268873" y="445838"/>
                  </a:cubicBezTo>
                  <a:cubicBezTo>
                    <a:pt x="268873" y="442078"/>
                    <a:pt x="272633" y="438318"/>
                    <a:pt x="272633" y="434558"/>
                  </a:cubicBezTo>
                  <a:cubicBezTo>
                    <a:pt x="276393" y="430798"/>
                    <a:pt x="280153" y="430798"/>
                    <a:pt x="283913" y="427038"/>
                  </a:cubicBezTo>
                  <a:close/>
                  <a:moveTo>
                    <a:pt x="239713" y="427038"/>
                  </a:moveTo>
                  <a:lnTo>
                    <a:pt x="247651" y="427038"/>
                  </a:lnTo>
                  <a:lnTo>
                    <a:pt x="247651" y="498476"/>
                  </a:lnTo>
                  <a:lnTo>
                    <a:pt x="239713" y="498476"/>
                  </a:lnTo>
                  <a:close/>
                  <a:moveTo>
                    <a:pt x="149755" y="423863"/>
                  </a:moveTo>
                  <a:cubicBezTo>
                    <a:pt x="153459" y="423863"/>
                    <a:pt x="157163" y="427605"/>
                    <a:pt x="160867" y="427605"/>
                  </a:cubicBezTo>
                  <a:cubicBezTo>
                    <a:pt x="164572" y="431347"/>
                    <a:pt x="168276" y="431347"/>
                    <a:pt x="171980" y="435089"/>
                  </a:cubicBezTo>
                  <a:cubicBezTo>
                    <a:pt x="171980" y="438831"/>
                    <a:pt x="175684" y="442573"/>
                    <a:pt x="175684" y="446315"/>
                  </a:cubicBezTo>
                  <a:lnTo>
                    <a:pt x="179388" y="461283"/>
                  </a:lnTo>
                  <a:cubicBezTo>
                    <a:pt x="179388" y="468767"/>
                    <a:pt x="179388" y="472509"/>
                    <a:pt x="175684" y="476251"/>
                  </a:cubicBezTo>
                  <a:cubicBezTo>
                    <a:pt x="175684" y="479992"/>
                    <a:pt x="171980" y="483734"/>
                    <a:pt x="171980" y="487476"/>
                  </a:cubicBezTo>
                  <a:cubicBezTo>
                    <a:pt x="168276" y="491218"/>
                    <a:pt x="164572" y="494960"/>
                    <a:pt x="160867" y="494960"/>
                  </a:cubicBezTo>
                  <a:cubicBezTo>
                    <a:pt x="157163" y="498702"/>
                    <a:pt x="153459" y="498702"/>
                    <a:pt x="146051" y="498702"/>
                  </a:cubicBezTo>
                  <a:cubicBezTo>
                    <a:pt x="142347" y="498702"/>
                    <a:pt x="134938" y="498702"/>
                    <a:pt x="131234" y="494960"/>
                  </a:cubicBezTo>
                  <a:cubicBezTo>
                    <a:pt x="127530" y="491218"/>
                    <a:pt x="123826" y="487476"/>
                    <a:pt x="123826" y="483734"/>
                  </a:cubicBezTo>
                  <a:cubicBezTo>
                    <a:pt x="123826" y="494960"/>
                    <a:pt x="123826" y="494960"/>
                    <a:pt x="123826" y="498702"/>
                  </a:cubicBezTo>
                  <a:cubicBezTo>
                    <a:pt x="123826" y="528638"/>
                    <a:pt x="123826" y="528638"/>
                    <a:pt x="123826" y="528638"/>
                  </a:cubicBezTo>
                  <a:lnTo>
                    <a:pt x="114102" y="528638"/>
                  </a:lnTo>
                  <a:cubicBezTo>
                    <a:pt x="112713" y="442573"/>
                    <a:pt x="112713" y="442573"/>
                    <a:pt x="112713" y="442573"/>
                  </a:cubicBezTo>
                  <a:cubicBezTo>
                    <a:pt x="112713" y="438831"/>
                    <a:pt x="112713" y="438831"/>
                    <a:pt x="112713" y="435089"/>
                  </a:cubicBezTo>
                  <a:cubicBezTo>
                    <a:pt x="112713" y="435075"/>
                    <a:pt x="112713" y="434858"/>
                    <a:pt x="112713" y="431347"/>
                  </a:cubicBezTo>
                  <a:lnTo>
                    <a:pt x="119196" y="427605"/>
                  </a:lnTo>
                  <a:cubicBezTo>
                    <a:pt x="123826" y="435089"/>
                    <a:pt x="127530" y="431347"/>
                    <a:pt x="131234" y="431347"/>
                  </a:cubicBezTo>
                  <a:cubicBezTo>
                    <a:pt x="138642" y="427605"/>
                    <a:pt x="142347" y="423863"/>
                    <a:pt x="149755" y="423863"/>
                  </a:cubicBezTo>
                  <a:close/>
                  <a:moveTo>
                    <a:pt x="201930" y="412750"/>
                  </a:moveTo>
                  <a:lnTo>
                    <a:pt x="205582" y="425795"/>
                  </a:lnTo>
                  <a:lnTo>
                    <a:pt x="221556" y="427659"/>
                  </a:lnTo>
                  <a:lnTo>
                    <a:pt x="223838" y="434181"/>
                  </a:lnTo>
                  <a:lnTo>
                    <a:pt x="207864" y="435113"/>
                  </a:lnTo>
                  <a:cubicBezTo>
                    <a:pt x="205582" y="479839"/>
                    <a:pt x="205582" y="479839"/>
                    <a:pt x="205582" y="479839"/>
                  </a:cubicBezTo>
                  <a:lnTo>
                    <a:pt x="209233" y="487294"/>
                  </a:lnTo>
                  <a:cubicBezTo>
                    <a:pt x="209233" y="491021"/>
                    <a:pt x="212884" y="491021"/>
                    <a:pt x="216536" y="491021"/>
                  </a:cubicBezTo>
                  <a:lnTo>
                    <a:pt x="220643" y="497543"/>
                  </a:lnTo>
                  <a:cubicBezTo>
                    <a:pt x="220187" y="498475"/>
                    <a:pt x="218361" y="498475"/>
                    <a:pt x="216536" y="498475"/>
                  </a:cubicBezTo>
                  <a:cubicBezTo>
                    <a:pt x="209233" y="498475"/>
                    <a:pt x="205582" y="498475"/>
                    <a:pt x="201930" y="494748"/>
                  </a:cubicBezTo>
                  <a:cubicBezTo>
                    <a:pt x="198279" y="491021"/>
                    <a:pt x="198279" y="487294"/>
                    <a:pt x="198279" y="483566"/>
                  </a:cubicBezTo>
                  <a:cubicBezTo>
                    <a:pt x="198279" y="435113"/>
                    <a:pt x="198279" y="435113"/>
                    <a:pt x="198279" y="435113"/>
                  </a:cubicBezTo>
                  <a:lnTo>
                    <a:pt x="188694" y="435113"/>
                  </a:lnTo>
                  <a:lnTo>
                    <a:pt x="187325" y="428591"/>
                  </a:lnTo>
                  <a:lnTo>
                    <a:pt x="196910" y="427659"/>
                  </a:lnTo>
                  <a:close/>
                  <a:moveTo>
                    <a:pt x="505620" y="407988"/>
                  </a:moveTo>
                  <a:cubicBezTo>
                    <a:pt x="505620" y="415559"/>
                    <a:pt x="501968" y="415559"/>
                    <a:pt x="501968" y="419345"/>
                  </a:cubicBezTo>
                  <a:cubicBezTo>
                    <a:pt x="487363" y="457201"/>
                    <a:pt x="487363" y="457201"/>
                    <a:pt x="487363" y="457201"/>
                  </a:cubicBezTo>
                  <a:cubicBezTo>
                    <a:pt x="523876" y="457201"/>
                    <a:pt x="523876" y="457201"/>
                    <a:pt x="523876" y="457201"/>
                  </a:cubicBezTo>
                  <a:lnTo>
                    <a:pt x="512922" y="423130"/>
                  </a:lnTo>
                  <a:cubicBezTo>
                    <a:pt x="512922" y="423115"/>
                    <a:pt x="512915" y="419345"/>
                    <a:pt x="509271" y="419345"/>
                  </a:cubicBezTo>
                  <a:cubicBezTo>
                    <a:pt x="509271" y="415559"/>
                    <a:pt x="509271" y="415559"/>
                    <a:pt x="509271" y="411774"/>
                  </a:cubicBezTo>
                  <a:cubicBezTo>
                    <a:pt x="509268" y="411770"/>
                    <a:pt x="509155" y="411654"/>
                    <a:pt x="505620" y="407988"/>
                  </a:cubicBezTo>
                  <a:close/>
                  <a:moveTo>
                    <a:pt x="29913" y="407988"/>
                  </a:moveTo>
                  <a:cubicBezTo>
                    <a:pt x="26153" y="411740"/>
                    <a:pt x="22393" y="415493"/>
                    <a:pt x="18633" y="419245"/>
                  </a:cubicBezTo>
                  <a:cubicBezTo>
                    <a:pt x="18616" y="419281"/>
                    <a:pt x="14873" y="426759"/>
                    <a:pt x="14873" y="430502"/>
                  </a:cubicBezTo>
                  <a:cubicBezTo>
                    <a:pt x="11113" y="434254"/>
                    <a:pt x="11113" y="441758"/>
                    <a:pt x="11113" y="449263"/>
                  </a:cubicBezTo>
                  <a:cubicBezTo>
                    <a:pt x="11113" y="453015"/>
                    <a:pt x="11113" y="460520"/>
                    <a:pt x="14873" y="464272"/>
                  </a:cubicBezTo>
                  <a:lnTo>
                    <a:pt x="18633" y="479281"/>
                  </a:lnTo>
                  <a:cubicBezTo>
                    <a:pt x="22393" y="483033"/>
                    <a:pt x="26153" y="483033"/>
                    <a:pt x="29913" y="486786"/>
                  </a:cubicBezTo>
                  <a:cubicBezTo>
                    <a:pt x="37433" y="486786"/>
                    <a:pt x="41192" y="490538"/>
                    <a:pt x="44952" y="490538"/>
                  </a:cubicBezTo>
                  <a:cubicBezTo>
                    <a:pt x="52472" y="490538"/>
                    <a:pt x="56232" y="486786"/>
                    <a:pt x="63752" y="486786"/>
                  </a:cubicBezTo>
                  <a:cubicBezTo>
                    <a:pt x="67512" y="483033"/>
                    <a:pt x="71272" y="483033"/>
                    <a:pt x="75031" y="479281"/>
                  </a:cubicBezTo>
                  <a:lnTo>
                    <a:pt x="78791" y="464272"/>
                  </a:lnTo>
                  <a:lnTo>
                    <a:pt x="82551" y="449263"/>
                  </a:lnTo>
                  <a:cubicBezTo>
                    <a:pt x="82551" y="441758"/>
                    <a:pt x="82551" y="434254"/>
                    <a:pt x="78791" y="430502"/>
                  </a:cubicBezTo>
                  <a:cubicBezTo>
                    <a:pt x="78791" y="426749"/>
                    <a:pt x="75031" y="419245"/>
                    <a:pt x="71272" y="419245"/>
                  </a:cubicBezTo>
                  <a:cubicBezTo>
                    <a:pt x="71272" y="415493"/>
                    <a:pt x="67512" y="411740"/>
                    <a:pt x="63752" y="407988"/>
                  </a:cubicBezTo>
                  <a:cubicBezTo>
                    <a:pt x="56232" y="407988"/>
                    <a:pt x="52472" y="407988"/>
                    <a:pt x="44952" y="407988"/>
                  </a:cubicBezTo>
                  <a:close/>
                  <a:moveTo>
                    <a:pt x="501651" y="401638"/>
                  </a:moveTo>
                  <a:lnTo>
                    <a:pt x="512763" y="401638"/>
                  </a:lnTo>
                  <a:lnTo>
                    <a:pt x="550863" y="498476"/>
                  </a:lnTo>
                  <a:lnTo>
                    <a:pt x="539751" y="498476"/>
                  </a:lnTo>
                  <a:lnTo>
                    <a:pt x="528638" y="468313"/>
                  </a:lnTo>
                  <a:lnTo>
                    <a:pt x="487363" y="468313"/>
                  </a:lnTo>
                  <a:lnTo>
                    <a:pt x="471488" y="498476"/>
                  </a:lnTo>
                  <a:lnTo>
                    <a:pt x="465138" y="498476"/>
                  </a:lnTo>
                  <a:close/>
                  <a:moveTo>
                    <a:pt x="239713" y="396875"/>
                  </a:moveTo>
                  <a:lnTo>
                    <a:pt x="247651" y="396875"/>
                  </a:lnTo>
                  <a:lnTo>
                    <a:pt x="247651" y="407988"/>
                  </a:lnTo>
                  <a:lnTo>
                    <a:pt x="239713" y="407988"/>
                  </a:lnTo>
                  <a:close/>
                  <a:moveTo>
                    <a:pt x="44958" y="396875"/>
                  </a:moveTo>
                  <a:cubicBezTo>
                    <a:pt x="52452" y="396875"/>
                    <a:pt x="59945" y="400638"/>
                    <a:pt x="67438" y="400638"/>
                  </a:cubicBezTo>
                  <a:cubicBezTo>
                    <a:pt x="71184" y="404401"/>
                    <a:pt x="74931" y="408164"/>
                    <a:pt x="78677" y="411927"/>
                  </a:cubicBezTo>
                  <a:cubicBezTo>
                    <a:pt x="86170" y="415690"/>
                    <a:pt x="86170" y="419453"/>
                    <a:pt x="89917" y="426979"/>
                  </a:cubicBezTo>
                  <a:lnTo>
                    <a:pt x="93663" y="449557"/>
                  </a:lnTo>
                  <a:cubicBezTo>
                    <a:pt x="93663" y="457082"/>
                    <a:pt x="89917" y="460845"/>
                    <a:pt x="89917" y="468371"/>
                  </a:cubicBezTo>
                  <a:cubicBezTo>
                    <a:pt x="86170" y="475897"/>
                    <a:pt x="82424" y="479660"/>
                    <a:pt x="78677" y="483423"/>
                  </a:cubicBezTo>
                  <a:cubicBezTo>
                    <a:pt x="74931" y="487186"/>
                    <a:pt x="71184" y="490949"/>
                    <a:pt x="67438" y="494712"/>
                  </a:cubicBezTo>
                  <a:cubicBezTo>
                    <a:pt x="59945" y="498475"/>
                    <a:pt x="52452" y="498475"/>
                    <a:pt x="44958" y="498475"/>
                  </a:cubicBezTo>
                  <a:cubicBezTo>
                    <a:pt x="37465" y="498475"/>
                    <a:pt x="33719" y="498475"/>
                    <a:pt x="26226" y="494712"/>
                  </a:cubicBezTo>
                  <a:cubicBezTo>
                    <a:pt x="22479" y="490949"/>
                    <a:pt x="14986" y="487186"/>
                    <a:pt x="11240" y="483423"/>
                  </a:cubicBezTo>
                  <a:cubicBezTo>
                    <a:pt x="7493" y="479660"/>
                    <a:pt x="7493" y="475897"/>
                    <a:pt x="3747" y="468371"/>
                  </a:cubicBezTo>
                  <a:lnTo>
                    <a:pt x="0" y="449557"/>
                  </a:lnTo>
                  <a:cubicBezTo>
                    <a:pt x="0" y="442031"/>
                    <a:pt x="3747" y="434505"/>
                    <a:pt x="3747" y="426979"/>
                  </a:cubicBezTo>
                  <a:cubicBezTo>
                    <a:pt x="7493" y="419453"/>
                    <a:pt x="7493" y="415690"/>
                    <a:pt x="11240" y="411927"/>
                  </a:cubicBezTo>
                  <a:cubicBezTo>
                    <a:pt x="14986" y="408164"/>
                    <a:pt x="22479" y="404401"/>
                    <a:pt x="26226" y="400638"/>
                  </a:cubicBezTo>
                  <a:cubicBezTo>
                    <a:pt x="33719" y="400638"/>
                    <a:pt x="37465" y="396875"/>
                    <a:pt x="44958" y="396875"/>
                  </a:cubicBezTo>
                  <a:close/>
                  <a:moveTo>
                    <a:pt x="97353" y="22225"/>
                  </a:moveTo>
                  <a:cubicBezTo>
                    <a:pt x="86155" y="22225"/>
                    <a:pt x="78689" y="25969"/>
                    <a:pt x="71224" y="29712"/>
                  </a:cubicBezTo>
                  <a:cubicBezTo>
                    <a:pt x="60026" y="33456"/>
                    <a:pt x="52560" y="40943"/>
                    <a:pt x="48827" y="52174"/>
                  </a:cubicBezTo>
                  <a:cubicBezTo>
                    <a:pt x="41362" y="59662"/>
                    <a:pt x="37629" y="74636"/>
                    <a:pt x="33896" y="89611"/>
                  </a:cubicBezTo>
                  <a:cubicBezTo>
                    <a:pt x="30163" y="104585"/>
                    <a:pt x="30163" y="127047"/>
                    <a:pt x="30163" y="149509"/>
                  </a:cubicBezTo>
                  <a:cubicBezTo>
                    <a:pt x="30163" y="171971"/>
                    <a:pt x="30163" y="190690"/>
                    <a:pt x="33896" y="209408"/>
                  </a:cubicBezTo>
                  <a:cubicBezTo>
                    <a:pt x="37629" y="224383"/>
                    <a:pt x="41362" y="235613"/>
                    <a:pt x="48827" y="246844"/>
                  </a:cubicBezTo>
                  <a:cubicBezTo>
                    <a:pt x="52560" y="258075"/>
                    <a:pt x="60026" y="265563"/>
                    <a:pt x="71224" y="269306"/>
                  </a:cubicBezTo>
                  <a:cubicBezTo>
                    <a:pt x="78689" y="273050"/>
                    <a:pt x="86155" y="273050"/>
                    <a:pt x="97353" y="273050"/>
                  </a:cubicBezTo>
                  <a:cubicBezTo>
                    <a:pt x="108552" y="273050"/>
                    <a:pt x="119750" y="273050"/>
                    <a:pt x="127216" y="269306"/>
                  </a:cubicBezTo>
                  <a:cubicBezTo>
                    <a:pt x="134681" y="261819"/>
                    <a:pt x="142147" y="258075"/>
                    <a:pt x="149612" y="246844"/>
                  </a:cubicBezTo>
                  <a:cubicBezTo>
                    <a:pt x="153345" y="235613"/>
                    <a:pt x="157078" y="224383"/>
                    <a:pt x="160811" y="209408"/>
                  </a:cubicBezTo>
                  <a:cubicBezTo>
                    <a:pt x="164543" y="190690"/>
                    <a:pt x="168276" y="171971"/>
                    <a:pt x="168276" y="149509"/>
                  </a:cubicBezTo>
                  <a:cubicBezTo>
                    <a:pt x="168276" y="127047"/>
                    <a:pt x="164543" y="104585"/>
                    <a:pt x="160811" y="89611"/>
                  </a:cubicBezTo>
                  <a:cubicBezTo>
                    <a:pt x="160811" y="74636"/>
                    <a:pt x="153345" y="59662"/>
                    <a:pt x="149612" y="52174"/>
                  </a:cubicBezTo>
                  <a:cubicBezTo>
                    <a:pt x="142147" y="40943"/>
                    <a:pt x="134681" y="33456"/>
                    <a:pt x="127216" y="29712"/>
                  </a:cubicBezTo>
                  <a:cubicBezTo>
                    <a:pt x="119750" y="25969"/>
                    <a:pt x="108552" y="22225"/>
                    <a:pt x="97353" y="22225"/>
                  </a:cubicBezTo>
                  <a:close/>
                  <a:moveTo>
                    <a:pt x="322263" y="3175"/>
                  </a:moveTo>
                  <a:lnTo>
                    <a:pt x="347664" y="3175"/>
                  </a:lnTo>
                  <a:lnTo>
                    <a:pt x="347664" y="269875"/>
                  </a:lnTo>
                  <a:lnTo>
                    <a:pt x="415926" y="269875"/>
                  </a:lnTo>
                  <a:lnTo>
                    <a:pt x="415926" y="296863"/>
                  </a:lnTo>
                  <a:lnTo>
                    <a:pt x="242888" y="296863"/>
                  </a:lnTo>
                  <a:lnTo>
                    <a:pt x="242888" y="269875"/>
                  </a:lnTo>
                  <a:lnTo>
                    <a:pt x="322263" y="269875"/>
                  </a:lnTo>
                  <a:lnTo>
                    <a:pt x="322263" y="33338"/>
                  </a:lnTo>
                  <a:lnTo>
                    <a:pt x="250826" y="74613"/>
                  </a:lnTo>
                  <a:lnTo>
                    <a:pt x="250826" y="52388"/>
                  </a:lnTo>
                  <a:close/>
                  <a:moveTo>
                    <a:pt x="101387" y="0"/>
                  </a:moveTo>
                  <a:cubicBezTo>
                    <a:pt x="112652" y="0"/>
                    <a:pt x="123917" y="3751"/>
                    <a:pt x="138937" y="7501"/>
                  </a:cubicBezTo>
                  <a:cubicBezTo>
                    <a:pt x="150203" y="11251"/>
                    <a:pt x="157713" y="18752"/>
                    <a:pt x="168978" y="30004"/>
                  </a:cubicBezTo>
                  <a:cubicBezTo>
                    <a:pt x="176488" y="41255"/>
                    <a:pt x="183998" y="60008"/>
                    <a:pt x="187753" y="78760"/>
                  </a:cubicBezTo>
                  <a:cubicBezTo>
                    <a:pt x="195263" y="97512"/>
                    <a:pt x="195263" y="120015"/>
                    <a:pt x="195263" y="150019"/>
                  </a:cubicBezTo>
                  <a:cubicBezTo>
                    <a:pt x="195263" y="176272"/>
                    <a:pt x="195263" y="202526"/>
                    <a:pt x="187753" y="221278"/>
                  </a:cubicBezTo>
                  <a:cubicBezTo>
                    <a:pt x="183998" y="240030"/>
                    <a:pt x="176488" y="255032"/>
                    <a:pt x="168978" y="266284"/>
                  </a:cubicBezTo>
                  <a:cubicBezTo>
                    <a:pt x="157713" y="277535"/>
                    <a:pt x="146447" y="285036"/>
                    <a:pt x="135182" y="292537"/>
                  </a:cubicBezTo>
                  <a:cubicBezTo>
                    <a:pt x="123917" y="296288"/>
                    <a:pt x="112652" y="300038"/>
                    <a:pt x="97632" y="300038"/>
                  </a:cubicBezTo>
                  <a:cubicBezTo>
                    <a:pt x="86367" y="300038"/>
                    <a:pt x="71346" y="296288"/>
                    <a:pt x="60081" y="292537"/>
                  </a:cubicBezTo>
                  <a:cubicBezTo>
                    <a:pt x="48816" y="285036"/>
                    <a:pt x="37551" y="277535"/>
                    <a:pt x="30041" y="266284"/>
                  </a:cubicBezTo>
                  <a:cubicBezTo>
                    <a:pt x="22531" y="255032"/>
                    <a:pt x="15020" y="240030"/>
                    <a:pt x="7510" y="221278"/>
                  </a:cubicBezTo>
                  <a:cubicBezTo>
                    <a:pt x="3755" y="202526"/>
                    <a:pt x="0" y="176272"/>
                    <a:pt x="0" y="150019"/>
                  </a:cubicBezTo>
                  <a:cubicBezTo>
                    <a:pt x="0" y="120015"/>
                    <a:pt x="3755" y="97512"/>
                    <a:pt x="7510" y="78760"/>
                  </a:cubicBezTo>
                  <a:cubicBezTo>
                    <a:pt x="15020" y="60008"/>
                    <a:pt x="22531" y="41255"/>
                    <a:pt x="30041" y="30004"/>
                  </a:cubicBezTo>
                  <a:cubicBezTo>
                    <a:pt x="37551" y="18752"/>
                    <a:pt x="48816" y="11251"/>
                    <a:pt x="60081" y="7501"/>
                  </a:cubicBezTo>
                  <a:cubicBezTo>
                    <a:pt x="71346" y="3751"/>
                    <a:pt x="86367" y="0"/>
                    <a:pt x="1013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044700" y="-338138"/>
              <a:ext cx="555625" cy="525463"/>
            </a:xfrm>
            <a:custGeom>
              <a:avLst/>
              <a:gdLst/>
              <a:ahLst/>
              <a:cxnLst/>
              <a:rect l="l" t="t" r="r" b="b"/>
              <a:pathLst>
                <a:path w="555625" h="525463">
                  <a:moveTo>
                    <a:pt x="303457" y="431801"/>
                  </a:moveTo>
                  <a:cubicBezTo>
                    <a:pt x="296130" y="431801"/>
                    <a:pt x="288804" y="435505"/>
                    <a:pt x="285140" y="439209"/>
                  </a:cubicBezTo>
                  <a:cubicBezTo>
                    <a:pt x="281477" y="442914"/>
                    <a:pt x="277813" y="450322"/>
                    <a:pt x="277813" y="461435"/>
                  </a:cubicBezTo>
                  <a:cubicBezTo>
                    <a:pt x="277813" y="465139"/>
                    <a:pt x="277813" y="468843"/>
                    <a:pt x="277813" y="472547"/>
                  </a:cubicBezTo>
                  <a:cubicBezTo>
                    <a:pt x="281477" y="476251"/>
                    <a:pt x="281477" y="479956"/>
                    <a:pt x="285140" y="483660"/>
                  </a:cubicBezTo>
                  <a:cubicBezTo>
                    <a:pt x="285140" y="483660"/>
                    <a:pt x="288804" y="487364"/>
                    <a:pt x="292467" y="487364"/>
                  </a:cubicBezTo>
                  <a:cubicBezTo>
                    <a:pt x="296130" y="487364"/>
                    <a:pt x="296130" y="487364"/>
                    <a:pt x="299794" y="487364"/>
                  </a:cubicBezTo>
                  <a:cubicBezTo>
                    <a:pt x="310784" y="487364"/>
                    <a:pt x="314448" y="487364"/>
                    <a:pt x="318111" y="483660"/>
                  </a:cubicBezTo>
                  <a:cubicBezTo>
                    <a:pt x="325438" y="476251"/>
                    <a:pt x="325438" y="468843"/>
                    <a:pt x="325438" y="461435"/>
                  </a:cubicBezTo>
                  <a:cubicBezTo>
                    <a:pt x="325438" y="450322"/>
                    <a:pt x="325438" y="442914"/>
                    <a:pt x="321775" y="439209"/>
                  </a:cubicBezTo>
                  <a:cubicBezTo>
                    <a:pt x="314448" y="435505"/>
                    <a:pt x="310784" y="431801"/>
                    <a:pt x="303457" y="431801"/>
                  </a:cubicBezTo>
                  <a:close/>
                  <a:moveTo>
                    <a:pt x="138642" y="431801"/>
                  </a:moveTo>
                  <a:cubicBezTo>
                    <a:pt x="134937" y="435505"/>
                    <a:pt x="131233" y="435505"/>
                    <a:pt x="131233" y="439209"/>
                  </a:cubicBezTo>
                  <a:cubicBezTo>
                    <a:pt x="127529" y="439209"/>
                    <a:pt x="127529" y="442914"/>
                    <a:pt x="123825" y="446618"/>
                  </a:cubicBezTo>
                  <a:cubicBezTo>
                    <a:pt x="123825" y="450322"/>
                    <a:pt x="123825" y="454026"/>
                    <a:pt x="123825" y="461435"/>
                  </a:cubicBezTo>
                  <a:cubicBezTo>
                    <a:pt x="123825" y="465139"/>
                    <a:pt x="123825" y="468843"/>
                    <a:pt x="123825" y="472547"/>
                  </a:cubicBezTo>
                  <a:cubicBezTo>
                    <a:pt x="127529" y="476251"/>
                    <a:pt x="127529" y="479956"/>
                    <a:pt x="131233" y="483660"/>
                  </a:cubicBezTo>
                  <a:cubicBezTo>
                    <a:pt x="131234" y="483661"/>
                    <a:pt x="134938" y="487364"/>
                    <a:pt x="138642" y="487364"/>
                  </a:cubicBezTo>
                  <a:cubicBezTo>
                    <a:pt x="138667" y="487364"/>
                    <a:pt x="142358" y="487364"/>
                    <a:pt x="146050" y="487364"/>
                  </a:cubicBezTo>
                  <a:cubicBezTo>
                    <a:pt x="153458" y="487364"/>
                    <a:pt x="160867" y="487364"/>
                    <a:pt x="164571" y="479956"/>
                  </a:cubicBezTo>
                  <a:cubicBezTo>
                    <a:pt x="168275" y="476251"/>
                    <a:pt x="168275" y="468843"/>
                    <a:pt x="168275" y="461435"/>
                  </a:cubicBezTo>
                  <a:cubicBezTo>
                    <a:pt x="168275" y="454026"/>
                    <a:pt x="168275" y="450322"/>
                    <a:pt x="168275" y="446618"/>
                  </a:cubicBezTo>
                  <a:cubicBezTo>
                    <a:pt x="168275" y="442914"/>
                    <a:pt x="164571" y="442914"/>
                    <a:pt x="164571" y="439209"/>
                  </a:cubicBezTo>
                  <a:cubicBezTo>
                    <a:pt x="160867" y="435505"/>
                    <a:pt x="160867" y="435505"/>
                    <a:pt x="157163" y="431801"/>
                  </a:cubicBezTo>
                  <a:cubicBezTo>
                    <a:pt x="153458" y="431801"/>
                    <a:pt x="149754" y="431801"/>
                    <a:pt x="146050" y="431801"/>
                  </a:cubicBezTo>
                  <a:close/>
                  <a:moveTo>
                    <a:pt x="355600" y="423863"/>
                  </a:moveTo>
                  <a:lnTo>
                    <a:pt x="362198" y="423863"/>
                  </a:lnTo>
                  <a:lnTo>
                    <a:pt x="368796" y="431383"/>
                  </a:lnTo>
                  <a:cubicBezTo>
                    <a:pt x="370681" y="431383"/>
                    <a:pt x="372567" y="429503"/>
                    <a:pt x="374452" y="427623"/>
                  </a:cubicBezTo>
                  <a:lnTo>
                    <a:pt x="389533" y="423863"/>
                  </a:lnTo>
                  <a:cubicBezTo>
                    <a:pt x="393303" y="423863"/>
                    <a:pt x="400844" y="423863"/>
                    <a:pt x="400844" y="427623"/>
                  </a:cubicBezTo>
                  <a:cubicBezTo>
                    <a:pt x="404614" y="427623"/>
                    <a:pt x="408385" y="431383"/>
                    <a:pt x="412155" y="431383"/>
                  </a:cubicBezTo>
                  <a:cubicBezTo>
                    <a:pt x="412155" y="435143"/>
                    <a:pt x="412155" y="438903"/>
                    <a:pt x="415925" y="442662"/>
                  </a:cubicBezTo>
                  <a:cubicBezTo>
                    <a:pt x="415925" y="446422"/>
                    <a:pt x="415925" y="446422"/>
                    <a:pt x="415925" y="450182"/>
                  </a:cubicBezTo>
                  <a:cubicBezTo>
                    <a:pt x="415925" y="495301"/>
                    <a:pt x="415925" y="495301"/>
                    <a:pt x="415925" y="495301"/>
                  </a:cubicBezTo>
                  <a:lnTo>
                    <a:pt x="408385" y="495301"/>
                  </a:lnTo>
                  <a:cubicBezTo>
                    <a:pt x="408385" y="453942"/>
                    <a:pt x="408385" y="453942"/>
                    <a:pt x="408385" y="453942"/>
                  </a:cubicBezTo>
                  <a:lnTo>
                    <a:pt x="404614" y="446422"/>
                  </a:lnTo>
                  <a:cubicBezTo>
                    <a:pt x="404614" y="442662"/>
                    <a:pt x="404614" y="438903"/>
                    <a:pt x="400844" y="438903"/>
                  </a:cubicBezTo>
                  <a:cubicBezTo>
                    <a:pt x="400844" y="435143"/>
                    <a:pt x="397074" y="435143"/>
                    <a:pt x="397074" y="431383"/>
                  </a:cubicBezTo>
                  <a:cubicBezTo>
                    <a:pt x="393303" y="431383"/>
                    <a:pt x="389533" y="431383"/>
                    <a:pt x="385763" y="431383"/>
                  </a:cubicBezTo>
                  <a:cubicBezTo>
                    <a:pt x="381992" y="431383"/>
                    <a:pt x="381992" y="431383"/>
                    <a:pt x="378222" y="431383"/>
                  </a:cubicBezTo>
                  <a:cubicBezTo>
                    <a:pt x="374452" y="435143"/>
                    <a:pt x="374452" y="435143"/>
                    <a:pt x="370681" y="438903"/>
                  </a:cubicBezTo>
                  <a:cubicBezTo>
                    <a:pt x="366911" y="438903"/>
                    <a:pt x="366911" y="442662"/>
                    <a:pt x="366911" y="446422"/>
                  </a:cubicBezTo>
                  <a:cubicBezTo>
                    <a:pt x="363141" y="450182"/>
                    <a:pt x="363141" y="453942"/>
                    <a:pt x="363141" y="457702"/>
                  </a:cubicBezTo>
                  <a:cubicBezTo>
                    <a:pt x="363141" y="495301"/>
                    <a:pt x="363141" y="495301"/>
                    <a:pt x="363141" y="495301"/>
                  </a:cubicBezTo>
                  <a:lnTo>
                    <a:pt x="356543" y="495301"/>
                  </a:lnTo>
                  <a:cubicBezTo>
                    <a:pt x="355600" y="442662"/>
                    <a:pt x="355600" y="442662"/>
                    <a:pt x="355600" y="442662"/>
                  </a:cubicBezTo>
                  <a:cubicBezTo>
                    <a:pt x="355600" y="438903"/>
                    <a:pt x="355600" y="438903"/>
                    <a:pt x="355600" y="435143"/>
                  </a:cubicBezTo>
                  <a:close/>
                  <a:moveTo>
                    <a:pt x="304299" y="423863"/>
                  </a:moveTo>
                  <a:cubicBezTo>
                    <a:pt x="308059" y="423863"/>
                    <a:pt x="315579" y="423863"/>
                    <a:pt x="319339" y="427623"/>
                  </a:cubicBezTo>
                  <a:cubicBezTo>
                    <a:pt x="323099" y="427623"/>
                    <a:pt x="326858" y="431383"/>
                    <a:pt x="330618" y="435143"/>
                  </a:cubicBezTo>
                  <a:cubicBezTo>
                    <a:pt x="330618" y="438903"/>
                    <a:pt x="334378" y="442662"/>
                    <a:pt x="334378" y="446422"/>
                  </a:cubicBezTo>
                  <a:lnTo>
                    <a:pt x="338138" y="461462"/>
                  </a:lnTo>
                  <a:cubicBezTo>
                    <a:pt x="338138" y="465222"/>
                    <a:pt x="338138" y="468982"/>
                    <a:pt x="334378" y="476502"/>
                  </a:cubicBezTo>
                  <a:cubicBezTo>
                    <a:pt x="334378" y="480261"/>
                    <a:pt x="330618" y="484021"/>
                    <a:pt x="326858" y="487781"/>
                  </a:cubicBezTo>
                  <a:cubicBezTo>
                    <a:pt x="326858" y="491541"/>
                    <a:pt x="323099" y="491541"/>
                    <a:pt x="319339" y="495301"/>
                  </a:cubicBezTo>
                  <a:cubicBezTo>
                    <a:pt x="311819" y="495301"/>
                    <a:pt x="308059" y="495301"/>
                    <a:pt x="300539" y="495301"/>
                  </a:cubicBezTo>
                  <a:cubicBezTo>
                    <a:pt x="296779" y="495301"/>
                    <a:pt x="293019" y="495301"/>
                    <a:pt x="289259" y="495301"/>
                  </a:cubicBezTo>
                  <a:cubicBezTo>
                    <a:pt x="281740" y="491541"/>
                    <a:pt x="277980" y="491541"/>
                    <a:pt x="277980" y="487781"/>
                  </a:cubicBezTo>
                  <a:cubicBezTo>
                    <a:pt x="274220" y="484021"/>
                    <a:pt x="270460" y="480261"/>
                    <a:pt x="270460" y="476502"/>
                  </a:cubicBezTo>
                  <a:cubicBezTo>
                    <a:pt x="270460" y="468982"/>
                    <a:pt x="266700" y="465222"/>
                    <a:pt x="266700" y="461462"/>
                  </a:cubicBezTo>
                  <a:cubicBezTo>
                    <a:pt x="266700" y="453942"/>
                    <a:pt x="270460" y="450182"/>
                    <a:pt x="270460" y="446422"/>
                  </a:cubicBezTo>
                  <a:cubicBezTo>
                    <a:pt x="270460" y="442662"/>
                    <a:pt x="274220" y="438903"/>
                    <a:pt x="277980" y="435143"/>
                  </a:cubicBezTo>
                  <a:cubicBezTo>
                    <a:pt x="277980" y="431383"/>
                    <a:pt x="281740" y="427623"/>
                    <a:pt x="285500" y="427623"/>
                  </a:cubicBezTo>
                  <a:cubicBezTo>
                    <a:pt x="293019" y="423863"/>
                    <a:pt x="296779" y="423863"/>
                    <a:pt x="304299" y="423863"/>
                  </a:cubicBezTo>
                  <a:close/>
                  <a:moveTo>
                    <a:pt x="239713" y="423863"/>
                  </a:moveTo>
                  <a:lnTo>
                    <a:pt x="247651" y="423863"/>
                  </a:lnTo>
                  <a:lnTo>
                    <a:pt x="247651" y="495301"/>
                  </a:lnTo>
                  <a:lnTo>
                    <a:pt x="239713" y="495301"/>
                  </a:lnTo>
                  <a:close/>
                  <a:moveTo>
                    <a:pt x="112713" y="423863"/>
                  </a:moveTo>
                  <a:lnTo>
                    <a:pt x="122436" y="423863"/>
                  </a:lnTo>
                  <a:cubicBezTo>
                    <a:pt x="123825" y="431393"/>
                    <a:pt x="123825" y="431508"/>
                    <a:pt x="123825" y="435152"/>
                  </a:cubicBezTo>
                  <a:cubicBezTo>
                    <a:pt x="123842" y="435135"/>
                    <a:pt x="127546" y="431380"/>
                    <a:pt x="134938" y="427626"/>
                  </a:cubicBezTo>
                  <a:cubicBezTo>
                    <a:pt x="138642" y="423863"/>
                    <a:pt x="142346" y="423863"/>
                    <a:pt x="149755" y="423863"/>
                  </a:cubicBezTo>
                  <a:cubicBezTo>
                    <a:pt x="153459" y="423863"/>
                    <a:pt x="160867" y="423863"/>
                    <a:pt x="164571" y="427626"/>
                  </a:cubicBezTo>
                  <a:cubicBezTo>
                    <a:pt x="168276" y="427626"/>
                    <a:pt x="168276" y="431389"/>
                    <a:pt x="171980" y="435152"/>
                  </a:cubicBezTo>
                  <a:cubicBezTo>
                    <a:pt x="175684" y="438915"/>
                    <a:pt x="175684" y="442678"/>
                    <a:pt x="175684" y="446441"/>
                  </a:cubicBezTo>
                  <a:lnTo>
                    <a:pt x="179388" y="461493"/>
                  </a:lnTo>
                  <a:cubicBezTo>
                    <a:pt x="179388" y="465256"/>
                    <a:pt x="179388" y="469019"/>
                    <a:pt x="175684" y="472782"/>
                  </a:cubicBezTo>
                  <a:cubicBezTo>
                    <a:pt x="175684" y="480307"/>
                    <a:pt x="175684" y="484070"/>
                    <a:pt x="171980" y="487833"/>
                  </a:cubicBezTo>
                  <a:cubicBezTo>
                    <a:pt x="168276" y="487833"/>
                    <a:pt x="164571" y="491596"/>
                    <a:pt x="160867" y="495359"/>
                  </a:cubicBezTo>
                  <a:cubicBezTo>
                    <a:pt x="157163" y="495359"/>
                    <a:pt x="153459" y="495359"/>
                    <a:pt x="149755" y="495359"/>
                  </a:cubicBezTo>
                  <a:cubicBezTo>
                    <a:pt x="142346" y="495359"/>
                    <a:pt x="138642" y="495359"/>
                    <a:pt x="134938" y="491596"/>
                  </a:cubicBezTo>
                  <a:cubicBezTo>
                    <a:pt x="127530" y="491596"/>
                    <a:pt x="123825" y="487833"/>
                    <a:pt x="123825" y="484070"/>
                  </a:cubicBezTo>
                  <a:cubicBezTo>
                    <a:pt x="123825" y="487837"/>
                    <a:pt x="123825" y="487952"/>
                    <a:pt x="123825" y="491596"/>
                  </a:cubicBezTo>
                  <a:cubicBezTo>
                    <a:pt x="123825" y="525463"/>
                    <a:pt x="123825" y="525463"/>
                    <a:pt x="123825" y="525463"/>
                  </a:cubicBezTo>
                  <a:lnTo>
                    <a:pt x="114102" y="525463"/>
                  </a:lnTo>
                  <a:cubicBezTo>
                    <a:pt x="112713" y="438915"/>
                    <a:pt x="112713" y="438915"/>
                    <a:pt x="112713" y="438915"/>
                  </a:cubicBezTo>
                  <a:close/>
                  <a:moveTo>
                    <a:pt x="202142" y="407988"/>
                  </a:moveTo>
                  <a:lnTo>
                    <a:pt x="208933" y="407988"/>
                  </a:lnTo>
                  <a:lnTo>
                    <a:pt x="209903" y="421275"/>
                  </a:lnTo>
                  <a:lnTo>
                    <a:pt x="223485" y="423173"/>
                  </a:lnTo>
                  <a:lnTo>
                    <a:pt x="225425" y="429816"/>
                  </a:lnTo>
                  <a:lnTo>
                    <a:pt x="211843" y="430765"/>
                  </a:lnTo>
                  <a:cubicBezTo>
                    <a:pt x="209903" y="480116"/>
                    <a:pt x="209903" y="480116"/>
                    <a:pt x="209903" y="480116"/>
                  </a:cubicBezTo>
                  <a:cubicBezTo>
                    <a:pt x="209903" y="483912"/>
                    <a:pt x="209903" y="483912"/>
                    <a:pt x="209903" y="487709"/>
                  </a:cubicBezTo>
                  <a:cubicBezTo>
                    <a:pt x="213783" y="487709"/>
                    <a:pt x="213783" y="487709"/>
                    <a:pt x="217664" y="487709"/>
                  </a:cubicBezTo>
                  <a:lnTo>
                    <a:pt x="225425" y="494352"/>
                  </a:lnTo>
                  <a:cubicBezTo>
                    <a:pt x="217664" y="495301"/>
                    <a:pt x="217664" y="495301"/>
                    <a:pt x="213783" y="495301"/>
                  </a:cubicBezTo>
                  <a:cubicBezTo>
                    <a:pt x="209903" y="495301"/>
                    <a:pt x="206022" y="495301"/>
                    <a:pt x="202142" y="491505"/>
                  </a:cubicBezTo>
                  <a:cubicBezTo>
                    <a:pt x="198261" y="491505"/>
                    <a:pt x="198261" y="483912"/>
                    <a:pt x="198261" y="480116"/>
                  </a:cubicBezTo>
                  <a:cubicBezTo>
                    <a:pt x="198261" y="430765"/>
                    <a:pt x="198261" y="430765"/>
                    <a:pt x="198261" y="430765"/>
                  </a:cubicBezTo>
                  <a:lnTo>
                    <a:pt x="191470" y="430765"/>
                  </a:lnTo>
                  <a:lnTo>
                    <a:pt x="190500" y="424122"/>
                  </a:lnTo>
                  <a:lnTo>
                    <a:pt x="197291" y="423173"/>
                  </a:lnTo>
                  <a:close/>
                  <a:moveTo>
                    <a:pt x="48712" y="404813"/>
                  </a:moveTo>
                  <a:cubicBezTo>
                    <a:pt x="41192" y="404813"/>
                    <a:pt x="37432" y="404813"/>
                    <a:pt x="33672" y="408565"/>
                  </a:cubicBezTo>
                  <a:lnTo>
                    <a:pt x="22393" y="416070"/>
                  </a:lnTo>
                  <a:cubicBezTo>
                    <a:pt x="18633" y="419822"/>
                    <a:pt x="14873" y="423574"/>
                    <a:pt x="14873" y="427327"/>
                  </a:cubicBezTo>
                  <a:cubicBezTo>
                    <a:pt x="11113" y="434831"/>
                    <a:pt x="11113" y="438583"/>
                    <a:pt x="11113" y="446088"/>
                  </a:cubicBezTo>
                  <a:cubicBezTo>
                    <a:pt x="11113" y="453593"/>
                    <a:pt x="11113" y="457345"/>
                    <a:pt x="14873" y="464849"/>
                  </a:cubicBezTo>
                  <a:cubicBezTo>
                    <a:pt x="14873" y="468602"/>
                    <a:pt x="18633" y="472354"/>
                    <a:pt x="22393" y="476106"/>
                  </a:cubicBezTo>
                  <a:cubicBezTo>
                    <a:pt x="22393" y="479858"/>
                    <a:pt x="26153" y="483611"/>
                    <a:pt x="33672" y="483611"/>
                  </a:cubicBezTo>
                  <a:cubicBezTo>
                    <a:pt x="37432" y="487363"/>
                    <a:pt x="41192" y="487363"/>
                    <a:pt x="48712" y="487363"/>
                  </a:cubicBezTo>
                  <a:cubicBezTo>
                    <a:pt x="52472" y="487363"/>
                    <a:pt x="59992" y="487363"/>
                    <a:pt x="63751" y="483611"/>
                  </a:cubicBezTo>
                  <a:cubicBezTo>
                    <a:pt x="67511" y="483611"/>
                    <a:pt x="71271" y="479858"/>
                    <a:pt x="75031" y="476106"/>
                  </a:cubicBezTo>
                  <a:cubicBezTo>
                    <a:pt x="78791" y="472354"/>
                    <a:pt x="78791" y="468602"/>
                    <a:pt x="82551" y="461097"/>
                  </a:cubicBezTo>
                  <a:cubicBezTo>
                    <a:pt x="82551" y="457345"/>
                    <a:pt x="82551" y="453593"/>
                    <a:pt x="82551" y="446088"/>
                  </a:cubicBezTo>
                  <a:cubicBezTo>
                    <a:pt x="82551" y="438583"/>
                    <a:pt x="82551" y="434831"/>
                    <a:pt x="82551" y="427327"/>
                  </a:cubicBezTo>
                  <a:cubicBezTo>
                    <a:pt x="78791" y="423574"/>
                    <a:pt x="78791" y="419822"/>
                    <a:pt x="75031" y="416070"/>
                  </a:cubicBezTo>
                  <a:cubicBezTo>
                    <a:pt x="71271" y="412318"/>
                    <a:pt x="67511" y="408565"/>
                    <a:pt x="63751" y="408565"/>
                  </a:cubicBezTo>
                  <a:close/>
                  <a:moveTo>
                    <a:pt x="518102" y="396876"/>
                  </a:moveTo>
                  <a:lnTo>
                    <a:pt x="533111" y="396876"/>
                  </a:lnTo>
                  <a:cubicBezTo>
                    <a:pt x="536864" y="400662"/>
                    <a:pt x="540616" y="400662"/>
                    <a:pt x="544368" y="404447"/>
                  </a:cubicBezTo>
                  <a:cubicBezTo>
                    <a:pt x="544368" y="404447"/>
                    <a:pt x="548121" y="408233"/>
                    <a:pt x="551873" y="408233"/>
                  </a:cubicBezTo>
                  <a:cubicBezTo>
                    <a:pt x="551873" y="412018"/>
                    <a:pt x="555625" y="415804"/>
                    <a:pt x="555625" y="419589"/>
                  </a:cubicBezTo>
                  <a:lnTo>
                    <a:pt x="549059" y="419589"/>
                  </a:lnTo>
                  <a:cubicBezTo>
                    <a:pt x="548121" y="419589"/>
                    <a:pt x="548121" y="419589"/>
                    <a:pt x="548121" y="419589"/>
                  </a:cubicBezTo>
                  <a:cubicBezTo>
                    <a:pt x="544368" y="419589"/>
                    <a:pt x="544368" y="415804"/>
                    <a:pt x="540616" y="415804"/>
                  </a:cubicBezTo>
                  <a:cubicBezTo>
                    <a:pt x="540616" y="412018"/>
                    <a:pt x="536864" y="412018"/>
                    <a:pt x="536864" y="408233"/>
                  </a:cubicBezTo>
                  <a:cubicBezTo>
                    <a:pt x="533111" y="408233"/>
                    <a:pt x="533111" y="408233"/>
                    <a:pt x="529359" y="404447"/>
                  </a:cubicBezTo>
                  <a:cubicBezTo>
                    <a:pt x="525607" y="404447"/>
                    <a:pt x="521855" y="404447"/>
                    <a:pt x="518102" y="404447"/>
                  </a:cubicBezTo>
                  <a:cubicBezTo>
                    <a:pt x="510598" y="404447"/>
                    <a:pt x="506846" y="404447"/>
                    <a:pt x="503093" y="408233"/>
                  </a:cubicBezTo>
                  <a:cubicBezTo>
                    <a:pt x="499341" y="408233"/>
                    <a:pt x="495589" y="412018"/>
                    <a:pt x="491836" y="415804"/>
                  </a:cubicBezTo>
                  <a:cubicBezTo>
                    <a:pt x="488084" y="419589"/>
                    <a:pt x="488084" y="423375"/>
                    <a:pt x="484332" y="427161"/>
                  </a:cubicBezTo>
                  <a:cubicBezTo>
                    <a:pt x="484332" y="434732"/>
                    <a:pt x="484332" y="438517"/>
                    <a:pt x="484332" y="446089"/>
                  </a:cubicBezTo>
                  <a:cubicBezTo>
                    <a:pt x="484332" y="453660"/>
                    <a:pt x="484332" y="457445"/>
                    <a:pt x="484332" y="465016"/>
                  </a:cubicBezTo>
                  <a:cubicBezTo>
                    <a:pt x="488084" y="468802"/>
                    <a:pt x="488084" y="472588"/>
                    <a:pt x="491836" y="476373"/>
                  </a:cubicBezTo>
                  <a:cubicBezTo>
                    <a:pt x="495589" y="480159"/>
                    <a:pt x="499341" y="483944"/>
                    <a:pt x="503093" y="483944"/>
                  </a:cubicBezTo>
                  <a:lnTo>
                    <a:pt x="518102" y="487730"/>
                  </a:lnTo>
                  <a:cubicBezTo>
                    <a:pt x="521855" y="487730"/>
                    <a:pt x="525607" y="487730"/>
                    <a:pt x="529359" y="487730"/>
                  </a:cubicBezTo>
                  <a:cubicBezTo>
                    <a:pt x="533111" y="487730"/>
                    <a:pt x="533111" y="483944"/>
                    <a:pt x="536864" y="483944"/>
                  </a:cubicBezTo>
                  <a:cubicBezTo>
                    <a:pt x="540616" y="483944"/>
                    <a:pt x="540616" y="483944"/>
                    <a:pt x="544368" y="480159"/>
                  </a:cubicBezTo>
                  <a:lnTo>
                    <a:pt x="548121" y="476373"/>
                  </a:lnTo>
                  <a:cubicBezTo>
                    <a:pt x="548121" y="453660"/>
                    <a:pt x="548121" y="453660"/>
                    <a:pt x="548121" y="453660"/>
                  </a:cubicBezTo>
                  <a:cubicBezTo>
                    <a:pt x="518102" y="453660"/>
                    <a:pt x="518102" y="453660"/>
                    <a:pt x="518102" y="453660"/>
                  </a:cubicBezTo>
                  <a:lnTo>
                    <a:pt x="518102" y="447035"/>
                  </a:lnTo>
                  <a:cubicBezTo>
                    <a:pt x="518102" y="446089"/>
                    <a:pt x="518102" y="446089"/>
                    <a:pt x="518102" y="446089"/>
                  </a:cubicBezTo>
                  <a:cubicBezTo>
                    <a:pt x="555625" y="446089"/>
                    <a:pt x="555625" y="446089"/>
                    <a:pt x="555625" y="446089"/>
                  </a:cubicBezTo>
                  <a:cubicBezTo>
                    <a:pt x="555625" y="480159"/>
                    <a:pt x="555625" y="480159"/>
                    <a:pt x="555625" y="480159"/>
                  </a:cubicBezTo>
                  <a:cubicBezTo>
                    <a:pt x="555625" y="483944"/>
                    <a:pt x="551873" y="483944"/>
                    <a:pt x="551873" y="487730"/>
                  </a:cubicBezTo>
                  <a:cubicBezTo>
                    <a:pt x="548121" y="487730"/>
                    <a:pt x="544368" y="491515"/>
                    <a:pt x="540616" y="491515"/>
                  </a:cubicBezTo>
                  <a:cubicBezTo>
                    <a:pt x="536864" y="495301"/>
                    <a:pt x="536864" y="495301"/>
                    <a:pt x="529359" y="495301"/>
                  </a:cubicBezTo>
                  <a:cubicBezTo>
                    <a:pt x="525607" y="495301"/>
                    <a:pt x="521855" y="495301"/>
                    <a:pt x="518102" y="495301"/>
                  </a:cubicBezTo>
                  <a:cubicBezTo>
                    <a:pt x="510598" y="495301"/>
                    <a:pt x="503093" y="495301"/>
                    <a:pt x="499341" y="491515"/>
                  </a:cubicBezTo>
                  <a:cubicBezTo>
                    <a:pt x="491836" y="491515"/>
                    <a:pt x="488084" y="487730"/>
                    <a:pt x="484332" y="483944"/>
                  </a:cubicBezTo>
                  <a:cubicBezTo>
                    <a:pt x="480580" y="476373"/>
                    <a:pt x="476827" y="472588"/>
                    <a:pt x="476827" y="465016"/>
                  </a:cubicBezTo>
                  <a:cubicBezTo>
                    <a:pt x="473075" y="461231"/>
                    <a:pt x="473075" y="453660"/>
                    <a:pt x="473075" y="446089"/>
                  </a:cubicBezTo>
                  <a:cubicBezTo>
                    <a:pt x="473075" y="438517"/>
                    <a:pt x="473075" y="430946"/>
                    <a:pt x="476827" y="427161"/>
                  </a:cubicBezTo>
                  <a:cubicBezTo>
                    <a:pt x="476827" y="419589"/>
                    <a:pt x="480580" y="412018"/>
                    <a:pt x="484332" y="408233"/>
                  </a:cubicBezTo>
                  <a:cubicBezTo>
                    <a:pt x="488084" y="404447"/>
                    <a:pt x="491836" y="400662"/>
                    <a:pt x="499341" y="400662"/>
                  </a:cubicBezTo>
                  <a:cubicBezTo>
                    <a:pt x="503093" y="396876"/>
                    <a:pt x="510598" y="396876"/>
                    <a:pt x="518102" y="396876"/>
                  </a:cubicBezTo>
                  <a:close/>
                  <a:moveTo>
                    <a:pt x="48705" y="396876"/>
                  </a:moveTo>
                  <a:cubicBezTo>
                    <a:pt x="56198" y="396876"/>
                    <a:pt x="59944" y="396876"/>
                    <a:pt x="67437" y="400662"/>
                  </a:cubicBezTo>
                  <a:cubicBezTo>
                    <a:pt x="71184" y="400662"/>
                    <a:pt x="78677" y="404447"/>
                    <a:pt x="82423" y="408233"/>
                  </a:cubicBezTo>
                  <a:cubicBezTo>
                    <a:pt x="86170" y="415804"/>
                    <a:pt x="89916" y="419589"/>
                    <a:pt x="89916" y="427161"/>
                  </a:cubicBezTo>
                  <a:lnTo>
                    <a:pt x="93663" y="446089"/>
                  </a:lnTo>
                  <a:cubicBezTo>
                    <a:pt x="93663" y="453660"/>
                    <a:pt x="93663" y="461231"/>
                    <a:pt x="89916" y="465016"/>
                  </a:cubicBezTo>
                  <a:cubicBezTo>
                    <a:pt x="86170" y="472588"/>
                    <a:pt x="86170" y="480159"/>
                    <a:pt x="82423" y="483944"/>
                  </a:cubicBezTo>
                  <a:lnTo>
                    <a:pt x="67437" y="491515"/>
                  </a:lnTo>
                  <a:cubicBezTo>
                    <a:pt x="59944" y="495301"/>
                    <a:pt x="56198" y="495301"/>
                    <a:pt x="48705" y="495301"/>
                  </a:cubicBezTo>
                  <a:cubicBezTo>
                    <a:pt x="41212" y="495301"/>
                    <a:pt x="33719" y="495301"/>
                    <a:pt x="26226" y="491515"/>
                  </a:cubicBezTo>
                  <a:cubicBezTo>
                    <a:pt x="22479" y="491515"/>
                    <a:pt x="18733" y="487730"/>
                    <a:pt x="14986" y="483944"/>
                  </a:cubicBezTo>
                  <a:cubicBezTo>
                    <a:pt x="11239" y="476373"/>
                    <a:pt x="7493" y="472588"/>
                    <a:pt x="3746" y="465016"/>
                  </a:cubicBezTo>
                  <a:cubicBezTo>
                    <a:pt x="3746" y="461231"/>
                    <a:pt x="0" y="453660"/>
                    <a:pt x="0" y="446089"/>
                  </a:cubicBezTo>
                  <a:lnTo>
                    <a:pt x="3746" y="427161"/>
                  </a:lnTo>
                  <a:cubicBezTo>
                    <a:pt x="7493" y="419589"/>
                    <a:pt x="11239" y="412018"/>
                    <a:pt x="14986" y="408233"/>
                  </a:cubicBezTo>
                  <a:cubicBezTo>
                    <a:pt x="18733" y="404447"/>
                    <a:pt x="22479" y="400662"/>
                    <a:pt x="26226" y="400662"/>
                  </a:cubicBezTo>
                  <a:cubicBezTo>
                    <a:pt x="33719" y="396876"/>
                    <a:pt x="41212" y="396876"/>
                    <a:pt x="48705" y="396876"/>
                  </a:cubicBezTo>
                  <a:close/>
                  <a:moveTo>
                    <a:pt x="239713" y="393701"/>
                  </a:moveTo>
                  <a:lnTo>
                    <a:pt x="247651" y="393701"/>
                  </a:lnTo>
                  <a:lnTo>
                    <a:pt x="247651" y="404814"/>
                  </a:lnTo>
                  <a:lnTo>
                    <a:pt x="239713" y="404814"/>
                  </a:lnTo>
                  <a:close/>
                  <a:moveTo>
                    <a:pt x="232848" y="22225"/>
                  </a:moveTo>
                  <a:cubicBezTo>
                    <a:pt x="221650" y="22225"/>
                    <a:pt x="210451" y="22225"/>
                    <a:pt x="202986" y="29712"/>
                  </a:cubicBezTo>
                  <a:cubicBezTo>
                    <a:pt x="195520" y="33456"/>
                    <a:pt x="188055" y="37200"/>
                    <a:pt x="180589" y="48431"/>
                  </a:cubicBezTo>
                  <a:cubicBezTo>
                    <a:pt x="173123" y="59662"/>
                    <a:pt x="169391" y="70893"/>
                    <a:pt x="165658" y="85867"/>
                  </a:cubicBezTo>
                  <a:cubicBezTo>
                    <a:pt x="165658" y="104585"/>
                    <a:pt x="161925" y="123304"/>
                    <a:pt x="161925" y="145766"/>
                  </a:cubicBezTo>
                  <a:cubicBezTo>
                    <a:pt x="161925" y="171971"/>
                    <a:pt x="165658" y="190690"/>
                    <a:pt x="165658" y="205664"/>
                  </a:cubicBezTo>
                  <a:cubicBezTo>
                    <a:pt x="169391" y="220639"/>
                    <a:pt x="173123" y="235613"/>
                    <a:pt x="180589" y="243101"/>
                  </a:cubicBezTo>
                  <a:cubicBezTo>
                    <a:pt x="188055" y="254332"/>
                    <a:pt x="195520" y="261819"/>
                    <a:pt x="202986" y="265563"/>
                  </a:cubicBezTo>
                  <a:cubicBezTo>
                    <a:pt x="210451" y="269306"/>
                    <a:pt x="221650" y="273050"/>
                    <a:pt x="229115" y="273050"/>
                  </a:cubicBezTo>
                  <a:cubicBezTo>
                    <a:pt x="240314" y="273050"/>
                    <a:pt x="251512" y="269306"/>
                    <a:pt x="258978" y="265563"/>
                  </a:cubicBezTo>
                  <a:cubicBezTo>
                    <a:pt x="266443" y="261819"/>
                    <a:pt x="273909" y="254332"/>
                    <a:pt x="281374" y="243101"/>
                  </a:cubicBezTo>
                  <a:cubicBezTo>
                    <a:pt x="285107" y="235613"/>
                    <a:pt x="292573" y="220639"/>
                    <a:pt x="296305" y="205664"/>
                  </a:cubicBezTo>
                  <a:cubicBezTo>
                    <a:pt x="296305" y="190690"/>
                    <a:pt x="300038" y="171971"/>
                    <a:pt x="300038" y="145766"/>
                  </a:cubicBezTo>
                  <a:cubicBezTo>
                    <a:pt x="300038" y="123304"/>
                    <a:pt x="296305" y="104585"/>
                    <a:pt x="296305" y="85867"/>
                  </a:cubicBezTo>
                  <a:cubicBezTo>
                    <a:pt x="292573" y="70893"/>
                    <a:pt x="288840" y="59662"/>
                    <a:pt x="281374" y="48431"/>
                  </a:cubicBezTo>
                  <a:cubicBezTo>
                    <a:pt x="273909" y="37200"/>
                    <a:pt x="266443" y="33456"/>
                    <a:pt x="258978" y="25969"/>
                  </a:cubicBezTo>
                  <a:cubicBezTo>
                    <a:pt x="251512" y="22225"/>
                    <a:pt x="240314" y="22225"/>
                    <a:pt x="232848" y="22225"/>
                  </a:cubicBezTo>
                  <a:close/>
                  <a:moveTo>
                    <a:pt x="366713" y="3175"/>
                  </a:moveTo>
                  <a:cubicBezTo>
                    <a:pt x="550863" y="3175"/>
                    <a:pt x="550863" y="3175"/>
                    <a:pt x="550863" y="3175"/>
                  </a:cubicBezTo>
                  <a:cubicBezTo>
                    <a:pt x="550863" y="25689"/>
                    <a:pt x="550863" y="25689"/>
                    <a:pt x="550863" y="25689"/>
                  </a:cubicBezTo>
                  <a:cubicBezTo>
                    <a:pt x="535830" y="48202"/>
                    <a:pt x="520798" y="66964"/>
                    <a:pt x="509523" y="89477"/>
                  </a:cubicBezTo>
                  <a:cubicBezTo>
                    <a:pt x="498249" y="111991"/>
                    <a:pt x="486974" y="134505"/>
                    <a:pt x="479458" y="153266"/>
                  </a:cubicBezTo>
                  <a:cubicBezTo>
                    <a:pt x="471942" y="175780"/>
                    <a:pt x="464425" y="198293"/>
                    <a:pt x="456909" y="220807"/>
                  </a:cubicBezTo>
                  <a:cubicBezTo>
                    <a:pt x="453151" y="247073"/>
                    <a:pt x="449393" y="269586"/>
                    <a:pt x="449393" y="292100"/>
                  </a:cubicBezTo>
                  <a:cubicBezTo>
                    <a:pt x="423086" y="292100"/>
                    <a:pt x="423086" y="292100"/>
                    <a:pt x="423086" y="292100"/>
                  </a:cubicBezTo>
                  <a:cubicBezTo>
                    <a:pt x="423086" y="269586"/>
                    <a:pt x="423086" y="247073"/>
                    <a:pt x="430602" y="224559"/>
                  </a:cubicBezTo>
                  <a:cubicBezTo>
                    <a:pt x="434360" y="198293"/>
                    <a:pt x="441876" y="175780"/>
                    <a:pt x="449393" y="157018"/>
                  </a:cubicBezTo>
                  <a:cubicBezTo>
                    <a:pt x="460667" y="134505"/>
                    <a:pt x="471942" y="111991"/>
                    <a:pt x="483216" y="89477"/>
                  </a:cubicBezTo>
                  <a:cubicBezTo>
                    <a:pt x="494491" y="66964"/>
                    <a:pt x="509523" y="48202"/>
                    <a:pt x="520798" y="29441"/>
                  </a:cubicBezTo>
                  <a:cubicBezTo>
                    <a:pt x="366713" y="29441"/>
                    <a:pt x="366713" y="29441"/>
                    <a:pt x="366713" y="29441"/>
                  </a:cubicBezTo>
                  <a:cubicBezTo>
                    <a:pt x="366713" y="3175"/>
                    <a:pt x="366713" y="3175"/>
                    <a:pt x="366713" y="3175"/>
                  </a:cubicBezTo>
                  <a:close/>
                  <a:moveTo>
                    <a:pt x="232056" y="0"/>
                  </a:moveTo>
                  <a:cubicBezTo>
                    <a:pt x="243262" y="0"/>
                    <a:pt x="258203" y="0"/>
                    <a:pt x="269409" y="7516"/>
                  </a:cubicBezTo>
                  <a:cubicBezTo>
                    <a:pt x="280615" y="11273"/>
                    <a:pt x="291820" y="18789"/>
                    <a:pt x="299291" y="30062"/>
                  </a:cubicBezTo>
                  <a:cubicBezTo>
                    <a:pt x="306762" y="41335"/>
                    <a:pt x="314232" y="56366"/>
                    <a:pt x="317968" y="75155"/>
                  </a:cubicBezTo>
                  <a:cubicBezTo>
                    <a:pt x="325438" y="93944"/>
                    <a:pt x="325438" y="120248"/>
                    <a:pt x="325438" y="146553"/>
                  </a:cubicBezTo>
                  <a:cubicBezTo>
                    <a:pt x="325438" y="176615"/>
                    <a:pt x="325438" y="199161"/>
                    <a:pt x="317968" y="217950"/>
                  </a:cubicBezTo>
                  <a:cubicBezTo>
                    <a:pt x="314232" y="236739"/>
                    <a:pt x="306762" y="251770"/>
                    <a:pt x="299291" y="263043"/>
                  </a:cubicBezTo>
                  <a:cubicBezTo>
                    <a:pt x="288085" y="278074"/>
                    <a:pt x="280615" y="285590"/>
                    <a:pt x="269409" y="289347"/>
                  </a:cubicBezTo>
                  <a:cubicBezTo>
                    <a:pt x="254468" y="293105"/>
                    <a:pt x="243262" y="296863"/>
                    <a:pt x="228320" y="296863"/>
                  </a:cubicBezTo>
                  <a:cubicBezTo>
                    <a:pt x="217115" y="296863"/>
                    <a:pt x="202173" y="293105"/>
                    <a:pt x="190968" y="289347"/>
                  </a:cubicBezTo>
                  <a:cubicBezTo>
                    <a:pt x="179762" y="285590"/>
                    <a:pt x="168556" y="278074"/>
                    <a:pt x="161085" y="263043"/>
                  </a:cubicBezTo>
                  <a:cubicBezTo>
                    <a:pt x="153615" y="251770"/>
                    <a:pt x="146144" y="236739"/>
                    <a:pt x="142409" y="217950"/>
                  </a:cubicBezTo>
                  <a:cubicBezTo>
                    <a:pt x="134938" y="199161"/>
                    <a:pt x="134938" y="176615"/>
                    <a:pt x="134938" y="146553"/>
                  </a:cubicBezTo>
                  <a:cubicBezTo>
                    <a:pt x="134938" y="120248"/>
                    <a:pt x="134938" y="93944"/>
                    <a:pt x="142409" y="75155"/>
                  </a:cubicBezTo>
                  <a:cubicBezTo>
                    <a:pt x="146144" y="56366"/>
                    <a:pt x="153615" y="41335"/>
                    <a:pt x="161085" y="30062"/>
                  </a:cubicBezTo>
                  <a:cubicBezTo>
                    <a:pt x="168556" y="18789"/>
                    <a:pt x="179762" y="11273"/>
                    <a:pt x="190968" y="7516"/>
                  </a:cubicBezTo>
                  <a:cubicBezTo>
                    <a:pt x="205909" y="0"/>
                    <a:pt x="217115" y="0"/>
                    <a:pt x="2320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9" name="Freeform 35"/>
            <p:cNvSpPr>
              <a:spLocks/>
            </p:cNvSpPr>
            <p:nvPr/>
          </p:nvSpPr>
          <p:spPr bwMode="auto">
            <a:xfrm>
              <a:off x="7185025" y="341313"/>
              <a:ext cx="552450" cy="523875"/>
            </a:xfrm>
            <a:custGeom>
              <a:avLst/>
              <a:gdLst/>
              <a:ahLst/>
              <a:cxnLst/>
              <a:rect l="l" t="t" r="r" b="b"/>
              <a:pathLst>
                <a:path w="552450" h="523875">
                  <a:moveTo>
                    <a:pt x="487363" y="446087"/>
                  </a:moveTo>
                  <a:cubicBezTo>
                    <a:pt x="487363" y="487362"/>
                    <a:pt x="487363" y="487362"/>
                    <a:pt x="487363" y="487362"/>
                  </a:cubicBezTo>
                  <a:cubicBezTo>
                    <a:pt x="513557" y="487362"/>
                    <a:pt x="513557" y="487362"/>
                    <a:pt x="513557" y="487362"/>
                  </a:cubicBezTo>
                  <a:cubicBezTo>
                    <a:pt x="517299" y="487362"/>
                    <a:pt x="521041" y="487362"/>
                    <a:pt x="524783" y="487362"/>
                  </a:cubicBezTo>
                  <a:cubicBezTo>
                    <a:pt x="528525" y="483610"/>
                    <a:pt x="528525" y="483610"/>
                    <a:pt x="532267" y="483610"/>
                  </a:cubicBezTo>
                  <a:cubicBezTo>
                    <a:pt x="536009" y="479857"/>
                    <a:pt x="536009" y="479857"/>
                    <a:pt x="539751" y="476105"/>
                  </a:cubicBezTo>
                  <a:cubicBezTo>
                    <a:pt x="539751" y="472353"/>
                    <a:pt x="539751" y="468601"/>
                    <a:pt x="539751" y="464848"/>
                  </a:cubicBezTo>
                  <a:cubicBezTo>
                    <a:pt x="539751" y="464827"/>
                    <a:pt x="539751" y="461085"/>
                    <a:pt x="539751" y="457344"/>
                  </a:cubicBezTo>
                  <a:cubicBezTo>
                    <a:pt x="536009" y="457344"/>
                    <a:pt x="536009" y="453592"/>
                    <a:pt x="532267" y="453592"/>
                  </a:cubicBezTo>
                  <a:cubicBezTo>
                    <a:pt x="528525" y="449839"/>
                    <a:pt x="528525" y="449839"/>
                    <a:pt x="524783" y="449839"/>
                  </a:cubicBezTo>
                  <a:cubicBezTo>
                    <a:pt x="521041" y="446087"/>
                    <a:pt x="517299" y="446087"/>
                    <a:pt x="513557" y="446087"/>
                  </a:cubicBezTo>
                  <a:cubicBezTo>
                    <a:pt x="487363" y="446087"/>
                    <a:pt x="487363" y="446087"/>
                    <a:pt x="487363" y="446087"/>
                  </a:cubicBezTo>
                  <a:close/>
                  <a:moveTo>
                    <a:pt x="304313" y="430212"/>
                  </a:moveTo>
                  <a:cubicBezTo>
                    <a:pt x="292956" y="430212"/>
                    <a:pt x="289170" y="430212"/>
                    <a:pt x="285384" y="437832"/>
                  </a:cubicBezTo>
                  <a:cubicBezTo>
                    <a:pt x="281599" y="441642"/>
                    <a:pt x="277813" y="449262"/>
                    <a:pt x="277813" y="460692"/>
                  </a:cubicBezTo>
                  <a:cubicBezTo>
                    <a:pt x="277813" y="464502"/>
                    <a:pt x="277813" y="468312"/>
                    <a:pt x="277813" y="472122"/>
                  </a:cubicBezTo>
                  <a:cubicBezTo>
                    <a:pt x="281599" y="475932"/>
                    <a:pt x="281599" y="479742"/>
                    <a:pt x="285384" y="479742"/>
                  </a:cubicBezTo>
                  <a:cubicBezTo>
                    <a:pt x="285384" y="483552"/>
                    <a:pt x="289170" y="487362"/>
                    <a:pt x="292956" y="487362"/>
                  </a:cubicBezTo>
                  <a:cubicBezTo>
                    <a:pt x="296741" y="487362"/>
                    <a:pt x="296741" y="487362"/>
                    <a:pt x="300527" y="487362"/>
                  </a:cubicBezTo>
                  <a:cubicBezTo>
                    <a:pt x="311884" y="487362"/>
                    <a:pt x="315669" y="487362"/>
                    <a:pt x="319455" y="479742"/>
                  </a:cubicBezTo>
                  <a:cubicBezTo>
                    <a:pt x="327026" y="475932"/>
                    <a:pt x="327026" y="468312"/>
                    <a:pt x="327026" y="460692"/>
                  </a:cubicBezTo>
                  <a:cubicBezTo>
                    <a:pt x="327026" y="449262"/>
                    <a:pt x="327026" y="441642"/>
                    <a:pt x="323241" y="437832"/>
                  </a:cubicBezTo>
                  <a:cubicBezTo>
                    <a:pt x="315669" y="430212"/>
                    <a:pt x="311884" y="430212"/>
                    <a:pt x="304313" y="430212"/>
                  </a:cubicBezTo>
                  <a:close/>
                  <a:moveTo>
                    <a:pt x="139171" y="430212"/>
                  </a:moveTo>
                  <a:lnTo>
                    <a:pt x="131498" y="434022"/>
                  </a:lnTo>
                  <a:cubicBezTo>
                    <a:pt x="127662" y="437832"/>
                    <a:pt x="127662" y="441642"/>
                    <a:pt x="123825" y="445452"/>
                  </a:cubicBezTo>
                  <a:cubicBezTo>
                    <a:pt x="123825" y="449262"/>
                    <a:pt x="123825" y="453072"/>
                    <a:pt x="123825" y="460692"/>
                  </a:cubicBezTo>
                  <a:cubicBezTo>
                    <a:pt x="123825" y="464502"/>
                    <a:pt x="123825" y="468312"/>
                    <a:pt x="123825" y="472122"/>
                  </a:cubicBezTo>
                  <a:cubicBezTo>
                    <a:pt x="127662" y="475932"/>
                    <a:pt x="127662" y="479742"/>
                    <a:pt x="131498" y="483552"/>
                  </a:cubicBezTo>
                  <a:cubicBezTo>
                    <a:pt x="131529" y="483582"/>
                    <a:pt x="135349" y="487362"/>
                    <a:pt x="139171" y="487362"/>
                  </a:cubicBezTo>
                  <a:cubicBezTo>
                    <a:pt x="139216" y="487362"/>
                    <a:pt x="143030" y="487362"/>
                    <a:pt x="146844" y="487362"/>
                  </a:cubicBezTo>
                  <a:cubicBezTo>
                    <a:pt x="154517" y="487362"/>
                    <a:pt x="162190" y="487362"/>
                    <a:pt x="166027" y="479742"/>
                  </a:cubicBezTo>
                  <a:cubicBezTo>
                    <a:pt x="169863" y="475932"/>
                    <a:pt x="169863" y="468312"/>
                    <a:pt x="169863" y="456882"/>
                  </a:cubicBezTo>
                  <a:cubicBezTo>
                    <a:pt x="169863" y="453072"/>
                    <a:pt x="169863" y="449262"/>
                    <a:pt x="169863" y="445452"/>
                  </a:cubicBezTo>
                  <a:lnTo>
                    <a:pt x="166027" y="437832"/>
                  </a:lnTo>
                  <a:cubicBezTo>
                    <a:pt x="162190" y="434022"/>
                    <a:pt x="162190" y="434022"/>
                    <a:pt x="158354" y="430212"/>
                  </a:cubicBezTo>
                  <a:cubicBezTo>
                    <a:pt x="154517" y="430212"/>
                    <a:pt x="150681" y="430212"/>
                    <a:pt x="146844" y="430212"/>
                  </a:cubicBezTo>
                  <a:close/>
                  <a:moveTo>
                    <a:pt x="357188" y="422275"/>
                  </a:moveTo>
                  <a:lnTo>
                    <a:pt x="363786" y="422275"/>
                  </a:lnTo>
                  <a:cubicBezTo>
                    <a:pt x="364729" y="426042"/>
                    <a:pt x="364729" y="426194"/>
                    <a:pt x="364729" y="429795"/>
                  </a:cubicBezTo>
                  <a:cubicBezTo>
                    <a:pt x="368499" y="433555"/>
                    <a:pt x="372269" y="429795"/>
                    <a:pt x="376040" y="426035"/>
                  </a:cubicBezTo>
                  <a:lnTo>
                    <a:pt x="391121" y="422275"/>
                  </a:lnTo>
                  <a:cubicBezTo>
                    <a:pt x="394891" y="422275"/>
                    <a:pt x="402432" y="422275"/>
                    <a:pt x="402432" y="422275"/>
                  </a:cubicBezTo>
                  <a:cubicBezTo>
                    <a:pt x="406202" y="426035"/>
                    <a:pt x="409973" y="426035"/>
                    <a:pt x="413743" y="429795"/>
                  </a:cubicBezTo>
                  <a:cubicBezTo>
                    <a:pt x="413743" y="433555"/>
                    <a:pt x="413743" y="437315"/>
                    <a:pt x="417513" y="437315"/>
                  </a:cubicBezTo>
                  <a:cubicBezTo>
                    <a:pt x="417513" y="441075"/>
                    <a:pt x="417513" y="444834"/>
                    <a:pt x="417513" y="448594"/>
                  </a:cubicBezTo>
                  <a:cubicBezTo>
                    <a:pt x="417513" y="493713"/>
                    <a:pt x="417513" y="493713"/>
                    <a:pt x="417513" y="493713"/>
                  </a:cubicBezTo>
                  <a:lnTo>
                    <a:pt x="409973" y="493713"/>
                  </a:lnTo>
                  <a:cubicBezTo>
                    <a:pt x="409973" y="452354"/>
                    <a:pt x="409973" y="452354"/>
                    <a:pt x="409973" y="452354"/>
                  </a:cubicBezTo>
                  <a:cubicBezTo>
                    <a:pt x="409973" y="448594"/>
                    <a:pt x="406202" y="444834"/>
                    <a:pt x="406202" y="441075"/>
                  </a:cubicBezTo>
                  <a:cubicBezTo>
                    <a:pt x="406202" y="441040"/>
                    <a:pt x="406185" y="437297"/>
                    <a:pt x="402432" y="433555"/>
                  </a:cubicBezTo>
                  <a:cubicBezTo>
                    <a:pt x="402407" y="433555"/>
                    <a:pt x="398662" y="433542"/>
                    <a:pt x="398662" y="429795"/>
                  </a:cubicBezTo>
                  <a:cubicBezTo>
                    <a:pt x="394891" y="429795"/>
                    <a:pt x="391121" y="429795"/>
                    <a:pt x="387351" y="429795"/>
                  </a:cubicBezTo>
                  <a:cubicBezTo>
                    <a:pt x="383580" y="429795"/>
                    <a:pt x="383580" y="429795"/>
                    <a:pt x="379810" y="429795"/>
                  </a:cubicBezTo>
                  <a:cubicBezTo>
                    <a:pt x="376040" y="433555"/>
                    <a:pt x="376040" y="433555"/>
                    <a:pt x="372269" y="437315"/>
                  </a:cubicBezTo>
                  <a:cubicBezTo>
                    <a:pt x="368499" y="437315"/>
                    <a:pt x="368499" y="441075"/>
                    <a:pt x="368499" y="444834"/>
                  </a:cubicBezTo>
                  <a:cubicBezTo>
                    <a:pt x="364729" y="448594"/>
                    <a:pt x="364729" y="448594"/>
                    <a:pt x="364729" y="452354"/>
                  </a:cubicBezTo>
                  <a:cubicBezTo>
                    <a:pt x="364729" y="493713"/>
                    <a:pt x="364729" y="493713"/>
                    <a:pt x="364729" y="493713"/>
                  </a:cubicBezTo>
                  <a:lnTo>
                    <a:pt x="358131" y="493713"/>
                  </a:lnTo>
                  <a:cubicBezTo>
                    <a:pt x="357188" y="437315"/>
                    <a:pt x="357188" y="437315"/>
                    <a:pt x="357188" y="437315"/>
                  </a:cubicBezTo>
                  <a:close/>
                  <a:moveTo>
                    <a:pt x="304299" y="422275"/>
                  </a:moveTo>
                  <a:cubicBezTo>
                    <a:pt x="308059" y="422275"/>
                    <a:pt x="315579" y="422275"/>
                    <a:pt x="319339" y="426035"/>
                  </a:cubicBezTo>
                  <a:cubicBezTo>
                    <a:pt x="323099" y="426035"/>
                    <a:pt x="326859" y="429795"/>
                    <a:pt x="330618" y="433555"/>
                  </a:cubicBezTo>
                  <a:cubicBezTo>
                    <a:pt x="330642" y="433578"/>
                    <a:pt x="334378" y="437338"/>
                    <a:pt x="334378" y="444834"/>
                  </a:cubicBezTo>
                  <a:lnTo>
                    <a:pt x="338138" y="459874"/>
                  </a:lnTo>
                  <a:cubicBezTo>
                    <a:pt x="338138" y="463634"/>
                    <a:pt x="338138" y="467394"/>
                    <a:pt x="334378" y="471154"/>
                  </a:cubicBezTo>
                  <a:lnTo>
                    <a:pt x="326859" y="482433"/>
                  </a:lnTo>
                  <a:cubicBezTo>
                    <a:pt x="326859" y="486193"/>
                    <a:pt x="323099" y="489953"/>
                    <a:pt x="319339" y="493713"/>
                  </a:cubicBezTo>
                  <a:cubicBezTo>
                    <a:pt x="311819" y="493713"/>
                    <a:pt x="308059" y="493713"/>
                    <a:pt x="300539" y="493713"/>
                  </a:cubicBezTo>
                  <a:cubicBezTo>
                    <a:pt x="296779" y="493713"/>
                    <a:pt x="293020" y="493713"/>
                    <a:pt x="289260" y="493713"/>
                  </a:cubicBezTo>
                  <a:lnTo>
                    <a:pt x="277980" y="486193"/>
                  </a:lnTo>
                  <a:cubicBezTo>
                    <a:pt x="274220" y="482433"/>
                    <a:pt x="270460" y="478673"/>
                    <a:pt x="270460" y="471154"/>
                  </a:cubicBezTo>
                  <a:cubicBezTo>
                    <a:pt x="270460" y="467394"/>
                    <a:pt x="266700" y="463634"/>
                    <a:pt x="266700" y="459874"/>
                  </a:cubicBezTo>
                  <a:cubicBezTo>
                    <a:pt x="266700" y="452354"/>
                    <a:pt x="270460" y="448594"/>
                    <a:pt x="270460" y="444834"/>
                  </a:cubicBezTo>
                  <a:lnTo>
                    <a:pt x="277980" y="433555"/>
                  </a:lnTo>
                  <a:cubicBezTo>
                    <a:pt x="277980" y="429795"/>
                    <a:pt x="281740" y="426035"/>
                    <a:pt x="285500" y="426035"/>
                  </a:cubicBezTo>
                  <a:cubicBezTo>
                    <a:pt x="293020" y="422275"/>
                    <a:pt x="296779" y="422275"/>
                    <a:pt x="304299" y="422275"/>
                  </a:cubicBezTo>
                  <a:close/>
                  <a:moveTo>
                    <a:pt x="241300" y="422275"/>
                  </a:moveTo>
                  <a:lnTo>
                    <a:pt x="247650" y="422275"/>
                  </a:lnTo>
                  <a:lnTo>
                    <a:pt x="247650" y="493713"/>
                  </a:lnTo>
                  <a:lnTo>
                    <a:pt x="241300" y="493713"/>
                  </a:lnTo>
                  <a:close/>
                  <a:moveTo>
                    <a:pt x="112713" y="422275"/>
                  </a:moveTo>
                  <a:lnTo>
                    <a:pt x="122668" y="422275"/>
                  </a:lnTo>
                  <a:cubicBezTo>
                    <a:pt x="124090" y="429801"/>
                    <a:pt x="124090" y="429801"/>
                    <a:pt x="124090" y="433564"/>
                  </a:cubicBezTo>
                  <a:cubicBezTo>
                    <a:pt x="124090" y="433580"/>
                    <a:pt x="124090" y="433809"/>
                    <a:pt x="124090" y="437327"/>
                  </a:cubicBezTo>
                  <a:cubicBezTo>
                    <a:pt x="124090" y="429801"/>
                    <a:pt x="127883" y="426038"/>
                    <a:pt x="135468" y="426038"/>
                  </a:cubicBezTo>
                  <a:cubicBezTo>
                    <a:pt x="139260" y="422275"/>
                    <a:pt x="143052" y="422275"/>
                    <a:pt x="150637" y="422275"/>
                  </a:cubicBezTo>
                  <a:cubicBezTo>
                    <a:pt x="154430" y="422275"/>
                    <a:pt x="162014" y="422275"/>
                    <a:pt x="165807" y="426038"/>
                  </a:cubicBezTo>
                  <a:cubicBezTo>
                    <a:pt x="169599" y="426038"/>
                    <a:pt x="169599" y="429801"/>
                    <a:pt x="173391" y="433564"/>
                  </a:cubicBezTo>
                  <a:cubicBezTo>
                    <a:pt x="177184" y="433564"/>
                    <a:pt x="177184" y="437327"/>
                    <a:pt x="177184" y="444853"/>
                  </a:cubicBezTo>
                  <a:lnTo>
                    <a:pt x="180976" y="456142"/>
                  </a:lnTo>
                  <a:cubicBezTo>
                    <a:pt x="180976" y="463668"/>
                    <a:pt x="180976" y="467431"/>
                    <a:pt x="177184" y="471194"/>
                  </a:cubicBezTo>
                  <a:cubicBezTo>
                    <a:pt x="177184" y="478719"/>
                    <a:pt x="177184" y="482482"/>
                    <a:pt x="173391" y="482482"/>
                  </a:cubicBezTo>
                  <a:cubicBezTo>
                    <a:pt x="169599" y="486245"/>
                    <a:pt x="165807" y="490008"/>
                    <a:pt x="162014" y="493771"/>
                  </a:cubicBezTo>
                  <a:cubicBezTo>
                    <a:pt x="158222" y="493771"/>
                    <a:pt x="154430" y="493771"/>
                    <a:pt x="150637" y="493771"/>
                  </a:cubicBezTo>
                  <a:cubicBezTo>
                    <a:pt x="143052" y="493771"/>
                    <a:pt x="139260" y="493771"/>
                    <a:pt x="135468" y="490008"/>
                  </a:cubicBezTo>
                  <a:cubicBezTo>
                    <a:pt x="127883" y="490008"/>
                    <a:pt x="124090" y="486245"/>
                    <a:pt x="124090" y="478719"/>
                  </a:cubicBezTo>
                  <a:cubicBezTo>
                    <a:pt x="124090" y="486252"/>
                    <a:pt x="124090" y="486404"/>
                    <a:pt x="124090" y="490008"/>
                  </a:cubicBezTo>
                  <a:cubicBezTo>
                    <a:pt x="124090" y="490024"/>
                    <a:pt x="124090" y="490254"/>
                    <a:pt x="124090" y="493771"/>
                  </a:cubicBezTo>
                  <a:cubicBezTo>
                    <a:pt x="124090" y="523875"/>
                    <a:pt x="124090" y="523875"/>
                    <a:pt x="124090" y="523875"/>
                  </a:cubicBezTo>
                  <a:lnTo>
                    <a:pt x="114135" y="523875"/>
                  </a:lnTo>
                  <a:cubicBezTo>
                    <a:pt x="112713" y="437327"/>
                    <a:pt x="112713" y="437327"/>
                    <a:pt x="112713" y="437327"/>
                  </a:cubicBezTo>
                  <a:close/>
                  <a:moveTo>
                    <a:pt x="203201" y="407987"/>
                  </a:moveTo>
                  <a:lnTo>
                    <a:pt x="209683" y="407987"/>
                  </a:lnTo>
                  <a:lnTo>
                    <a:pt x="210609" y="421032"/>
                  </a:lnTo>
                  <a:lnTo>
                    <a:pt x="223574" y="422896"/>
                  </a:lnTo>
                  <a:lnTo>
                    <a:pt x="225426" y="429418"/>
                  </a:lnTo>
                  <a:lnTo>
                    <a:pt x="212461" y="430350"/>
                  </a:lnTo>
                  <a:cubicBezTo>
                    <a:pt x="210609" y="475076"/>
                    <a:pt x="210609" y="475076"/>
                    <a:pt x="210609" y="475076"/>
                  </a:cubicBezTo>
                  <a:cubicBezTo>
                    <a:pt x="210609" y="478803"/>
                    <a:pt x="210609" y="482531"/>
                    <a:pt x="210609" y="486258"/>
                  </a:cubicBezTo>
                  <a:cubicBezTo>
                    <a:pt x="214314" y="486258"/>
                    <a:pt x="214314" y="486258"/>
                    <a:pt x="218018" y="486258"/>
                  </a:cubicBezTo>
                  <a:lnTo>
                    <a:pt x="225426" y="492780"/>
                  </a:lnTo>
                  <a:cubicBezTo>
                    <a:pt x="218018" y="493712"/>
                    <a:pt x="218018" y="493712"/>
                    <a:pt x="214314" y="493712"/>
                  </a:cubicBezTo>
                  <a:cubicBezTo>
                    <a:pt x="210609" y="493712"/>
                    <a:pt x="206905" y="493712"/>
                    <a:pt x="203201" y="489985"/>
                  </a:cubicBezTo>
                  <a:cubicBezTo>
                    <a:pt x="199497" y="486258"/>
                    <a:pt x="199497" y="482531"/>
                    <a:pt x="199497" y="478803"/>
                  </a:cubicBezTo>
                  <a:cubicBezTo>
                    <a:pt x="199497" y="430350"/>
                    <a:pt x="199497" y="430350"/>
                    <a:pt x="199497" y="430350"/>
                  </a:cubicBezTo>
                  <a:lnTo>
                    <a:pt x="193014" y="430350"/>
                  </a:lnTo>
                  <a:lnTo>
                    <a:pt x="192088" y="423828"/>
                  </a:lnTo>
                  <a:lnTo>
                    <a:pt x="198571" y="422896"/>
                  </a:lnTo>
                  <a:close/>
                  <a:moveTo>
                    <a:pt x="487363" y="404812"/>
                  </a:moveTo>
                  <a:cubicBezTo>
                    <a:pt x="487363" y="438150"/>
                    <a:pt x="487363" y="438150"/>
                    <a:pt x="487363" y="438150"/>
                  </a:cubicBezTo>
                  <a:cubicBezTo>
                    <a:pt x="510077" y="438150"/>
                    <a:pt x="510077" y="438150"/>
                    <a:pt x="510077" y="438150"/>
                  </a:cubicBezTo>
                  <a:cubicBezTo>
                    <a:pt x="513863" y="438150"/>
                    <a:pt x="517648" y="438150"/>
                    <a:pt x="521434" y="438150"/>
                  </a:cubicBezTo>
                  <a:lnTo>
                    <a:pt x="529005" y="434446"/>
                  </a:lnTo>
                  <a:cubicBezTo>
                    <a:pt x="532791" y="434446"/>
                    <a:pt x="532791" y="430742"/>
                    <a:pt x="532791" y="427037"/>
                  </a:cubicBezTo>
                  <a:cubicBezTo>
                    <a:pt x="532791" y="427037"/>
                    <a:pt x="536576" y="423333"/>
                    <a:pt x="536576" y="419629"/>
                  </a:cubicBezTo>
                  <a:cubicBezTo>
                    <a:pt x="536576" y="415925"/>
                    <a:pt x="532791" y="412220"/>
                    <a:pt x="529005" y="408516"/>
                  </a:cubicBezTo>
                  <a:cubicBezTo>
                    <a:pt x="525219" y="404812"/>
                    <a:pt x="517648" y="404812"/>
                    <a:pt x="510077" y="404812"/>
                  </a:cubicBezTo>
                  <a:cubicBezTo>
                    <a:pt x="487363" y="404812"/>
                    <a:pt x="487363" y="404812"/>
                    <a:pt x="487363" y="404812"/>
                  </a:cubicBezTo>
                  <a:close/>
                  <a:moveTo>
                    <a:pt x="48712" y="404812"/>
                  </a:moveTo>
                  <a:cubicBezTo>
                    <a:pt x="41192" y="404812"/>
                    <a:pt x="37433" y="404812"/>
                    <a:pt x="29913" y="408564"/>
                  </a:cubicBezTo>
                  <a:cubicBezTo>
                    <a:pt x="26153" y="408564"/>
                    <a:pt x="22393" y="412317"/>
                    <a:pt x="22393" y="416069"/>
                  </a:cubicBezTo>
                  <a:cubicBezTo>
                    <a:pt x="18633" y="419821"/>
                    <a:pt x="14873" y="423573"/>
                    <a:pt x="14873" y="427326"/>
                  </a:cubicBezTo>
                  <a:cubicBezTo>
                    <a:pt x="11113" y="434830"/>
                    <a:pt x="11113" y="438582"/>
                    <a:pt x="11113" y="446087"/>
                  </a:cubicBezTo>
                  <a:cubicBezTo>
                    <a:pt x="11113" y="449839"/>
                    <a:pt x="11113" y="457344"/>
                    <a:pt x="14873" y="461096"/>
                  </a:cubicBezTo>
                  <a:cubicBezTo>
                    <a:pt x="14873" y="468601"/>
                    <a:pt x="18633" y="472353"/>
                    <a:pt x="22393" y="476105"/>
                  </a:cubicBezTo>
                  <a:cubicBezTo>
                    <a:pt x="22393" y="479857"/>
                    <a:pt x="26153" y="483610"/>
                    <a:pt x="33673" y="483610"/>
                  </a:cubicBezTo>
                  <a:cubicBezTo>
                    <a:pt x="37433" y="487362"/>
                    <a:pt x="41192" y="487362"/>
                    <a:pt x="48712" y="487362"/>
                  </a:cubicBezTo>
                  <a:cubicBezTo>
                    <a:pt x="52472" y="487362"/>
                    <a:pt x="59992" y="487362"/>
                    <a:pt x="63752" y="483610"/>
                  </a:cubicBezTo>
                  <a:cubicBezTo>
                    <a:pt x="67512" y="483610"/>
                    <a:pt x="71272" y="479857"/>
                    <a:pt x="75031" y="476105"/>
                  </a:cubicBezTo>
                  <a:cubicBezTo>
                    <a:pt x="78791" y="472353"/>
                    <a:pt x="78791" y="468601"/>
                    <a:pt x="82551" y="461096"/>
                  </a:cubicBezTo>
                  <a:lnTo>
                    <a:pt x="82551" y="446087"/>
                  </a:lnTo>
                  <a:cubicBezTo>
                    <a:pt x="82551" y="438582"/>
                    <a:pt x="82551" y="434830"/>
                    <a:pt x="82551" y="427326"/>
                  </a:cubicBezTo>
                  <a:cubicBezTo>
                    <a:pt x="78791" y="423573"/>
                    <a:pt x="75031" y="419821"/>
                    <a:pt x="75031" y="416069"/>
                  </a:cubicBezTo>
                  <a:cubicBezTo>
                    <a:pt x="71272" y="412317"/>
                    <a:pt x="67512" y="408564"/>
                    <a:pt x="63752" y="408564"/>
                  </a:cubicBezTo>
                  <a:close/>
                  <a:moveTo>
                    <a:pt x="476250" y="396875"/>
                  </a:moveTo>
                  <a:cubicBezTo>
                    <a:pt x="510540" y="396875"/>
                    <a:pt x="510540" y="396875"/>
                    <a:pt x="510540" y="396875"/>
                  </a:cubicBezTo>
                  <a:cubicBezTo>
                    <a:pt x="518160" y="396875"/>
                    <a:pt x="521970" y="396875"/>
                    <a:pt x="525780" y="396875"/>
                  </a:cubicBezTo>
                  <a:cubicBezTo>
                    <a:pt x="529590" y="400600"/>
                    <a:pt x="533400" y="400600"/>
                    <a:pt x="537210" y="400600"/>
                  </a:cubicBezTo>
                  <a:cubicBezTo>
                    <a:pt x="541020" y="404324"/>
                    <a:pt x="541020" y="408049"/>
                    <a:pt x="544830" y="408049"/>
                  </a:cubicBezTo>
                  <a:cubicBezTo>
                    <a:pt x="544830" y="411773"/>
                    <a:pt x="544830" y="415498"/>
                    <a:pt x="544830" y="419222"/>
                  </a:cubicBezTo>
                  <a:lnTo>
                    <a:pt x="544830" y="426671"/>
                  </a:lnTo>
                  <a:lnTo>
                    <a:pt x="541020" y="434120"/>
                  </a:lnTo>
                  <a:lnTo>
                    <a:pt x="537210" y="437845"/>
                  </a:lnTo>
                  <a:cubicBezTo>
                    <a:pt x="533400" y="441569"/>
                    <a:pt x="529590" y="441569"/>
                    <a:pt x="525780" y="441569"/>
                  </a:cubicBezTo>
                  <a:cubicBezTo>
                    <a:pt x="529590" y="441569"/>
                    <a:pt x="533400" y="445294"/>
                    <a:pt x="537210" y="445294"/>
                  </a:cubicBezTo>
                  <a:lnTo>
                    <a:pt x="544830" y="449019"/>
                  </a:lnTo>
                  <a:lnTo>
                    <a:pt x="548640" y="456468"/>
                  </a:lnTo>
                  <a:lnTo>
                    <a:pt x="552450" y="467641"/>
                  </a:lnTo>
                  <a:cubicBezTo>
                    <a:pt x="552450" y="471366"/>
                    <a:pt x="552450" y="475090"/>
                    <a:pt x="548640" y="478815"/>
                  </a:cubicBezTo>
                  <a:cubicBezTo>
                    <a:pt x="548640" y="482539"/>
                    <a:pt x="544830" y="486264"/>
                    <a:pt x="541020" y="486264"/>
                  </a:cubicBezTo>
                  <a:cubicBezTo>
                    <a:pt x="537210" y="489988"/>
                    <a:pt x="533400" y="489988"/>
                    <a:pt x="529590" y="489988"/>
                  </a:cubicBezTo>
                  <a:cubicBezTo>
                    <a:pt x="525780" y="493713"/>
                    <a:pt x="521970" y="493713"/>
                    <a:pt x="514350" y="493713"/>
                  </a:cubicBezTo>
                  <a:cubicBezTo>
                    <a:pt x="476250" y="493713"/>
                    <a:pt x="476250" y="493713"/>
                    <a:pt x="476250" y="493713"/>
                  </a:cubicBezTo>
                  <a:cubicBezTo>
                    <a:pt x="476250" y="396875"/>
                    <a:pt x="476250" y="396875"/>
                    <a:pt x="476250" y="396875"/>
                  </a:cubicBezTo>
                  <a:close/>
                  <a:moveTo>
                    <a:pt x="48705" y="396875"/>
                  </a:moveTo>
                  <a:cubicBezTo>
                    <a:pt x="56198" y="396875"/>
                    <a:pt x="59945" y="396875"/>
                    <a:pt x="67438" y="400600"/>
                  </a:cubicBezTo>
                  <a:cubicBezTo>
                    <a:pt x="71184" y="400600"/>
                    <a:pt x="78677" y="404324"/>
                    <a:pt x="82424" y="408049"/>
                  </a:cubicBezTo>
                  <a:lnTo>
                    <a:pt x="89917" y="422947"/>
                  </a:lnTo>
                  <a:lnTo>
                    <a:pt x="93663" y="445294"/>
                  </a:lnTo>
                  <a:cubicBezTo>
                    <a:pt x="93663" y="452743"/>
                    <a:pt x="93663" y="460192"/>
                    <a:pt x="89917" y="463917"/>
                  </a:cubicBezTo>
                  <a:cubicBezTo>
                    <a:pt x="86170" y="471366"/>
                    <a:pt x="86170" y="475090"/>
                    <a:pt x="82424" y="482539"/>
                  </a:cubicBezTo>
                  <a:lnTo>
                    <a:pt x="67438" y="489988"/>
                  </a:lnTo>
                  <a:cubicBezTo>
                    <a:pt x="59945" y="493713"/>
                    <a:pt x="56198" y="493713"/>
                    <a:pt x="48705" y="493713"/>
                  </a:cubicBezTo>
                  <a:cubicBezTo>
                    <a:pt x="41212" y="493713"/>
                    <a:pt x="33719" y="493713"/>
                    <a:pt x="26226" y="489988"/>
                  </a:cubicBezTo>
                  <a:cubicBezTo>
                    <a:pt x="22479" y="489988"/>
                    <a:pt x="18733" y="486264"/>
                    <a:pt x="14986" y="478815"/>
                  </a:cubicBezTo>
                  <a:cubicBezTo>
                    <a:pt x="11240" y="475090"/>
                    <a:pt x="7493" y="471366"/>
                    <a:pt x="3746" y="463917"/>
                  </a:cubicBezTo>
                  <a:cubicBezTo>
                    <a:pt x="3746" y="460192"/>
                    <a:pt x="0" y="452743"/>
                    <a:pt x="0" y="445294"/>
                  </a:cubicBezTo>
                  <a:cubicBezTo>
                    <a:pt x="0" y="437845"/>
                    <a:pt x="3746" y="430396"/>
                    <a:pt x="3746" y="422947"/>
                  </a:cubicBezTo>
                  <a:cubicBezTo>
                    <a:pt x="7493" y="419222"/>
                    <a:pt x="11240" y="411773"/>
                    <a:pt x="14986" y="408049"/>
                  </a:cubicBezTo>
                  <a:cubicBezTo>
                    <a:pt x="18733" y="404324"/>
                    <a:pt x="22479" y="400600"/>
                    <a:pt x="26226" y="400600"/>
                  </a:cubicBezTo>
                  <a:cubicBezTo>
                    <a:pt x="33719" y="396875"/>
                    <a:pt x="41212" y="396875"/>
                    <a:pt x="48705" y="396875"/>
                  </a:cubicBezTo>
                  <a:close/>
                  <a:moveTo>
                    <a:pt x="241300" y="393700"/>
                  </a:moveTo>
                  <a:lnTo>
                    <a:pt x="247650" y="393700"/>
                  </a:lnTo>
                  <a:lnTo>
                    <a:pt x="247650" y="404813"/>
                  </a:lnTo>
                  <a:lnTo>
                    <a:pt x="241300" y="404813"/>
                  </a:lnTo>
                  <a:close/>
                  <a:moveTo>
                    <a:pt x="101901" y="22225"/>
                  </a:moveTo>
                  <a:cubicBezTo>
                    <a:pt x="90574" y="22225"/>
                    <a:pt x="79247" y="22225"/>
                    <a:pt x="71696" y="25969"/>
                  </a:cubicBezTo>
                  <a:cubicBezTo>
                    <a:pt x="64144" y="29712"/>
                    <a:pt x="56593" y="37200"/>
                    <a:pt x="49042" y="48431"/>
                  </a:cubicBezTo>
                  <a:cubicBezTo>
                    <a:pt x="41490" y="55918"/>
                    <a:pt x="37715" y="70893"/>
                    <a:pt x="33939" y="85867"/>
                  </a:cubicBezTo>
                  <a:cubicBezTo>
                    <a:pt x="33939" y="100842"/>
                    <a:pt x="30163" y="123304"/>
                    <a:pt x="30163" y="145766"/>
                  </a:cubicBezTo>
                  <a:cubicBezTo>
                    <a:pt x="30163" y="168228"/>
                    <a:pt x="33939" y="190690"/>
                    <a:pt x="33939" y="205664"/>
                  </a:cubicBezTo>
                  <a:cubicBezTo>
                    <a:pt x="37715" y="220639"/>
                    <a:pt x="41490" y="235613"/>
                    <a:pt x="49042" y="243101"/>
                  </a:cubicBezTo>
                  <a:cubicBezTo>
                    <a:pt x="56593" y="254332"/>
                    <a:pt x="64144" y="261819"/>
                    <a:pt x="71696" y="265563"/>
                  </a:cubicBezTo>
                  <a:cubicBezTo>
                    <a:pt x="79247" y="269306"/>
                    <a:pt x="90574" y="273050"/>
                    <a:pt x="98125" y="273050"/>
                  </a:cubicBezTo>
                  <a:cubicBezTo>
                    <a:pt x="109452" y="273050"/>
                    <a:pt x="120779" y="269306"/>
                    <a:pt x="128331" y="265563"/>
                  </a:cubicBezTo>
                  <a:cubicBezTo>
                    <a:pt x="135882" y="261819"/>
                    <a:pt x="143434" y="254332"/>
                    <a:pt x="150985" y="243101"/>
                  </a:cubicBezTo>
                  <a:cubicBezTo>
                    <a:pt x="154761" y="235613"/>
                    <a:pt x="162312" y="220639"/>
                    <a:pt x="166088" y="205664"/>
                  </a:cubicBezTo>
                  <a:cubicBezTo>
                    <a:pt x="166088" y="190690"/>
                    <a:pt x="169863" y="168228"/>
                    <a:pt x="169863" y="145766"/>
                  </a:cubicBezTo>
                  <a:cubicBezTo>
                    <a:pt x="169863" y="123304"/>
                    <a:pt x="166088" y="100842"/>
                    <a:pt x="166088" y="85867"/>
                  </a:cubicBezTo>
                  <a:cubicBezTo>
                    <a:pt x="162312" y="70893"/>
                    <a:pt x="158536" y="55918"/>
                    <a:pt x="150985" y="48431"/>
                  </a:cubicBezTo>
                  <a:cubicBezTo>
                    <a:pt x="143434" y="37200"/>
                    <a:pt x="135882" y="29712"/>
                    <a:pt x="128331" y="25969"/>
                  </a:cubicBezTo>
                  <a:cubicBezTo>
                    <a:pt x="120779" y="22225"/>
                    <a:pt x="109452" y="22225"/>
                    <a:pt x="101901" y="22225"/>
                  </a:cubicBezTo>
                  <a:close/>
                  <a:moveTo>
                    <a:pt x="327317" y="0"/>
                  </a:moveTo>
                  <a:cubicBezTo>
                    <a:pt x="338592" y="0"/>
                    <a:pt x="353624" y="0"/>
                    <a:pt x="364899" y="3745"/>
                  </a:cubicBezTo>
                  <a:cubicBezTo>
                    <a:pt x="372415" y="7490"/>
                    <a:pt x="383690" y="11235"/>
                    <a:pt x="391206" y="18724"/>
                  </a:cubicBezTo>
                  <a:cubicBezTo>
                    <a:pt x="398722" y="26214"/>
                    <a:pt x="406239" y="33704"/>
                    <a:pt x="409997" y="41194"/>
                  </a:cubicBezTo>
                  <a:cubicBezTo>
                    <a:pt x="413755" y="52428"/>
                    <a:pt x="413755" y="63663"/>
                    <a:pt x="413755" y="74897"/>
                  </a:cubicBezTo>
                  <a:cubicBezTo>
                    <a:pt x="413755" y="86132"/>
                    <a:pt x="413755" y="97367"/>
                    <a:pt x="409997" y="104856"/>
                  </a:cubicBezTo>
                  <a:cubicBezTo>
                    <a:pt x="406239" y="116091"/>
                    <a:pt x="402481" y="123581"/>
                    <a:pt x="394964" y="131071"/>
                  </a:cubicBezTo>
                  <a:cubicBezTo>
                    <a:pt x="391206" y="138560"/>
                    <a:pt x="383690" y="146050"/>
                    <a:pt x="376173" y="153540"/>
                  </a:cubicBezTo>
                  <a:cubicBezTo>
                    <a:pt x="368657" y="164774"/>
                    <a:pt x="361141" y="172264"/>
                    <a:pt x="353624" y="179754"/>
                  </a:cubicBezTo>
                  <a:cubicBezTo>
                    <a:pt x="342350" y="183499"/>
                    <a:pt x="334834" y="190989"/>
                    <a:pt x="327317" y="198478"/>
                  </a:cubicBezTo>
                  <a:cubicBezTo>
                    <a:pt x="319801" y="205968"/>
                    <a:pt x="312285" y="213458"/>
                    <a:pt x="304768" y="220947"/>
                  </a:cubicBezTo>
                  <a:cubicBezTo>
                    <a:pt x="297252" y="228437"/>
                    <a:pt x="289736" y="235927"/>
                    <a:pt x="282219" y="243417"/>
                  </a:cubicBezTo>
                  <a:cubicBezTo>
                    <a:pt x="278461" y="250906"/>
                    <a:pt x="270945" y="258396"/>
                    <a:pt x="267187" y="265886"/>
                  </a:cubicBezTo>
                  <a:cubicBezTo>
                    <a:pt x="417513" y="265886"/>
                    <a:pt x="417513" y="265886"/>
                    <a:pt x="417513" y="265886"/>
                  </a:cubicBezTo>
                  <a:cubicBezTo>
                    <a:pt x="417513" y="292100"/>
                    <a:pt x="417513" y="292100"/>
                    <a:pt x="417513" y="292100"/>
                  </a:cubicBezTo>
                  <a:lnTo>
                    <a:pt x="233363" y="292100"/>
                  </a:lnTo>
                  <a:cubicBezTo>
                    <a:pt x="233363" y="269631"/>
                    <a:pt x="233363" y="269631"/>
                    <a:pt x="233363" y="269631"/>
                  </a:cubicBezTo>
                  <a:cubicBezTo>
                    <a:pt x="240880" y="258396"/>
                    <a:pt x="248396" y="243417"/>
                    <a:pt x="255912" y="232182"/>
                  </a:cubicBezTo>
                  <a:cubicBezTo>
                    <a:pt x="267187" y="220947"/>
                    <a:pt x="278461" y="209713"/>
                    <a:pt x="289736" y="198478"/>
                  </a:cubicBezTo>
                  <a:cubicBezTo>
                    <a:pt x="301010" y="187244"/>
                    <a:pt x="312285" y="179754"/>
                    <a:pt x="323559" y="168519"/>
                  </a:cubicBezTo>
                  <a:cubicBezTo>
                    <a:pt x="334834" y="161030"/>
                    <a:pt x="346108" y="149795"/>
                    <a:pt x="353624" y="138560"/>
                  </a:cubicBezTo>
                  <a:cubicBezTo>
                    <a:pt x="364899" y="131071"/>
                    <a:pt x="372415" y="119836"/>
                    <a:pt x="376173" y="108601"/>
                  </a:cubicBezTo>
                  <a:cubicBezTo>
                    <a:pt x="383690" y="101112"/>
                    <a:pt x="387448" y="89877"/>
                    <a:pt x="387448" y="78642"/>
                  </a:cubicBezTo>
                  <a:cubicBezTo>
                    <a:pt x="387448" y="67408"/>
                    <a:pt x="383690" y="59918"/>
                    <a:pt x="379932" y="52428"/>
                  </a:cubicBezTo>
                  <a:cubicBezTo>
                    <a:pt x="379932" y="44938"/>
                    <a:pt x="376173" y="41194"/>
                    <a:pt x="368657" y="33704"/>
                  </a:cubicBezTo>
                  <a:cubicBezTo>
                    <a:pt x="364899" y="29959"/>
                    <a:pt x="357383" y="26214"/>
                    <a:pt x="349866" y="26214"/>
                  </a:cubicBezTo>
                  <a:cubicBezTo>
                    <a:pt x="342350" y="22469"/>
                    <a:pt x="334834" y="22469"/>
                    <a:pt x="327317" y="22469"/>
                  </a:cubicBezTo>
                  <a:cubicBezTo>
                    <a:pt x="308527" y="22469"/>
                    <a:pt x="297252" y="26214"/>
                    <a:pt x="285978" y="33704"/>
                  </a:cubicBezTo>
                  <a:cubicBezTo>
                    <a:pt x="274703" y="44938"/>
                    <a:pt x="267187" y="56173"/>
                    <a:pt x="267187" y="74897"/>
                  </a:cubicBezTo>
                  <a:cubicBezTo>
                    <a:pt x="237121" y="71153"/>
                    <a:pt x="237121" y="71153"/>
                    <a:pt x="237121" y="71153"/>
                  </a:cubicBezTo>
                  <a:cubicBezTo>
                    <a:pt x="237121" y="59918"/>
                    <a:pt x="240880" y="52428"/>
                    <a:pt x="244638" y="41194"/>
                  </a:cubicBezTo>
                  <a:cubicBezTo>
                    <a:pt x="248396" y="33704"/>
                    <a:pt x="255912" y="26214"/>
                    <a:pt x="263429" y="18724"/>
                  </a:cubicBezTo>
                  <a:cubicBezTo>
                    <a:pt x="270945" y="14980"/>
                    <a:pt x="278461" y="7490"/>
                    <a:pt x="289736" y="3745"/>
                  </a:cubicBezTo>
                  <a:cubicBezTo>
                    <a:pt x="301010" y="0"/>
                    <a:pt x="312285" y="0"/>
                    <a:pt x="327317" y="0"/>
                  </a:cubicBezTo>
                  <a:close/>
                  <a:moveTo>
                    <a:pt x="101881" y="0"/>
                  </a:moveTo>
                  <a:cubicBezTo>
                    <a:pt x="113087" y="0"/>
                    <a:pt x="128028" y="0"/>
                    <a:pt x="139234" y="3738"/>
                  </a:cubicBezTo>
                  <a:cubicBezTo>
                    <a:pt x="150440" y="11213"/>
                    <a:pt x="161646" y="18688"/>
                    <a:pt x="169116" y="29901"/>
                  </a:cubicBezTo>
                  <a:cubicBezTo>
                    <a:pt x="176587" y="41114"/>
                    <a:pt x="184057" y="56065"/>
                    <a:pt x="187793" y="74753"/>
                  </a:cubicBezTo>
                  <a:cubicBezTo>
                    <a:pt x="195263" y="93441"/>
                    <a:pt x="195263" y="115867"/>
                    <a:pt x="195263" y="145769"/>
                  </a:cubicBezTo>
                  <a:cubicBezTo>
                    <a:pt x="195263" y="175670"/>
                    <a:pt x="195263" y="198096"/>
                    <a:pt x="187793" y="216784"/>
                  </a:cubicBezTo>
                  <a:cubicBezTo>
                    <a:pt x="184057" y="235473"/>
                    <a:pt x="176587" y="250423"/>
                    <a:pt x="169116" y="261636"/>
                  </a:cubicBezTo>
                  <a:cubicBezTo>
                    <a:pt x="157910" y="272849"/>
                    <a:pt x="150440" y="284062"/>
                    <a:pt x="139234" y="287800"/>
                  </a:cubicBezTo>
                  <a:cubicBezTo>
                    <a:pt x="124293" y="291537"/>
                    <a:pt x="113087" y="295275"/>
                    <a:pt x="98146" y="295275"/>
                  </a:cubicBezTo>
                  <a:cubicBezTo>
                    <a:pt x="86940" y="295275"/>
                    <a:pt x="71999" y="291537"/>
                    <a:pt x="60793" y="287800"/>
                  </a:cubicBezTo>
                  <a:cubicBezTo>
                    <a:pt x="49587" y="284062"/>
                    <a:pt x="38381" y="272849"/>
                    <a:pt x="30910" y="261636"/>
                  </a:cubicBezTo>
                  <a:cubicBezTo>
                    <a:pt x="23440" y="250423"/>
                    <a:pt x="15969" y="235473"/>
                    <a:pt x="12234" y="216784"/>
                  </a:cubicBezTo>
                  <a:cubicBezTo>
                    <a:pt x="4763" y="198096"/>
                    <a:pt x="4763" y="175670"/>
                    <a:pt x="4763" y="145769"/>
                  </a:cubicBezTo>
                  <a:cubicBezTo>
                    <a:pt x="4763" y="115867"/>
                    <a:pt x="4763" y="93441"/>
                    <a:pt x="12234" y="74753"/>
                  </a:cubicBezTo>
                  <a:cubicBezTo>
                    <a:pt x="15969" y="56065"/>
                    <a:pt x="23440" y="41114"/>
                    <a:pt x="30910" y="29901"/>
                  </a:cubicBezTo>
                  <a:cubicBezTo>
                    <a:pt x="38381" y="18688"/>
                    <a:pt x="49587" y="11213"/>
                    <a:pt x="60793" y="3738"/>
                  </a:cubicBezTo>
                  <a:cubicBezTo>
                    <a:pt x="75734" y="0"/>
                    <a:pt x="86940" y="0"/>
                    <a:pt x="1018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3" name="Freeform 38"/>
            <p:cNvSpPr>
              <a:spLocks/>
            </p:cNvSpPr>
            <p:nvPr/>
          </p:nvSpPr>
          <p:spPr bwMode="auto">
            <a:xfrm>
              <a:off x="7613649" y="3168649"/>
              <a:ext cx="554038" cy="528638"/>
            </a:xfrm>
            <a:custGeom>
              <a:avLst/>
              <a:gdLst/>
              <a:ahLst/>
              <a:cxnLst/>
              <a:rect l="l" t="t" r="r" b="b"/>
              <a:pathLst>
                <a:path w="554038" h="528638">
                  <a:moveTo>
                    <a:pt x="299550" y="430213"/>
                  </a:moveTo>
                  <a:cubicBezTo>
                    <a:pt x="291978" y="430213"/>
                    <a:pt x="284407" y="433983"/>
                    <a:pt x="280621" y="437754"/>
                  </a:cubicBezTo>
                  <a:cubicBezTo>
                    <a:pt x="276836" y="441524"/>
                    <a:pt x="273050" y="449065"/>
                    <a:pt x="273050" y="460376"/>
                  </a:cubicBezTo>
                  <a:cubicBezTo>
                    <a:pt x="273050" y="464146"/>
                    <a:pt x="273050" y="467916"/>
                    <a:pt x="276836" y="471687"/>
                  </a:cubicBezTo>
                  <a:cubicBezTo>
                    <a:pt x="276836" y="475457"/>
                    <a:pt x="276836" y="479227"/>
                    <a:pt x="280621" y="482998"/>
                  </a:cubicBezTo>
                  <a:cubicBezTo>
                    <a:pt x="284407" y="486768"/>
                    <a:pt x="284407" y="486768"/>
                    <a:pt x="288193" y="486768"/>
                  </a:cubicBezTo>
                  <a:cubicBezTo>
                    <a:pt x="291978" y="490538"/>
                    <a:pt x="295764" y="490538"/>
                    <a:pt x="299550" y="490538"/>
                  </a:cubicBezTo>
                  <a:cubicBezTo>
                    <a:pt x="307121" y="490538"/>
                    <a:pt x="310906" y="486768"/>
                    <a:pt x="318478" y="482998"/>
                  </a:cubicBezTo>
                  <a:cubicBezTo>
                    <a:pt x="322263" y="479227"/>
                    <a:pt x="322263" y="471687"/>
                    <a:pt x="322263" y="460376"/>
                  </a:cubicBezTo>
                  <a:cubicBezTo>
                    <a:pt x="322263" y="449065"/>
                    <a:pt x="322263" y="441524"/>
                    <a:pt x="318478" y="437754"/>
                  </a:cubicBezTo>
                  <a:cubicBezTo>
                    <a:pt x="314692" y="433983"/>
                    <a:pt x="307121" y="430213"/>
                    <a:pt x="299550" y="430213"/>
                  </a:cubicBezTo>
                  <a:close/>
                  <a:moveTo>
                    <a:pt x="141777" y="430213"/>
                  </a:moveTo>
                  <a:cubicBezTo>
                    <a:pt x="137991" y="430213"/>
                    <a:pt x="137991" y="430213"/>
                    <a:pt x="134206" y="433983"/>
                  </a:cubicBezTo>
                  <a:cubicBezTo>
                    <a:pt x="130420" y="433983"/>
                    <a:pt x="126634" y="433983"/>
                    <a:pt x="126634" y="437754"/>
                  </a:cubicBezTo>
                  <a:cubicBezTo>
                    <a:pt x="122848" y="441524"/>
                    <a:pt x="122848" y="441524"/>
                    <a:pt x="119063" y="445294"/>
                  </a:cubicBezTo>
                  <a:lnTo>
                    <a:pt x="119063" y="460376"/>
                  </a:lnTo>
                  <a:lnTo>
                    <a:pt x="119063" y="475457"/>
                  </a:lnTo>
                  <a:cubicBezTo>
                    <a:pt x="122848" y="479227"/>
                    <a:pt x="122848" y="479227"/>
                    <a:pt x="126634" y="482998"/>
                  </a:cubicBezTo>
                  <a:cubicBezTo>
                    <a:pt x="126634" y="486768"/>
                    <a:pt x="130420" y="486768"/>
                    <a:pt x="134206" y="486768"/>
                  </a:cubicBezTo>
                  <a:cubicBezTo>
                    <a:pt x="137991" y="490538"/>
                    <a:pt x="137991" y="490538"/>
                    <a:pt x="141777" y="490538"/>
                  </a:cubicBezTo>
                  <a:cubicBezTo>
                    <a:pt x="149348" y="490538"/>
                    <a:pt x="156919" y="486768"/>
                    <a:pt x="160705" y="482998"/>
                  </a:cubicBezTo>
                  <a:cubicBezTo>
                    <a:pt x="164491" y="475457"/>
                    <a:pt x="168276" y="467916"/>
                    <a:pt x="168276" y="460376"/>
                  </a:cubicBezTo>
                  <a:cubicBezTo>
                    <a:pt x="168276" y="456605"/>
                    <a:pt x="164491" y="452835"/>
                    <a:pt x="164491" y="449065"/>
                  </a:cubicBezTo>
                  <a:cubicBezTo>
                    <a:pt x="164491" y="445294"/>
                    <a:pt x="164491" y="441524"/>
                    <a:pt x="160705" y="437754"/>
                  </a:cubicBezTo>
                  <a:cubicBezTo>
                    <a:pt x="156919" y="437754"/>
                    <a:pt x="156919" y="433983"/>
                    <a:pt x="153134" y="433983"/>
                  </a:cubicBezTo>
                  <a:cubicBezTo>
                    <a:pt x="149348" y="430213"/>
                    <a:pt x="145563" y="430213"/>
                    <a:pt x="141777" y="430213"/>
                  </a:cubicBezTo>
                  <a:close/>
                  <a:moveTo>
                    <a:pt x="234950" y="427038"/>
                  </a:moveTo>
                  <a:lnTo>
                    <a:pt x="247650" y="427038"/>
                  </a:lnTo>
                  <a:lnTo>
                    <a:pt x="247650" y="493713"/>
                  </a:lnTo>
                  <a:lnTo>
                    <a:pt x="234950" y="493713"/>
                  </a:lnTo>
                  <a:close/>
                  <a:moveTo>
                    <a:pt x="385465" y="422275"/>
                  </a:moveTo>
                  <a:cubicBezTo>
                    <a:pt x="392808" y="422275"/>
                    <a:pt x="396479" y="422275"/>
                    <a:pt x="400150" y="426035"/>
                  </a:cubicBezTo>
                  <a:cubicBezTo>
                    <a:pt x="403821" y="426035"/>
                    <a:pt x="403821" y="429795"/>
                    <a:pt x="407492" y="433555"/>
                  </a:cubicBezTo>
                  <a:cubicBezTo>
                    <a:pt x="407508" y="433572"/>
                    <a:pt x="411163" y="437323"/>
                    <a:pt x="411163" y="441075"/>
                  </a:cubicBezTo>
                  <a:cubicBezTo>
                    <a:pt x="411163" y="444834"/>
                    <a:pt x="411163" y="448594"/>
                    <a:pt x="411163" y="452354"/>
                  </a:cubicBezTo>
                  <a:cubicBezTo>
                    <a:pt x="411163" y="493713"/>
                    <a:pt x="411163" y="493713"/>
                    <a:pt x="411163" y="493713"/>
                  </a:cubicBezTo>
                  <a:lnTo>
                    <a:pt x="403821" y="493713"/>
                  </a:lnTo>
                  <a:cubicBezTo>
                    <a:pt x="403821" y="452354"/>
                    <a:pt x="403821" y="452354"/>
                    <a:pt x="403821" y="452354"/>
                  </a:cubicBezTo>
                  <a:cubicBezTo>
                    <a:pt x="403821" y="448594"/>
                    <a:pt x="403821" y="448594"/>
                    <a:pt x="403821" y="444834"/>
                  </a:cubicBezTo>
                  <a:cubicBezTo>
                    <a:pt x="400150" y="441075"/>
                    <a:pt x="400150" y="441075"/>
                    <a:pt x="400150" y="437315"/>
                  </a:cubicBezTo>
                  <a:cubicBezTo>
                    <a:pt x="396479" y="433555"/>
                    <a:pt x="396479" y="433555"/>
                    <a:pt x="392808" y="433555"/>
                  </a:cubicBezTo>
                  <a:lnTo>
                    <a:pt x="385465" y="429795"/>
                  </a:lnTo>
                  <a:cubicBezTo>
                    <a:pt x="381794" y="429795"/>
                    <a:pt x="378123" y="429795"/>
                    <a:pt x="374452" y="433555"/>
                  </a:cubicBezTo>
                  <a:cubicBezTo>
                    <a:pt x="370781" y="433555"/>
                    <a:pt x="370781" y="437315"/>
                    <a:pt x="367110" y="437315"/>
                  </a:cubicBezTo>
                  <a:cubicBezTo>
                    <a:pt x="367110" y="441075"/>
                    <a:pt x="363439" y="441075"/>
                    <a:pt x="363439" y="444834"/>
                  </a:cubicBezTo>
                  <a:cubicBezTo>
                    <a:pt x="363439" y="448594"/>
                    <a:pt x="363439" y="452354"/>
                    <a:pt x="363439" y="456114"/>
                  </a:cubicBezTo>
                  <a:cubicBezTo>
                    <a:pt x="363439" y="493713"/>
                    <a:pt x="363439" y="493713"/>
                    <a:pt x="363439" y="493713"/>
                  </a:cubicBezTo>
                  <a:lnTo>
                    <a:pt x="353802" y="493713"/>
                  </a:lnTo>
                  <a:cubicBezTo>
                    <a:pt x="352425" y="441075"/>
                    <a:pt x="352425" y="441075"/>
                    <a:pt x="352425" y="441075"/>
                  </a:cubicBezTo>
                  <a:cubicBezTo>
                    <a:pt x="352425" y="433555"/>
                    <a:pt x="352425" y="433555"/>
                    <a:pt x="352425" y="429795"/>
                  </a:cubicBezTo>
                  <a:lnTo>
                    <a:pt x="358849" y="426035"/>
                  </a:lnTo>
                  <a:cubicBezTo>
                    <a:pt x="359767" y="433555"/>
                    <a:pt x="359767" y="433555"/>
                    <a:pt x="359767" y="437315"/>
                  </a:cubicBezTo>
                  <a:cubicBezTo>
                    <a:pt x="359767" y="437324"/>
                    <a:pt x="359767" y="437500"/>
                    <a:pt x="359767" y="441075"/>
                  </a:cubicBezTo>
                  <a:cubicBezTo>
                    <a:pt x="363439" y="433555"/>
                    <a:pt x="367110" y="429795"/>
                    <a:pt x="370781" y="426035"/>
                  </a:cubicBezTo>
                  <a:close/>
                  <a:moveTo>
                    <a:pt x="299245" y="422275"/>
                  </a:moveTo>
                  <a:lnTo>
                    <a:pt x="314414" y="426085"/>
                  </a:lnTo>
                  <a:cubicBezTo>
                    <a:pt x="318207" y="429895"/>
                    <a:pt x="321999" y="429895"/>
                    <a:pt x="325791" y="433705"/>
                  </a:cubicBezTo>
                  <a:cubicBezTo>
                    <a:pt x="329584" y="437515"/>
                    <a:pt x="329584" y="441325"/>
                    <a:pt x="329584" y="445135"/>
                  </a:cubicBezTo>
                  <a:lnTo>
                    <a:pt x="333376" y="460375"/>
                  </a:lnTo>
                  <a:cubicBezTo>
                    <a:pt x="333376" y="464185"/>
                    <a:pt x="333376" y="471805"/>
                    <a:pt x="329584" y="475615"/>
                  </a:cubicBezTo>
                  <a:cubicBezTo>
                    <a:pt x="329584" y="479425"/>
                    <a:pt x="325791" y="483235"/>
                    <a:pt x="325791" y="487045"/>
                  </a:cubicBezTo>
                  <a:cubicBezTo>
                    <a:pt x="321999" y="490855"/>
                    <a:pt x="318207" y="494665"/>
                    <a:pt x="314414" y="494665"/>
                  </a:cubicBezTo>
                  <a:lnTo>
                    <a:pt x="299245" y="498475"/>
                  </a:lnTo>
                  <a:cubicBezTo>
                    <a:pt x="291660" y="498475"/>
                    <a:pt x="287868" y="494665"/>
                    <a:pt x="284075" y="494665"/>
                  </a:cubicBezTo>
                  <a:cubicBezTo>
                    <a:pt x="280283" y="494665"/>
                    <a:pt x="276490" y="490855"/>
                    <a:pt x="272698" y="487045"/>
                  </a:cubicBezTo>
                  <a:cubicBezTo>
                    <a:pt x="268906" y="483235"/>
                    <a:pt x="268906" y="479425"/>
                    <a:pt x="265113" y="475615"/>
                  </a:cubicBezTo>
                  <a:lnTo>
                    <a:pt x="265113" y="460375"/>
                  </a:lnTo>
                  <a:lnTo>
                    <a:pt x="265113" y="445135"/>
                  </a:lnTo>
                  <a:cubicBezTo>
                    <a:pt x="268906" y="441325"/>
                    <a:pt x="268906" y="437515"/>
                    <a:pt x="272698" y="433705"/>
                  </a:cubicBezTo>
                  <a:cubicBezTo>
                    <a:pt x="276490" y="429895"/>
                    <a:pt x="280283" y="429895"/>
                    <a:pt x="284075" y="426085"/>
                  </a:cubicBezTo>
                  <a:cubicBezTo>
                    <a:pt x="287868" y="426085"/>
                    <a:pt x="291660" y="422275"/>
                    <a:pt x="299245" y="422275"/>
                  </a:cubicBezTo>
                  <a:close/>
                  <a:moveTo>
                    <a:pt x="145874" y="422275"/>
                  </a:moveTo>
                  <a:cubicBezTo>
                    <a:pt x="153459" y="422275"/>
                    <a:pt x="157251" y="426074"/>
                    <a:pt x="161044" y="426074"/>
                  </a:cubicBezTo>
                  <a:cubicBezTo>
                    <a:pt x="164836" y="426074"/>
                    <a:pt x="168628" y="429872"/>
                    <a:pt x="168628" y="433671"/>
                  </a:cubicBezTo>
                  <a:cubicBezTo>
                    <a:pt x="172421" y="437470"/>
                    <a:pt x="172421" y="441269"/>
                    <a:pt x="176213" y="445067"/>
                  </a:cubicBezTo>
                  <a:lnTo>
                    <a:pt x="176213" y="460262"/>
                  </a:lnTo>
                  <a:lnTo>
                    <a:pt x="176213" y="475457"/>
                  </a:lnTo>
                  <a:cubicBezTo>
                    <a:pt x="172421" y="479255"/>
                    <a:pt x="172421" y="483054"/>
                    <a:pt x="168628" y="486853"/>
                  </a:cubicBezTo>
                  <a:cubicBezTo>
                    <a:pt x="164836" y="490651"/>
                    <a:pt x="164836" y="490651"/>
                    <a:pt x="161044" y="494450"/>
                  </a:cubicBezTo>
                  <a:cubicBezTo>
                    <a:pt x="153459" y="494450"/>
                    <a:pt x="149667" y="498249"/>
                    <a:pt x="145874" y="498249"/>
                  </a:cubicBezTo>
                  <a:cubicBezTo>
                    <a:pt x="138289" y="498249"/>
                    <a:pt x="134497" y="494450"/>
                    <a:pt x="130705" y="494450"/>
                  </a:cubicBezTo>
                  <a:cubicBezTo>
                    <a:pt x="126912" y="490651"/>
                    <a:pt x="123119" y="486853"/>
                    <a:pt x="119327" y="483054"/>
                  </a:cubicBezTo>
                  <a:cubicBezTo>
                    <a:pt x="119327" y="528638"/>
                    <a:pt x="119327" y="528638"/>
                    <a:pt x="119327" y="528638"/>
                  </a:cubicBezTo>
                  <a:lnTo>
                    <a:pt x="109372" y="528638"/>
                  </a:lnTo>
                  <a:cubicBezTo>
                    <a:pt x="107950" y="441269"/>
                    <a:pt x="107950" y="441269"/>
                    <a:pt x="107950" y="441269"/>
                  </a:cubicBezTo>
                  <a:cubicBezTo>
                    <a:pt x="107950" y="437470"/>
                    <a:pt x="107950" y="437470"/>
                    <a:pt x="107950" y="433671"/>
                  </a:cubicBezTo>
                  <a:lnTo>
                    <a:pt x="117905" y="426074"/>
                  </a:lnTo>
                  <a:cubicBezTo>
                    <a:pt x="123119" y="433671"/>
                    <a:pt x="126912" y="429872"/>
                    <a:pt x="130705" y="426074"/>
                  </a:cubicBezTo>
                  <a:cubicBezTo>
                    <a:pt x="134497" y="426074"/>
                    <a:pt x="138289" y="422275"/>
                    <a:pt x="145874" y="422275"/>
                  </a:cubicBezTo>
                  <a:close/>
                  <a:moveTo>
                    <a:pt x="198438" y="407988"/>
                  </a:moveTo>
                  <a:lnTo>
                    <a:pt x="204920" y="407988"/>
                  </a:lnTo>
                  <a:lnTo>
                    <a:pt x="205846" y="424483"/>
                  </a:lnTo>
                  <a:lnTo>
                    <a:pt x="218811" y="426840"/>
                  </a:lnTo>
                  <a:lnTo>
                    <a:pt x="220663" y="433438"/>
                  </a:lnTo>
                  <a:lnTo>
                    <a:pt x="207698" y="434380"/>
                  </a:lnTo>
                  <a:cubicBezTo>
                    <a:pt x="205846" y="479624"/>
                    <a:pt x="205846" y="479624"/>
                    <a:pt x="205846" y="479624"/>
                  </a:cubicBezTo>
                  <a:lnTo>
                    <a:pt x="205846" y="487165"/>
                  </a:lnTo>
                  <a:cubicBezTo>
                    <a:pt x="209551" y="487165"/>
                    <a:pt x="209551" y="490935"/>
                    <a:pt x="213255" y="490935"/>
                  </a:cubicBezTo>
                  <a:lnTo>
                    <a:pt x="220663" y="487165"/>
                  </a:lnTo>
                  <a:lnTo>
                    <a:pt x="220663" y="493763"/>
                  </a:lnTo>
                  <a:cubicBezTo>
                    <a:pt x="220643" y="494706"/>
                    <a:pt x="216959" y="494716"/>
                    <a:pt x="216959" y="498476"/>
                  </a:cubicBezTo>
                  <a:cubicBezTo>
                    <a:pt x="213255" y="498476"/>
                    <a:pt x="213255" y="498476"/>
                    <a:pt x="209551" y="498476"/>
                  </a:cubicBezTo>
                  <a:cubicBezTo>
                    <a:pt x="205846" y="498476"/>
                    <a:pt x="202142" y="494706"/>
                    <a:pt x="198438" y="494706"/>
                  </a:cubicBezTo>
                  <a:cubicBezTo>
                    <a:pt x="198438" y="490935"/>
                    <a:pt x="194734" y="487165"/>
                    <a:pt x="194734" y="479624"/>
                  </a:cubicBezTo>
                  <a:cubicBezTo>
                    <a:pt x="194734" y="434380"/>
                    <a:pt x="194734" y="434380"/>
                    <a:pt x="194734" y="434380"/>
                  </a:cubicBezTo>
                  <a:lnTo>
                    <a:pt x="188251" y="434380"/>
                  </a:lnTo>
                  <a:lnTo>
                    <a:pt x="187325" y="427782"/>
                  </a:lnTo>
                  <a:lnTo>
                    <a:pt x="193808" y="426840"/>
                  </a:lnTo>
                  <a:close/>
                  <a:moveTo>
                    <a:pt x="43949" y="404813"/>
                  </a:moveTo>
                  <a:cubicBezTo>
                    <a:pt x="36429" y="404813"/>
                    <a:pt x="32669" y="408540"/>
                    <a:pt x="28909" y="408540"/>
                  </a:cubicBezTo>
                  <a:cubicBezTo>
                    <a:pt x="25149" y="412267"/>
                    <a:pt x="21389" y="412267"/>
                    <a:pt x="17629" y="415995"/>
                  </a:cubicBezTo>
                  <a:cubicBezTo>
                    <a:pt x="13870" y="419722"/>
                    <a:pt x="10110" y="423449"/>
                    <a:pt x="10110" y="430903"/>
                  </a:cubicBezTo>
                  <a:lnTo>
                    <a:pt x="6350" y="445812"/>
                  </a:lnTo>
                  <a:cubicBezTo>
                    <a:pt x="6350" y="453266"/>
                    <a:pt x="10110" y="456994"/>
                    <a:pt x="10110" y="464448"/>
                  </a:cubicBezTo>
                  <a:cubicBezTo>
                    <a:pt x="10110" y="468175"/>
                    <a:pt x="13870" y="471902"/>
                    <a:pt x="17629" y="475629"/>
                  </a:cubicBezTo>
                  <a:cubicBezTo>
                    <a:pt x="21389" y="479357"/>
                    <a:pt x="25149" y="483084"/>
                    <a:pt x="28909" y="486811"/>
                  </a:cubicBezTo>
                  <a:cubicBezTo>
                    <a:pt x="32669" y="486811"/>
                    <a:pt x="36429" y="490538"/>
                    <a:pt x="43949" y="490538"/>
                  </a:cubicBezTo>
                  <a:lnTo>
                    <a:pt x="58988" y="486811"/>
                  </a:lnTo>
                  <a:cubicBezTo>
                    <a:pt x="62748" y="483084"/>
                    <a:pt x="66508" y="479357"/>
                    <a:pt x="70268" y="475629"/>
                  </a:cubicBezTo>
                  <a:cubicBezTo>
                    <a:pt x="74028" y="471902"/>
                    <a:pt x="74028" y="468175"/>
                    <a:pt x="77788" y="464448"/>
                  </a:cubicBezTo>
                  <a:cubicBezTo>
                    <a:pt x="77788" y="456994"/>
                    <a:pt x="77788" y="453266"/>
                    <a:pt x="77788" y="445812"/>
                  </a:cubicBezTo>
                  <a:lnTo>
                    <a:pt x="77788" y="430903"/>
                  </a:lnTo>
                  <a:cubicBezTo>
                    <a:pt x="74028" y="423449"/>
                    <a:pt x="74028" y="419722"/>
                    <a:pt x="70268" y="415995"/>
                  </a:cubicBezTo>
                  <a:cubicBezTo>
                    <a:pt x="66508" y="412267"/>
                    <a:pt x="62748" y="412267"/>
                    <a:pt x="58988" y="408540"/>
                  </a:cubicBezTo>
                  <a:close/>
                  <a:moveTo>
                    <a:pt x="513039" y="396875"/>
                  </a:moveTo>
                  <a:cubicBezTo>
                    <a:pt x="520494" y="396875"/>
                    <a:pt x="524221" y="396875"/>
                    <a:pt x="527948" y="400638"/>
                  </a:cubicBezTo>
                  <a:cubicBezTo>
                    <a:pt x="531675" y="400638"/>
                    <a:pt x="535402" y="400638"/>
                    <a:pt x="539130" y="404401"/>
                  </a:cubicBezTo>
                  <a:cubicBezTo>
                    <a:pt x="542857" y="408164"/>
                    <a:pt x="542857" y="408164"/>
                    <a:pt x="546584" y="411927"/>
                  </a:cubicBezTo>
                  <a:cubicBezTo>
                    <a:pt x="546584" y="415690"/>
                    <a:pt x="550311" y="415690"/>
                    <a:pt x="550311" y="419453"/>
                  </a:cubicBezTo>
                  <a:lnTo>
                    <a:pt x="543789" y="422746"/>
                  </a:lnTo>
                  <a:cubicBezTo>
                    <a:pt x="542857" y="423216"/>
                    <a:pt x="542857" y="423216"/>
                    <a:pt x="542857" y="423216"/>
                  </a:cubicBezTo>
                  <a:cubicBezTo>
                    <a:pt x="542857" y="419453"/>
                    <a:pt x="539130" y="419453"/>
                    <a:pt x="539130" y="415690"/>
                  </a:cubicBezTo>
                  <a:cubicBezTo>
                    <a:pt x="535402" y="415690"/>
                    <a:pt x="535402" y="411927"/>
                    <a:pt x="531675" y="411927"/>
                  </a:cubicBezTo>
                  <a:cubicBezTo>
                    <a:pt x="531675" y="408164"/>
                    <a:pt x="527948" y="408164"/>
                    <a:pt x="524221" y="408164"/>
                  </a:cubicBezTo>
                  <a:cubicBezTo>
                    <a:pt x="520494" y="404401"/>
                    <a:pt x="516767" y="404401"/>
                    <a:pt x="513039" y="404401"/>
                  </a:cubicBezTo>
                  <a:lnTo>
                    <a:pt x="498131" y="408164"/>
                  </a:lnTo>
                  <a:cubicBezTo>
                    <a:pt x="494403" y="411927"/>
                    <a:pt x="490676" y="411927"/>
                    <a:pt x="486949" y="415690"/>
                  </a:cubicBezTo>
                  <a:cubicBezTo>
                    <a:pt x="486949" y="419453"/>
                    <a:pt x="483222" y="423216"/>
                    <a:pt x="483222" y="430742"/>
                  </a:cubicBezTo>
                  <a:lnTo>
                    <a:pt x="479495" y="445794"/>
                  </a:lnTo>
                  <a:cubicBezTo>
                    <a:pt x="479495" y="453320"/>
                    <a:pt x="479495" y="457083"/>
                    <a:pt x="483222" y="464608"/>
                  </a:cubicBezTo>
                  <a:cubicBezTo>
                    <a:pt x="483222" y="468371"/>
                    <a:pt x="486949" y="472134"/>
                    <a:pt x="486949" y="475897"/>
                  </a:cubicBezTo>
                  <a:cubicBezTo>
                    <a:pt x="490676" y="479660"/>
                    <a:pt x="494403" y="483423"/>
                    <a:pt x="498131" y="487186"/>
                  </a:cubicBezTo>
                  <a:lnTo>
                    <a:pt x="513039" y="490949"/>
                  </a:lnTo>
                  <a:cubicBezTo>
                    <a:pt x="516767" y="490949"/>
                    <a:pt x="520494" y="487186"/>
                    <a:pt x="524221" y="487186"/>
                  </a:cubicBezTo>
                  <a:cubicBezTo>
                    <a:pt x="527948" y="487186"/>
                    <a:pt x="531675" y="483423"/>
                    <a:pt x="535402" y="483423"/>
                  </a:cubicBezTo>
                  <a:cubicBezTo>
                    <a:pt x="535402" y="479660"/>
                    <a:pt x="539130" y="479660"/>
                    <a:pt x="539130" y="475897"/>
                  </a:cubicBezTo>
                  <a:cubicBezTo>
                    <a:pt x="542857" y="472134"/>
                    <a:pt x="542857" y="472134"/>
                    <a:pt x="542857" y="468371"/>
                  </a:cubicBezTo>
                  <a:lnTo>
                    <a:pt x="552641" y="471664"/>
                  </a:lnTo>
                  <a:cubicBezTo>
                    <a:pt x="554038" y="472134"/>
                    <a:pt x="554038" y="472134"/>
                    <a:pt x="554038" y="472134"/>
                  </a:cubicBezTo>
                  <a:cubicBezTo>
                    <a:pt x="550311" y="475897"/>
                    <a:pt x="550311" y="479660"/>
                    <a:pt x="546584" y="483423"/>
                  </a:cubicBezTo>
                  <a:cubicBezTo>
                    <a:pt x="546571" y="483436"/>
                    <a:pt x="542850" y="487193"/>
                    <a:pt x="539130" y="490949"/>
                  </a:cubicBezTo>
                  <a:cubicBezTo>
                    <a:pt x="535402" y="490949"/>
                    <a:pt x="531675" y="494712"/>
                    <a:pt x="527948" y="494712"/>
                  </a:cubicBezTo>
                  <a:cubicBezTo>
                    <a:pt x="524221" y="498475"/>
                    <a:pt x="520494" y="498475"/>
                    <a:pt x="513039" y="498475"/>
                  </a:cubicBezTo>
                  <a:cubicBezTo>
                    <a:pt x="505585" y="498475"/>
                    <a:pt x="501858" y="494712"/>
                    <a:pt x="494403" y="494712"/>
                  </a:cubicBezTo>
                  <a:cubicBezTo>
                    <a:pt x="490676" y="490949"/>
                    <a:pt x="483222" y="487186"/>
                    <a:pt x="479495" y="483423"/>
                  </a:cubicBezTo>
                  <a:cubicBezTo>
                    <a:pt x="475768" y="479660"/>
                    <a:pt x="475768" y="472134"/>
                    <a:pt x="472040" y="468371"/>
                  </a:cubicBezTo>
                  <a:cubicBezTo>
                    <a:pt x="472040" y="460845"/>
                    <a:pt x="468313" y="453320"/>
                    <a:pt x="468313" y="445794"/>
                  </a:cubicBezTo>
                  <a:lnTo>
                    <a:pt x="472040" y="426979"/>
                  </a:lnTo>
                  <a:cubicBezTo>
                    <a:pt x="475768" y="419453"/>
                    <a:pt x="475768" y="415690"/>
                    <a:pt x="479495" y="411927"/>
                  </a:cubicBezTo>
                  <a:cubicBezTo>
                    <a:pt x="483222" y="408164"/>
                    <a:pt x="490676" y="404401"/>
                    <a:pt x="494403" y="400638"/>
                  </a:cubicBezTo>
                  <a:cubicBezTo>
                    <a:pt x="498131" y="396875"/>
                    <a:pt x="505585" y="396875"/>
                    <a:pt x="513039" y="396875"/>
                  </a:cubicBezTo>
                  <a:close/>
                  <a:moveTo>
                    <a:pt x="234950" y="396875"/>
                  </a:moveTo>
                  <a:lnTo>
                    <a:pt x="247650" y="396875"/>
                  </a:lnTo>
                  <a:lnTo>
                    <a:pt x="247650" y="407988"/>
                  </a:lnTo>
                  <a:lnTo>
                    <a:pt x="234950" y="407988"/>
                  </a:lnTo>
                  <a:close/>
                  <a:moveTo>
                    <a:pt x="44450" y="396875"/>
                  </a:moveTo>
                  <a:cubicBezTo>
                    <a:pt x="51858" y="396875"/>
                    <a:pt x="59266" y="396875"/>
                    <a:pt x="62971" y="400638"/>
                  </a:cubicBezTo>
                  <a:cubicBezTo>
                    <a:pt x="70379" y="404401"/>
                    <a:pt x="74083" y="408164"/>
                    <a:pt x="77787" y="411927"/>
                  </a:cubicBezTo>
                  <a:cubicBezTo>
                    <a:pt x="81491" y="415690"/>
                    <a:pt x="85196" y="419453"/>
                    <a:pt x="85196" y="426979"/>
                  </a:cubicBezTo>
                  <a:lnTo>
                    <a:pt x="88900" y="445794"/>
                  </a:lnTo>
                  <a:cubicBezTo>
                    <a:pt x="88900" y="453320"/>
                    <a:pt x="88900" y="460845"/>
                    <a:pt x="85196" y="468371"/>
                  </a:cubicBezTo>
                  <a:cubicBezTo>
                    <a:pt x="85196" y="472134"/>
                    <a:pt x="81491" y="479660"/>
                    <a:pt x="77787" y="483423"/>
                  </a:cubicBezTo>
                  <a:cubicBezTo>
                    <a:pt x="74083" y="487186"/>
                    <a:pt x="66675" y="490949"/>
                    <a:pt x="62971" y="494712"/>
                  </a:cubicBezTo>
                  <a:cubicBezTo>
                    <a:pt x="55562" y="494712"/>
                    <a:pt x="51858" y="498475"/>
                    <a:pt x="44450" y="498475"/>
                  </a:cubicBezTo>
                  <a:lnTo>
                    <a:pt x="25929" y="494712"/>
                  </a:lnTo>
                  <a:cubicBezTo>
                    <a:pt x="18521" y="490949"/>
                    <a:pt x="14816" y="487186"/>
                    <a:pt x="11112" y="483423"/>
                  </a:cubicBezTo>
                  <a:cubicBezTo>
                    <a:pt x="7408" y="479660"/>
                    <a:pt x="3704" y="472134"/>
                    <a:pt x="0" y="468371"/>
                  </a:cubicBezTo>
                  <a:cubicBezTo>
                    <a:pt x="0" y="460845"/>
                    <a:pt x="0" y="453320"/>
                    <a:pt x="0" y="445794"/>
                  </a:cubicBezTo>
                  <a:lnTo>
                    <a:pt x="0" y="426979"/>
                  </a:lnTo>
                  <a:cubicBezTo>
                    <a:pt x="3704" y="419453"/>
                    <a:pt x="7408" y="415690"/>
                    <a:pt x="11112" y="411927"/>
                  </a:cubicBezTo>
                  <a:cubicBezTo>
                    <a:pt x="14816" y="408164"/>
                    <a:pt x="18521" y="404401"/>
                    <a:pt x="25929" y="400638"/>
                  </a:cubicBezTo>
                  <a:cubicBezTo>
                    <a:pt x="29633" y="396875"/>
                    <a:pt x="37041" y="396875"/>
                    <a:pt x="44450" y="396875"/>
                  </a:cubicBezTo>
                  <a:close/>
                  <a:moveTo>
                    <a:pt x="224353" y="22225"/>
                  </a:moveTo>
                  <a:cubicBezTo>
                    <a:pt x="216888" y="22225"/>
                    <a:pt x="205689" y="25969"/>
                    <a:pt x="198224" y="29712"/>
                  </a:cubicBezTo>
                  <a:cubicBezTo>
                    <a:pt x="187026" y="33456"/>
                    <a:pt x="179560" y="40943"/>
                    <a:pt x="175827" y="48431"/>
                  </a:cubicBezTo>
                  <a:cubicBezTo>
                    <a:pt x="168362" y="59662"/>
                    <a:pt x="164629" y="70893"/>
                    <a:pt x="160896" y="89611"/>
                  </a:cubicBezTo>
                  <a:cubicBezTo>
                    <a:pt x="157163" y="104586"/>
                    <a:pt x="157163" y="123304"/>
                    <a:pt x="157163" y="149509"/>
                  </a:cubicBezTo>
                  <a:cubicBezTo>
                    <a:pt x="157163" y="171971"/>
                    <a:pt x="157163" y="190690"/>
                    <a:pt x="160896" y="205664"/>
                  </a:cubicBezTo>
                  <a:cubicBezTo>
                    <a:pt x="164629" y="224383"/>
                    <a:pt x="168362" y="235614"/>
                    <a:pt x="175827" y="246845"/>
                  </a:cubicBezTo>
                  <a:cubicBezTo>
                    <a:pt x="179560" y="254332"/>
                    <a:pt x="187026" y="261819"/>
                    <a:pt x="198224" y="265563"/>
                  </a:cubicBezTo>
                  <a:cubicBezTo>
                    <a:pt x="205689" y="273050"/>
                    <a:pt x="213155" y="273050"/>
                    <a:pt x="224353" y="273050"/>
                  </a:cubicBezTo>
                  <a:cubicBezTo>
                    <a:pt x="235552" y="273050"/>
                    <a:pt x="246750" y="273050"/>
                    <a:pt x="254216" y="265563"/>
                  </a:cubicBezTo>
                  <a:cubicBezTo>
                    <a:pt x="261681" y="261819"/>
                    <a:pt x="269147" y="254332"/>
                    <a:pt x="276612" y="246845"/>
                  </a:cubicBezTo>
                  <a:cubicBezTo>
                    <a:pt x="280345" y="235614"/>
                    <a:pt x="284078" y="224383"/>
                    <a:pt x="287811" y="205664"/>
                  </a:cubicBezTo>
                  <a:cubicBezTo>
                    <a:pt x="291543" y="190690"/>
                    <a:pt x="295276" y="171971"/>
                    <a:pt x="295276" y="149509"/>
                  </a:cubicBezTo>
                  <a:cubicBezTo>
                    <a:pt x="295276" y="123304"/>
                    <a:pt x="291543" y="104586"/>
                    <a:pt x="287811" y="89611"/>
                  </a:cubicBezTo>
                  <a:cubicBezTo>
                    <a:pt x="287811" y="70893"/>
                    <a:pt x="280345" y="59662"/>
                    <a:pt x="276612" y="48431"/>
                  </a:cubicBezTo>
                  <a:cubicBezTo>
                    <a:pt x="269147" y="40943"/>
                    <a:pt x="261681" y="33456"/>
                    <a:pt x="254216" y="29712"/>
                  </a:cubicBezTo>
                  <a:cubicBezTo>
                    <a:pt x="246750" y="25969"/>
                    <a:pt x="235552" y="22225"/>
                    <a:pt x="224353" y="22225"/>
                  </a:cubicBezTo>
                  <a:close/>
                  <a:moveTo>
                    <a:pt x="452718" y="0"/>
                  </a:moveTo>
                  <a:cubicBezTo>
                    <a:pt x="467659" y="0"/>
                    <a:pt x="478865" y="3738"/>
                    <a:pt x="490071" y="7475"/>
                  </a:cubicBezTo>
                  <a:cubicBezTo>
                    <a:pt x="501277" y="11213"/>
                    <a:pt x="512483" y="14951"/>
                    <a:pt x="516218" y="22426"/>
                  </a:cubicBezTo>
                  <a:cubicBezTo>
                    <a:pt x="523688" y="29901"/>
                    <a:pt x="531159" y="37377"/>
                    <a:pt x="534894" y="44852"/>
                  </a:cubicBezTo>
                  <a:cubicBezTo>
                    <a:pt x="538630" y="56065"/>
                    <a:pt x="538630" y="67278"/>
                    <a:pt x="538630" y="74753"/>
                  </a:cubicBezTo>
                  <a:cubicBezTo>
                    <a:pt x="538630" y="85966"/>
                    <a:pt x="538630" y="93442"/>
                    <a:pt x="534894" y="100917"/>
                  </a:cubicBezTo>
                  <a:cubicBezTo>
                    <a:pt x="531159" y="108392"/>
                    <a:pt x="531159" y="115868"/>
                    <a:pt x="523688" y="119605"/>
                  </a:cubicBezTo>
                  <a:cubicBezTo>
                    <a:pt x="519953" y="127081"/>
                    <a:pt x="512483" y="130818"/>
                    <a:pt x="505012" y="134556"/>
                  </a:cubicBezTo>
                  <a:cubicBezTo>
                    <a:pt x="497541" y="138293"/>
                    <a:pt x="490071" y="142031"/>
                    <a:pt x="478865" y="145769"/>
                  </a:cubicBezTo>
                  <a:cubicBezTo>
                    <a:pt x="490071" y="145769"/>
                    <a:pt x="501277" y="149506"/>
                    <a:pt x="508747" y="153244"/>
                  </a:cubicBezTo>
                  <a:cubicBezTo>
                    <a:pt x="516218" y="156982"/>
                    <a:pt x="523688" y="160719"/>
                    <a:pt x="531159" y="168195"/>
                  </a:cubicBezTo>
                  <a:cubicBezTo>
                    <a:pt x="534894" y="175670"/>
                    <a:pt x="538630" y="183145"/>
                    <a:pt x="542365" y="190621"/>
                  </a:cubicBezTo>
                  <a:lnTo>
                    <a:pt x="546100" y="213047"/>
                  </a:lnTo>
                  <a:cubicBezTo>
                    <a:pt x="546100" y="239210"/>
                    <a:pt x="538630" y="261636"/>
                    <a:pt x="523688" y="276587"/>
                  </a:cubicBezTo>
                  <a:cubicBezTo>
                    <a:pt x="505012" y="287800"/>
                    <a:pt x="482600" y="295275"/>
                    <a:pt x="452718" y="295275"/>
                  </a:cubicBezTo>
                  <a:cubicBezTo>
                    <a:pt x="437777" y="295275"/>
                    <a:pt x="422836" y="295275"/>
                    <a:pt x="411630" y="291537"/>
                  </a:cubicBezTo>
                  <a:cubicBezTo>
                    <a:pt x="396688" y="287800"/>
                    <a:pt x="389218" y="280325"/>
                    <a:pt x="381747" y="272849"/>
                  </a:cubicBezTo>
                  <a:cubicBezTo>
                    <a:pt x="374277" y="265374"/>
                    <a:pt x="366806" y="257899"/>
                    <a:pt x="363071" y="250423"/>
                  </a:cubicBezTo>
                  <a:cubicBezTo>
                    <a:pt x="359336" y="239210"/>
                    <a:pt x="359336" y="231735"/>
                    <a:pt x="355600" y="220522"/>
                  </a:cubicBezTo>
                  <a:cubicBezTo>
                    <a:pt x="385483" y="216784"/>
                    <a:pt x="385483" y="216784"/>
                    <a:pt x="385483" y="216784"/>
                  </a:cubicBezTo>
                  <a:cubicBezTo>
                    <a:pt x="385483" y="224260"/>
                    <a:pt x="389218" y="231735"/>
                    <a:pt x="392953" y="239210"/>
                  </a:cubicBezTo>
                  <a:cubicBezTo>
                    <a:pt x="396688" y="246686"/>
                    <a:pt x="400424" y="254161"/>
                    <a:pt x="404159" y="257899"/>
                  </a:cubicBezTo>
                  <a:cubicBezTo>
                    <a:pt x="411630" y="261636"/>
                    <a:pt x="415365" y="265374"/>
                    <a:pt x="426571" y="269112"/>
                  </a:cubicBezTo>
                  <a:cubicBezTo>
                    <a:pt x="434041" y="272849"/>
                    <a:pt x="441512" y="272849"/>
                    <a:pt x="452718" y="272849"/>
                  </a:cubicBezTo>
                  <a:cubicBezTo>
                    <a:pt x="463924" y="272849"/>
                    <a:pt x="471394" y="272849"/>
                    <a:pt x="478865" y="269112"/>
                  </a:cubicBezTo>
                  <a:cubicBezTo>
                    <a:pt x="486336" y="265374"/>
                    <a:pt x="493806" y="261636"/>
                    <a:pt x="501277" y="257899"/>
                  </a:cubicBezTo>
                  <a:cubicBezTo>
                    <a:pt x="505012" y="254161"/>
                    <a:pt x="508747" y="246686"/>
                    <a:pt x="512483" y="239210"/>
                  </a:cubicBezTo>
                  <a:cubicBezTo>
                    <a:pt x="516218" y="231735"/>
                    <a:pt x="516218" y="224260"/>
                    <a:pt x="516218" y="213047"/>
                  </a:cubicBezTo>
                  <a:cubicBezTo>
                    <a:pt x="516218" y="201834"/>
                    <a:pt x="516218" y="190621"/>
                    <a:pt x="508747" y="186883"/>
                  </a:cubicBezTo>
                  <a:cubicBezTo>
                    <a:pt x="505012" y="179408"/>
                    <a:pt x="497541" y="171932"/>
                    <a:pt x="490071" y="168195"/>
                  </a:cubicBezTo>
                  <a:cubicBezTo>
                    <a:pt x="482600" y="164457"/>
                    <a:pt x="475130" y="160719"/>
                    <a:pt x="467659" y="160719"/>
                  </a:cubicBezTo>
                  <a:cubicBezTo>
                    <a:pt x="460188" y="160719"/>
                    <a:pt x="448983" y="160719"/>
                    <a:pt x="441512" y="160719"/>
                  </a:cubicBezTo>
                  <a:lnTo>
                    <a:pt x="425170" y="160719"/>
                  </a:lnTo>
                  <a:cubicBezTo>
                    <a:pt x="422836" y="134556"/>
                    <a:pt x="422836" y="134556"/>
                    <a:pt x="422836" y="134556"/>
                  </a:cubicBezTo>
                  <a:lnTo>
                    <a:pt x="439178" y="134556"/>
                  </a:lnTo>
                  <a:cubicBezTo>
                    <a:pt x="448983" y="134556"/>
                    <a:pt x="456453" y="134556"/>
                    <a:pt x="463924" y="130818"/>
                  </a:cubicBezTo>
                  <a:cubicBezTo>
                    <a:pt x="475130" y="130818"/>
                    <a:pt x="482600" y="127081"/>
                    <a:pt x="486336" y="123343"/>
                  </a:cubicBezTo>
                  <a:cubicBezTo>
                    <a:pt x="493806" y="119605"/>
                    <a:pt x="501277" y="112130"/>
                    <a:pt x="505012" y="104655"/>
                  </a:cubicBezTo>
                  <a:cubicBezTo>
                    <a:pt x="508747" y="97179"/>
                    <a:pt x="508747" y="89704"/>
                    <a:pt x="508747" y="78491"/>
                  </a:cubicBezTo>
                  <a:cubicBezTo>
                    <a:pt x="508747" y="59803"/>
                    <a:pt x="505012" y="48590"/>
                    <a:pt x="493806" y="37377"/>
                  </a:cubicBezTo>
                  <a:cubicBezTo>
                    <a:pt x="486336" y="29901"/>
                    <a:pt x="471394" y="22426"/>
                    <a:pt x="448983" y="22426"/>
                  </a:cubicBezTo>
                  <a:cubicBezTo>
                    <a:pt x="434041" y="22426"/>
                    <a:pt x="419100" y="26164"/>
                    <a:pt x="407894" y="37377"/>
                  </a:cubicBezTo>
                  <a:cubicBezTo>
                    <a:pt x="396688" y="44852"/>
                    <a:pt x="389218" y="59803"/>
                    <a:pt x="389218" y="74753"/>
                  </a:cubicBezTo>
                  <a:cubicBezTo>
                    <a:pt x="359336" y="74753"/>
                    <a:pt x="359336" y="74753"/>
                    <a:pt x="359336" y="74753"/>
                  </a:cubicBezTo>
                  <a:cubicBezTo>
                    <a:pt x="363071" y="59803"/>
                    <a:pt x="366806" y="48590"/>
                    <a:pt x="370541" y="41114"/>
                  </a:cubicBezTo>
                  <a:cubicBezTo>
                    <a:pt x="378012" y="33639"/>
                    <a:pt x="381747" y="22426"/>
                    <a:pt x="389218" y="18688"/>
                  </a:cubicBezTo>
                  <a:cubicBezTo>
                    <a:pt x="400424" y="11213"/>
                    <a:pt x="407894" y="7475"/>
                    <a:pt x="419100" y="3738"/>
                  </a:cubicBezTo>
                  <a:cubicBezTo>
                    <a:pt x="430306" y="0"/>
                    <a:pt x="437777" y="0"/>
                    <a:pt x="452718" y="0"/>
                  </a:cubicBezTo>
                  <a:close/>
                  <a:moveTo>
                    <a:pt x="228387" y="0"/>
                  </a:moveTo>
                  <a:cubicBezTo>
                    <a:pt x="239652" y="0"/>
                    <a:pt x="250917" y="3738"/>
                    <a:pt x="265937" y="7475"/>
                  </a:cubicBezTo>
                  <a:cubicBezTo>
                    <a:pt x="277203" y="11213"/>
                    <a:pt x="284713" y="18688"/>
                    <a:pt x="295978" y="29901"/>
                  </a:cubicBezTo>
                  <a:cubicBezTo>
                    <a:pt x="303488" y="41114"/>
                    <a:pt x="310998" y="56065"/>
                    <a:pt x="314753" y="74753"/>
                  </a:cubicBezTo>
                  <a:cubicBezTo>
                    <a:pt x="322263" y="97179"/>
                    <a:pt x="322263" y="119605"/>
                    <a:pt x="322263" y="149506"/>
                  </a:cubicBezTo>
                  <a:cubicBezTo>
                    <a:pt x="322263" y="175670"/>
                    <a:pt x="322263" y="198096"/>
                    <a:pt x="314753" y="216784"/>
                  </a:cubicBezTo>
                  <a:cubicBezTo>
                    <a:pt x="310998" y="239210"/>
                    <a:pt x="303488" y="254161"/>
                    <a:pt x="295978" y="265374"/>
                  </a:cubicBezTo>
                  <a:cubicBezTo>
                    <a:pt x="284713" y="276587"/>
                    <a:pt x="277203" y="284062"/>
                    <a:pt x="262182" y="287800"/>
                  </a:cubicBezTo>
                  <a:cubicBezTo>
                    <a:pt x="250917" y="295275"/>
                    <a:pt x="239652" y="295275"/>
                    <a:pt x="224632" y="295275"/>
                  </a:cubicBezTo>
                  <a:cubicBezTo>
                    <a:pt x="213367" y="295275"/>
                    <a:pt x="198346" y="295275"/>
                    <a:pt x="187081" y="287800"/>
                  </a:cubicBezTo>
                  <a:cubicBezTo>
                    <a:pt x="175816" y="284062"/>
                    <a:pt x="164551" y="276587"/>
                    <a:pt x="157041" y="265374"/>
                  </a:cubicBezTo>
                  <a:cubicBezTo>
                    <a:pt x="149531" y="254161"/>
                    <a:pt x="142020" y="239210"/>
                    <a:pt x="134510" y="216784"/>
                  </a:cubicBezTo>
                  <a:cubicBezTo>
                    <a:pt x="130755" y="198096"/>
                    <a:pt x="127000" y="175670"/>
                    <a:pt x="127000" y="149506"/>
                  </a:cubicBezTo>
                  <a:cubicBezTo>
                    <a:pt x="127000" y="119605"/>
                    <a:pt x="130755" y="97179"/>
                    <a:pt x="134510" y="74753"/>
                  </a:cubicBezTo>
                  <a:cubicBezTo>
                    <a:pt x="142020" y="56065"/>
                    <a:pt x="149531" y="41114"/>
                    <a:pt x="157041" y="29901"/>
                  </a:cubicBezTo>
                  <a:cubicBezTo>
                    <a:pt x="164551" y="18688"/>
                    <a:pt x="175816" y="11213"/>
                    <a:pt x="187081" y="7475"/>
                  </a:cubicBezTo>
                  <a:cubicBezTo>
                    <a:pt x="198346" y="3738"/>
                    <a:pt x="213367" y="0"/>
                    <a:pt x="2283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6" name="Freeform 41"/>
            <p:cNvSpPr>
              <a:spLocks/>
            </p:cNvSpPr>
            <p:nvPr/>
          </p:nvSpPr>
          <p:spPr bwMode="auto">
            <a:xfrm>
              <a:off x="5527674" y="5492750"/>
              <a:ext cx="558800" cy="520701"/>
            </a:xfrm>
            <a:custGeom>
              <a:avLst/>
              <a:gdLst/>
              <a:ahLst/>
              <a:cxnLst/>
              <a:rect l="l" t="t" r="r" b="b"/>
              <a:pathLst>
                <a:path w="558800" h="520701">
                  <a:moveTo>
                    <a:pt x="487363" y="261938"/>
                  </a:moveTo>
                  <a:lnTo>
                    <a:pt x="379413" y="423863"/>
                  </a:lnTo>
                  <a:lnTo>
                    <a:pt x="487363" y="423863"/>
                  </a:lnTo>
                  <a:close/>
                  <a:moveTo>
                    <a:pt x="229673" y="244475"/>
                  </a:moveTo>
                  <a:cubicBezTo>
                    <a:pt x="218475" y="244475"/>
                    <a:pt x="207276" y="248219"/>
                    <a:pt x="199811" y="251963"/>
                  </a:cubicBezTo>
                  <a:cubicBezTo>
                    <a:pt x="192345" y="255706"/>
                    <a:pt x="184880" y="263194"/>
                    <a:pt x="177414" y="274425"/>
                  </a:cubicBezTo>
                  <a:cubicBezTo>
                    <a:pt x="173681" y="281912"/>
                    <a:pt x="166216" y="296886"/>
                    <a:pt x="166216" y="311861"/>
                  </a:cubicBezTo>
                  <a:cubicBezTo>
                    <a:pt x="162483" y="326836"/>
                    <a:pt x="158750" y="349298"/>
                    <a:pt x="158750" y="371760"/>
                  </a:cubicBezTo>
                  <a:cubicBezTo>
                    <a:pt x="158750" y="394222"/>
                    <a:pt x="162483" y="412940"/>
                    <a:pt x="166216" y="431658"/>
                  </a:cubicBezTo>
                  <a:cubicBezTo>
                    <a:pt x="166216" y="446633"/>
                    <a:pt x="173681" y="457864"/>
                    <a:pt x="177414" y="469095"/>
                  </a:cubicBezTo>
                  <a:cubicBezTo>
                    <a:pt x="184880" y="480326"/>
                    <a:pt x="192345" y="487813"/>
                    <a:pt x="199811" y="491557"/>
                  </a:cubicBezTo>
                  <a:cubicBezTo>
                    <a:pt x="207276" y="495300"/>
                    <a:pt x="218475" y="495300"/>
                    <a:pt x="229673" y="495300"/>
                  </a:cubicBezTo>
                  <a:cubicBezTo>
                    <a:pt x="237139" y="495300"/>
                    <a:pt x="248337" y="495300"/>
                    <a:pt x="255803" y="491557"/>
                  </a:cubicBezTo>
                  <a:cubicBezTo>
                    <a:pt x="263268" y="484069"/>
                    <a:pt x="270734" y="480326"/>
                    <a:pt x="278199" y="469095"/>
                  </a:cubicBezTo>
                  <a:cubicBezTo>
                    <a:pt x="285665" y="457864"/>
                    <a:pt x="289398" y="446633"/>
                    <a:pt x="293130" y="431658"/>
                  </a:cubicBezTo>
                  <a:cubicBezTo>
                    <a:pt x="296863" y="412940"/>
                    <a:pt x="296863" y="394222"/>
                    <a:pt x="296863" y="371760"/>
                  </a:cubicBezTo>
                  <a:cubicBezTo>
                    <a:pt x="296863" y="349298"/>
                    <a:pt x="296863" y="326836"/>
                    <a:pt x="293130" y="311861"/>
                  </a:cubicBezTo>
                  <a:cubicBezTo>
                    <a:pt x="289398" y="296886"/>
                    <a:pt x="285665" y="281912"/>
                    <a:pt x="278199" y="274425"/>
                  </a:cubicBezTo>
                  <a:cubicBezTo>
                    <a:pt x="274467" y="263194"/>
                    <a:pt x="267001" y="255706"/>
                    <a:pt x="255803" y="251963"/>
                  </a:cubicBezTo>
                  <a:cubicBezTo>
                    <a:pt x="248337" y="248219"/>
                    <a:pt x="240871" y="244475"/>
                    <a:pt x="229673" y="244475"/>
                  </a:cubicBezTo>
                  <a:close/>
                  <a:moveTo>
                    <a:pt x="487363" y="225425"/>
                  </a:moveTo>
                  <a:lnTo>
                    <a:pt x="517525" y="225425"/>
                  </a:lnTo>
                  <a:lnTo>
                    <a:pt x="517525" y="423863"/>
                  </a:lnTo>
                  <a:lnTo>
                    <a:pt x="555625" y="423863"/>
                  </a:lnTo>
                  <a:lnTo>
                    <a:pt x="555625" y="446088"/>
                  </a:lnTo>
                  <a:lnTo>
                    <a:pt x="517525" y="446088"/>
                  </a:lnTo>
                  <a:lnTo>
                    <a:pt x="517525" y="517525"/>
                  </a:lnTo>
                  <a:lnTo>
                    <a:pt x="487363" y="517525"/>
                  </a:lnTo>
                  <a:lnTo>
                    <a:pt x="487363" y="446088"/>
                  </a:lnTo>
                  <a:lnTo>
                    <a:pt x="352425" y="446088"/>
                  </a:lnTo>
                  <a:lnTo>
                    <a:pt x="352425" y="423863"/>
                  </a:lnTo>
                  <a:close/>
                  <a:moveTo>
                    <a:pt x="229395" y="220663"/>
                  </a:moveTo>
                  <a:cubicBezTo>
                    <a:pt x="240660" y="220663"/>
                    <a:pt x="255680" y="224414"/>
                    <a:pt x="266945" y="228164"/>
                  </a:cubicBezTo>
                  <a:cubicBezTo>
                    <a:pt x="278210" y="231915"/>
                    <a:pt x="289476" y="239416"/>
                    <a:pt x="296986" y="250667"/>
                  </a:cubicBezTo>
                  <a:cubicBezTo>
                    <a:pt x="304496" y="261918"/>
                    <a:pt x="312006" y="280671"/>
                    <a:pt x="319516" y="299423"/>
                  </a:cubicBezTo>
                  <a:cubicBezTo>
                    <a:pt x="323271" y="318176"/>
                    <a:pt x="327026" y="340678"/>
                    <a:pt x="327026" y="370682"/>
                  </a:cubicBezTo>
                  <a:cubicBezTo>
                    <a:pt x="327026" y="396936"/>
                    <a:pt x="323271" y="423189"/>
                    <a:pt x="319516" y="441941"/>
                  </a:cubicBezTo>
                  <a:cubicBezTo>
                    <a:pt x="312006" y="460694"/>
                    <a:pt x="304496" y="475696"/>
                    <a:pt x="296986" y="486947"/>
                  </a:cubicBezTo>
                  <a:cubicBezTo>
                    <a:pt x="289476" y="498198"/>
                    <a:pt x="278210" y="505699"/>
                    <a:pt x="266945" y="513200"/>
                  </a:cubicBezTo>
                  <a:cubicBezTo>
                    <a:pt x="255680" y="516951"/>
                    <a:pt x="240660" y="520701"/>
                    <a:pt x="229395" y="520701"/>
                  </a:cubicBezTo>
                  <a:cubicBezTo>
                    <a:pt x="214375" y="520701"/>
                    <a:pt x="203109" y="516951"/>
                    <a:pt x="188089" y="513200"/>
                  </a:cubicBezTo>
                  <a:cubicBezTo>
                    <a:pt x="176824" y="505699"/>
                    <a:pt x="169314" y="498198"/>
                    <a:pt x="158049" y="486947"/>
                  </a:cubicBezTo>
                  <a:cubicBezTo>
                    <a:pt x="150539" y="475696"/>
                    <a:pt x="143028" y="460694"/>
                    <a:pt x="139273" y="441941"/>
                  </a:cubicBezTo>
                  <a:cubicBezTo>
                    <a:pt x="131763" y="423189"/>
                    <a:pt x="131763" y="396936"/>
                    <a:pt x="131763" y="370682"/>
                  </a:cubicBezTo>
                  <a:cubicBezTo>
                    <a:pt x="131763" y="340678"/>
                    <a:pt x="131763" y="318176"/>
                    <a:pt x="139273" y="299423"/>
                  </a:cubicBezTo>
                  <a:cubicBezTo>
                    <a:pt x="143028" y="280671"/>
                    <a:pt x="150539" y="261918"/>
                    <a:pt x="158049" y="250667"/>
                  </a:cubicBezTo>
                  <a:cubicBezTo>
                    <a:pt x="169314" y="239416"/>
                    <a:pt x="176824" y="231915"/>
                    <a:pt x="191844" y="228164"/>
                  </a:cubicBezTo>
                  <a:cubicBezTo>
                    <a:pt x="203109" y="224414"/>
                    <a:pt x="214375" y="220663"/>
                    <a:pt x="229395" y="220663"/>
                  </a:cubicBezTo>
                  <a:close/>
                  <a:moveTo>
                    <a:pt x="300832" y="33338"/>
                  </a:moveTo>
                  <a:cubicBezTo>
                    <a:pt x="293348" y="33338"/>
                    <a:pt x="285864" y="37108"/>
                    <a:pt x="282122" y="40878"/>
                  </a:cubicBezTo>
                  <a:cubicBezTo>
                    <a:pt x="278380" y="48419"/>
                    <a:pt x="274638" y="55960"/>
                    <a:pt x="274638" y="63500"/>
                  </a:cubicBezTo>
                  <a:cubicBezTo>
                    <a:pt x="274638" y="71041"/>
                    <a:pt x="278380" y="74811"/>
                    <a:pt x="278380" y="78582"/>
                  </a:cubicBezTo>
                  <a:cubicBezTo>
                    <a:pt x="278380" y="82352"/>
                    <a:pt x="282122" y="82352"/>
                    <a:pt x="282122" y="86122"/>
                  </a:cubicBezTo>
                  <a:cubicBezTo>
                    <a:pt x="285864" y="89892"/>
                    <a:pt x="289606" y="89892"/>
                    <a:pt x="289606" y="93663"/>
                  </a:cubicBezTo>
                  <a:cubicBezTo>
                    <a:pt x="293348" y="93663"/>
                    <a:pt x="297090" y="93663"/>
                    <a:pt x="300832" y="93663"/>
                  </a:cubicBezTo>
                  <a:cubicBezTo>
                    <a:pt x="308316" y="93663"/>
                    <a:pt x="315800" y="89892"/>
                    <a:pt x="319542" y="86122"/>
                  </a:cubicBezTo>
                  <a:cubicBezTo>
                    <a:pt x="323284" y="82352"/>
                    <a:pt x="327026" y="74811"/>
                    <a:pt x="327026" y="63500"/>
                  </a:cubicBezTo>
                  <a:cubicBezTo>
                    <a:pt x="327026" y="55960"/>
                    <a:pt x="323284" y="48419"/>
                    <a:pt x="319542" y="40878"/>
                  </a:cubicBezTo>
                  <a:cubicBezTo>
                    <a:pt x="315800" y="37108"/>
                    <a:pt x="308316" y="33338"/>
                    <a:pt x="300832" y="33338"/>
                  </a:cubicBezTo>
                  <a:close/>
                  <a:moveTo>
                    <a:pt x="147150" y="33338"/>
                  </a:moveTo>
                  <a:cubicBezTo>
                    <a:pt x="143364" y="33338"/>
                    <a:pt x="139578" y="37108"/>
                    <a:pt x="135793" y="37108"/>
                  </a:cubicBezTo>
                  <a:cubicBezTo>
                    <a:pt x="132007" y="37108"/>
                    <a:pt x="132007" y="40878"/>
                    <a:pt x="128221" y="40878"/>
                  </a:cubicBezTo>
                  <a:cubicBezTo>
                    <a:pt x="128221" y="44649"/>
                    <a:pt x="124435" y="48419"/>
                    <a:pt x="124435" y="52189"/>
                  </a:cubicBezTo>
                  <a:cubicBezTo>
                    <a:pt x="120650" y="55960"/>
                    <a:pt x="120650" y="59730"/>
                    <a:pt x="120650" y="63500"/>
                  </a:cubicBezTo>
                  <a:cubicBezTo>
                    <a:pt x="120650" y="71041"/>
                    <a:pt x="120650" y="74811"/>
                    <a:pt x="124435" y="78582"/>
                  </a:cubicBezTo>
                  <a:lnTo>
                    <a:pt x="128221" y="86122"/>
                  </a:lnTo>
                  <a:cubicBezTo>
                    <a:pt x="132007" y="89892"/>
                    <a:pt x="132007" y="89892"/>
                    <a:pt x="135793" y="93663"/>
                  </a:cubicBezTo>
                  <a:cubicBezTo>
                    <a:pt x="139578" y="93663"/>
                    <a:pt x="143364" y="93663"/>
                    <a:pt x="147150" y="93663"/>
                  </a:cubicBezTo>
                  <a:cubicBezTo>
                    <a:pt x="154721" y="93663"/>
                    <a:pt x="158506" y="89892"/>
                    <a:pt x="162292" y="86122"/>
                  </a:cubicBezTo>
                  <a:cubicBezTo>
                    <a:pt x="166078" y="82352"/>
                    <a:pt x="169863" y="74811"/>
                    <a:pt x="169863" y="63500"/>
                  </a:cubicBezTo>
                  <a:cubicBezTo>
                    <a:pt x="169863" y="59730"/>
                    <a:pt x="169863" y="55960"/>
                    <a:pt x="169863" y="52189"/>
                  </a:cubicBezTo>
                  <a:cubicBezTo>
                    <a:pt x="166078" y="48419"/>
                    <a:pt x="166078" y="44649"/>
                    <a:pt x="162292" y="44649"/>
                  </a:cubicBezTo>
                  <a:cubicBezTo>
                    <a:pt x="162292" y="40878"/>
                    <a:pt x="158506" y="37108"/>
                    <a:pt x="154721" y="37108"/>
                  </a:cubicBezTo>
                  <a:cubicBezTo>
                    <a:pt x="154692" y="37079"/>
                    <a:pt x="150921" y="33338"/>
                    <a:pt x="147150" y="33338"/>
                  </a:cubicBezTo>
                  <a:close/>
                  <a:moveTo>
                    <a:pt x="352425" y="30163"/>
                  </a:moveTo>
                  <a:lnTo>
                    <a:pt x="362476" y="30163"/>
                  </a:lnTo>
                  <a:cubicBezTo>
                    <a:pt x="363911" y="33923"/>
                    <a:pt x="363911" y="33923"/>
                    <a:pt x="363911" y="37683"/>
                  </a:cubicBezTo>
                  <a:cubicBezTo>
                    <a:pt x="363911" y="37693"/>
                    <a:pt x="363911" y="37884"/>
                    <a:pt x="363911" y="41442"/>
                  </a:cubicBezTo>
                  <a:cubicBezTo>
                    <a:pt x="367740" y="37683"/>
                    <a:pt x="371569" y="33923"/>
                    <a:pt x="375397" y="33923"/>
                  </a:cubicBezTo>
                  <a:cubicBezTo>
                    <a:pt x="379226" y="30163"/>
                    <a:pt x="383055" y="30163"/>
                    <a:pt x="390712" y="30163"/>
                  </a:cubicBezTo>
                  <a:cubicBezTo>
                    <a:pt x="394541" y="30163"/>
                    <a:pt x="398370" y="30163"/>
                    <a:pt x="402198" y="30163"/>
                  </a:cubicBezTo>
                  <a:cubicBezTo>
                    <a:pt x="406027" y="33923"/>
                    <a:pt x="409856" y="33923"/>
                    <a:pt x="409856" y="37683"/>
                  </a:cubicBezTo>
                  <a:cubicBezTo>
                    <a:pt x="413685" y="37683"/>
                    <a:pt x="413685" y="41442"/>
                    <a:pt x="413685" y="45202"/>
                  </a:cubicBezTo>
                  <a:cubicBezTo>
                    <a:pt x="413685" y="48962"/>
                    <a:pt x="417513" y="52722"/>
                    <a:pt x="417513" y="56482"/>
                  </a:cubicBezTo>
                  <a:cubicBezTo>
                    <a:pt x="417513" y="101601"/>
                    <a:pt x="417513" y="101601"/>
                    <a:pt x="417513" y="101601"/>
                  </a:cubicBezTo>
                  <a:lnTo>
                    <a:pt x="406027" y="101601"/>
                  </a:lnTo>
                  <a:cubicBezTo>
                    <a:pt x="406027" y="60242"/>
                    <a:pt x="406027" y="60242"/>
                    <a:pt x="406027" y="60242"/>
                  </a:cubicBezTo>
                  <a:cubicBezTo>
                    <a:pt x="406027" y="56482"/>
                    <a:pt x="406027" y="52722"/>
                    <a:pt x="406027" y="48962"/>
                  </a:cubicBezTo>
                  <a:cubicBezTo>
                    <a:pt x="406027" y="45202"/>
                    <a:pt x="402198" y="45202"/>
                    <a:pt x="402198" y="41442"/>
                  </a:cubicBezTo>
                  <a:cubicBezTo>
                    <a:pt x="402173" y="41417"/>
                    <a:pt x="398357" y="37683"/>
                    <a:pt x="394541" y="37683"/>
                  </a:cubicBezTo>
                  <a:cubicBezTo>
                    <a:pt x="394517" y="37658"/>
                    <a:pt x="390700" y="33923"/>
                    <a:pt x="386884" y="33923"/>
                  </a:cubicBezTo>
                  <a:cubicBezTo>
                    <a:pt x="383055" y="33923"/>
                    <a:pt x="379226" y="37683"/>
                    <a:pt x="375397" y="37683"/>
                  </a:cubicBezTo>
                  <a:lnTo>
                    <a:pt x="371569" y="41442"/>
                  </a:lnTo>
                  <a:cubicBezTo>
                    <a:pt x="367740" y="45202"/>
                    <a:pt x="367740" y="48962"/>
                    <a:pt x="363911" y="52722"/>
                  </a:cubicBezTo>
                  <a:cubicBezTo>
                    <a:pt x="363911" y="52748"/>
                    <a:pt x="363911" y="56495"/>
                    <a:pt x="363911" y="60242"/>
                  </a:cubicBezTo>
                  <a:cubicBezTo>
                    <a:pt x="363911" y="101601"/>
                    <a:pt x="363911" y="101601"/>
                    <a:pt x="363911" y="101601"/>
                  </a:cubicBezTo>
                  <a:lnTo>
                    <a:pt x="353861" y="101601"/>
                  </a:lnTo>
                  <a:cubicBezTo>
                    <a:pt x="352425" y="45202"/>
                    <a:pt x="352425" y="45202"/>
                    <a:pt x="352425" y="45202"/>
                  </a:cubicBezTo>
                  <a:cubicBezTo>
                    <a:pt x="352425" y="37683"/>
                    <a:pt x="352425" y="37683"/>
                    <a:pt x="352425" y="33923"/>
                  </a:cubicBezTo>
                  <a:cubicBezTo>
                    <a:pt x="352425" y="33912"/>
                    <a:pt x="352425" y="33721"/>
                    <a:pt x="352425" y="30163"/>
                  </a:cubicBezTo>
                  <a:close/>
                  <a:moveTo>
                    <a:pt x="285662" y="30163"/>
                  </a:moveTo>
                  <a:lnTo>
                    <a:pt x="300832" y="30163"/>
                  </a:lnTo>
                  <a:cubicBezTo>
                    <a:pt x="308417" y="30163"/>
                    <a:pt x="312209" y="30163"/>
                    <a:pt x="316001" y="30163"/>
                  </a:cubicBezTo>
                  <a:cubicBezTo>
                    <a:pt x="323586" y="33923"/>
                    <a:pt x="323586" y="33923"/>
                    <a:pt x="327378" y="37683"/>
                  </a:cubicBezTo>
                  <a:cubicBezTo>
                    <a:pt x="331171" y="41442"/>
                    <a:pt x="331171" y="45202"/>
                    <a:pt x="334963" y="48962"/>
                  </a:cubicBezTo>
                  <a:lnTo>
                    <a:pt x="334963" y="64002"/>
                  </a:lnTo>
                  <a:cubicBezTo>
                    <a:pt x="334963" y="71522"/>
                    <a:pt x="334963" y="75281"/>
                    <a:pt x="334963" y="79041"/>
                  </a:cubicBezTo>
                  <a:cubicBezTo>
                    <a:pt x="331171" y="82801"/>
                    <a:pt x="331171" y="86561"/>
                    <a:pt x="327378" y="90321"/>
                  </a:cubicBezTo>
                  <a:cubicBezTo>
                    <a:pt x="323586" y="94081"/>
                    <a:pt x="319794" y="97841"/>
                    <a:pt x="316001" y="97841"/>
                  </a:cubicBezTo>
                  <a:cubicBezTo>
                    <a:pt x="312209" y="101601"/>
                    <a:pt x="308417" y="101601"/>
                    <a:pt x="300832" y="101601"/>
                  </a:cubicBezTo>
                  <a:cubicBezTo>
                    <a:pt x="297039" y="101601"/>
                    <a:pt x="289455" y="101601"/>
                    <a:pt x="285662" y="97841"/>
                  </a:cubicBezTo>
                  <a:cubicBezTo>
                    <a:pt x="281870" y="97841"/>
                    <a:pt x="278077" y="94081"/>
                    <a:pt x="274285" y="90321"/>
                  </a:cubicBezTo>
                  <a:cubicBezTo>
                    <a:pt x="270493" y="86561"/>
                    <a:pt x="270493" y="82801"/>
                    <a:pt x="266700" y="79041"/>
                  </a:cubicBezTo>
                  <a:cubicBezTo>
                    <a:pt x="266700" y="75281"/>
                    <a:pt x="266700" y="71522"/>
                    <a:pt x="266700" y="64002"/>
                  </a:cubicBezTo>
                  <a:cubicBezTo>
                    <a:pt x="266700" y="60242"/>
                    <a:pt x="266700" y="56482"/>
                    <a:pt x="266700" y="48962"/>
                  </a:cubicBezTo>
                  <a:cubicBezTo>
                    <a:pt x="270493" y="45202"/>
                    <a:pt x="270493" y="41442"/>
                    <a:pt x="274285" y="37683"/>
                  </a:cubicBezTo>
                  <a:cubicBezTo>
                    <a:pt x="278077" y="33923"/>
                    <a:pt x="281870" y="33923"/>
                    <a:pt x="285662" y="30163"/>
                  </a:cubicBezTo>
                  <a:close/>
                  <a:moveTo>
                    <a:pt x="236538" y="30163"/>
                  </a:moveTo>
                  <a:lnTo>
                    <a:pt x="247651" y="30163"/>
                  </a:lnTo>
                  <a:lnTo>
                    <a:pt x="247651" y="101601"/>
                  </a:lnTo>
                  <a:lnTo>
                    <a:pt x="236538" y="101601"/>
                  </a:lnTo>
                  <a:close/>
                  <a:moveTo>
                    <a:pt x="112713" y="30163"/>
                  </a:moveTo>
                  <a:lnTo>
                    <a:pt x="119249" y="30163"/>
                  </a:lnTo>
                  <a:cubicBezTo>
                    <a:pt x="123919" y="37689"/>
                    <a:pt x="127654" y="33926"/>
                    <a:pt x="131389" y="33926"/>
                  </a:cubicBezTo>
                  <a:cubicBezTo>
                    <a:pt x="135125" y="30163"/>
                    <a:pt x="142596" y="30163"/>
                    <a:pt x="150066" y="30163"/>
                  </a:cubicBezTo>
                  <a:cubicBezTo>
                    <a:pt x="153801" y="30163"/>
                    <a:pt x="157537" y="30163"/>
                    <a:pt x="161272" y="30163"/>
                  </a:cubicBezTo>
                  <a:cubicBezTo>
                    <a:pt x="165007" y="33926"/>
                    <a:pt x="168743" y="33926"/>
                    <a:pt x="172478" y="37689"/>
                  </a:cubicBezTo>
                  <a:cubicBezTo>
                    <a:pt x="172478" y="41452"/>
                    <a:pt x="176213" y="45215"/>
                    <a:pt x="176213" y="48978"/>
                  </a:cubicBezTo>
                  <a:lnTo>
                    <a:pt x="176213" y="64029"/>
                  </a:lnTo>
                  <a:cubicBezTo>
                    <a:pt x="176213" y="71555"/>
                    <a:pt x="176213" y="75318"/>
                    <a:pt x="176213" y="79081"/>
                  </a:cubicBezTo>
                  <a:cubicBezTo>
                    <a:pt x="176213" y="82844"/>
                    <a:pt x="172478" y="86607"/>
                    <a:pt x="168743" y="90370"/>
                  </a:cubicBezTo>
                  <a:cubicBezTo>
                    <a:pt x="168743" y="94133"/>
                    <a:pt x="165007" y="97896"/>
                    <a:pt x="161272" y="97896"/>
                  </a:cubicBezTo>
                  <a:cubicBezTo>
                    <a:pt x="157537" y="101659"/>
                    <a:pt x="153801" y="101659"/>
                    <a:pt x="146331" y="101659"/>
                  </a:cubicBezTo>
                  <a:cubicBezTo>
                    <a:pt x="142596" y="101659"/>
                    <a:pt x="135125" y="101659"/>
                    <a:pt x="131389" y="97896"/>
                  </a:cubicBezTo>
                  <a:cubicBezTo>
                    <a:pt x="127654" y="94133"/>
                    <a:pt x="123919" y="90370"/>
                    <a:pt x="120183" y="86607"/>
                  </a:cubicBezTo>
                  <a:cubicBezTo>
                    <a:pt x="120183" y="97896"/>
                    <a:pt x="120183" y="97896"/>
                    <a:pt x="120183" y="101659"/>
                  </a:cubicBezTo>
                  <a:cubicBezTo>
                    <a:pt x="120183" y="131763"/>
                    <a:pt x="120183" y="131763"/>
                    <a:pt x="120183" y="131763"/>
                  </a:cubicBezTo>
                  <a:lnTo>
                    <a:pt x="113647" y="131763"/>
                  </a:lnTo>
                  <a:cubicBezTo>
                    <a:pt x="112713" y="45215"/>
                    <a:pt x="112713" y="45215"/>
                    <a:pt x="112713" y="45215"/>
                  </a:cubicBezTo>
                  <a:cubicBezTo>
                    <a:pt x="112713" y="41452"/>
                    <a:pt x="112713" y="41452"/>
                    <a:pt x="112713" y="37689"/>
                  </a:cubicBezTo>
                  <a:cubicBezTo>
                    <a:pt x="112713" y="37673"/>
                    <a:pt x="112713" y="37457"/>
                    <a:pt x="112713" y="33926"/>
                  </a:cubicBezTo>
                  <a:close/>
                  <a:moveTo>
                    <a:pt x="202565" y="14288"/>
                  </a:moveTo>
                  <a:lnTo>
                    <a:pt x="206375" y="27575"/>
                  </a:lnTo>
                  <a:lnTo>
                    <a:pt x="219710" y="29473"/>
                  </a:lnTo>
                  <a:lnTo>
                    <a:pt x="221615" y="36116"/>
                  </a:lnTo>
                  <a:lnTo>
                    <a:pt x="208280" y="37065"/>
                  </a:lnTo>
                  <a:cubicBezTo>
                    <a:pt x="206375" y="82620"/>
                    <a:pt x="206375" y="82620"/>
                    <a:pt x="206375" y="82620"/>
                  </a:cubicBezTo>
                  <a:cubicBezTo>
                    <a:pt x="206375" y="86416"/>
                    <a:pt x="206375" y="90212"/>
                    <a:pt x="210185" y="90212"/>
                  </a:cubicBezTo>
                  <a:cubicBezTo>
                    <a:pt x="210185" y="94008"/>
                    <a:pt x="213995" y="94008"/>
                    <a:pt x="217805" y="94008"/>
                  </a:cubicBezTo>
                  <a:cubicBezTo>
                    <a:pt x="217820" y="94008"/>
                    <a:pt x="218037" y="94008"/>
                    <a:pt x="221615" y="94008"/>
                  </a:cubicBezTo>
                  <a:cubicBezTo>
                    <a:pt x="221630" y="94008"/>
                    <a:pt x="221846" y="94008"/>
                    <a:pt x="225425" y="94008"/>
                  </a:cubicBezTo>
                  <a:lnTo>
                    <a:pt x="225425" y="100652"/>
                  </a:lnTo>
                  <a:cubicBezTo>
                    <a:pt x="221615" y="101601"/>
                    <a:pt x="221615" y="101601"/>
                    <a:pt x="217805" y="101601"/>
                  </a:cubicBezTo>
                  <a:cubicBezTo>
                    <a:pt x="206375" y="101601"/>
                    <a:pt x="202565" y="101601"/>
                    <a:pt x="202565" y="97805"/>
                  </a:cubicBezTo>
                  <a:cubicBezTo>
                    <a:pt x="198755" y="94008"/>
                    <a:pt x="198755" y="90212"/>
                    <a:pt x="198755" y="86416"/>
                  </a:cubicBezTo>
                  <a:cubicBezTo>
                    <a:pt x="198755" y="37065"/>
                    <a:pt x="198755" y="37065"/>
                    <a:pt x="198755" y="37065"/>
                  </a:cubicBezTo>
                  <a:lnTo>
                    <a:pt x="188754" y="37065"/>
                  </a:lnTo>
                  <a:lnTo>
                    <a:pt x="187325" y="30422"/>
                  </a:lnTo>
                  <a:lnTo>
                    <a:pt x="197326" y="29473"/>
                  </a:lnTo>
                  <a:close/>
                  <a:moveTo>
                    <a:pt x="487363" y="11113"/>
                  </a:moveTo>
                  <a:cubicBezTo>
                    <a:pt x="487363" y="90488"/>
                    <a:pt x="487363" y="90488"/>
                    <a:pt x="487363" y="90488"/>
                  </a:cubicBezTo>
                  <a:cubicBezTo>
                    <a:pt x="509985" y="90488"/>
                    <a:pt x="509985" y="90488"/>
                    <a:pt x="509985" y="90488"/>
                  </a:cubicBezTo>
                  <a:lnTo>
                    <a:pt x="525066" y="90488"/>
                  </a:lnTo>
                  <a:cubicBezTo>
                    <a:pt x="528837" y="86708"/>
                    <a:pt x="532607" y="86708"/>
                    <a:pt x="536377" y="82928"/>
                  </a:cubicBezTo>
                  <a:cubicBezTo>
                    <a:pt x="540148" y="79148"/>
                    <a:pt x="543918" y="75369"/>
                    <a:pt x="543918" y="67809"/>
                  </a:cubicBezTo>
                  <a:cubicBezTo>
                    <a:pt x="547688" y="64029"/>
                    <a:pt x="547688" y="56470"/>
                    <a:pt x="547688" y="48910"/>
                  </a:cubicBezTo>
                  <a:cubicBezTo>
                    <a:pt x="547688" y="45131"/>
                    <a:pt x="547688" y="37571"/>
                    <a:pt x="543918" y="33791"/>
                  </a:cubicBezTo>
                  <a:cubicBezTo>
                    <a:pt x="543918" y="26232"/>
                    <a:pt x="540148" y="22452"/>
                    <a:pt x="536377" y="18672"/>
                  </a:cubicBezTo>
                  <a:cubicBezTo>
                    <a:pt x="532607" y="18672"/>
                    <a:pt x="528837" y="14893"/>
                    <a:pt x="525066" y="14893"/>
                  </a:cubicBezTo>
                  <a:cubicBezTo>
                    <a:pt x="517526" y="11113"/>
                    <a:pt x="513755" y="11113"/>
                    <a:pt x="506215" y="11113"/>
                  </a:cubicBezTo>
                  <a:lnTo>
                    <a:pt x="489720" y="11113"/>
                  </a:lnTo>
                  <a:cubicBezTo>
                    <a:pt x="487363" y="11113"/>
                    <a:pt x="487363" y="11113"/>
                    <a:pt x="487363" y="11113"/>
                  </a:cubicBezTo>
                  <a:close/>
                  <a:moveTo>
                    <a:pt x="29912" y="11113"/>
                  </a:moveTo>
                  <a:cubicBezTo>
                    <a:pt x="26152" y="14865"/>
                    <a:pt x="22392" y="18617"/>
                    <a:pt x="18633" y="22370"/>
                  </a:cubicBezTo>
                  <a:cubicBezTo>
                    <a:pt x="14873" y="26122"/>
                    <a:pt x="14873" y="29874"/>
                    <a:pt x="11113" y="33626"/>
                  </a:cubicBezTo>
                  <a:cubicBezTo>
                    <a:pt x="11113" y="37379"/>
                    <a:pt x="11113" y="44883"/>
                    <a:pt x="11113" y="52388"/>
                  </a:cubicBezTo>
                  <a:lnTo>
                    <a:pt x="11113" y="67397"/>
                  </a:lnTo>
                  <a:cubicBezTo>
                    <a:pt x="14873" y="71149"/>
                    <a:pt x="14873" y="78654"/>
                    <a:pt x="18633" y="82406"/>
                  </a:cubicBezTo>
                  <a:cubicBezTo>
                    <a:pt x="22392" y="86158"/>
                    <a:pt x="26152" y="86158"/>
                    <a:pt x="29912" y="89910"/>
                  </a:cubicBezTo>
                  <a:lnTo>
                    <a:pt x="44952" y="93663"/>
                  </a:lnTo>
                  <a:cubicBezTo>
                    <a:pt x="52472" y="93663"/>
                    <a:pt x="56231" y="89910"/>
                    <a:pt x="59991" y="89910"/>
                  </a:cubicBezTo>
                  <a:cubicBezTo>
                    <a:pt x="67511" y="86158"/>
                    <a:pt x="71271" y="86158"/>
                    <a:pt x="71271" y="82406"/>
                  </a:cubicBezTo>
                  <a:lnTo>
                    <a:pt x="78791" y="67397"/>
                  </a:lnTo>
                  <a:lnTo>
                    <a:pt x="82551" y="52388"/>
                  </a:lnTo>
                  <a:lnTo>
                    <a:pt x="78791" y="33626"/>
                  </a:lnTo>
                  <a:cubicBezTo>
                    <a:pt x="78791" y="29874"/>
                    <a:pt x="75031" y="26122"/>
                    <a:pt x="71271" y="22370"/>
                  </a:cubicBezTo>
                  <a:cubicBezTo>
                    <a:pt x="67511" y="18617"/>
                    <a:pt x="63751" y="14865"/>
                    <a:pt x="59991" y="11113"/>
                  </a:cubicBezTo>
                  <a:cubicBezTo>
                    <a:pt x="56231" y="11113"/>
                    <a:pt x="52472" y="11113"/>
                    <a:pt x="44952" y="11113"/>
                  </a:cubicBezTo>
                  <a:close/>
                  <a:moveTo>
                    <a:pt x="476250" y="3175"/>
                  </a:moveTo>
                  <a:cubicBezTo>
                    <a:pt x="506268" y="3175"/>
                    <a:pt x="506268" y="3175"/>
                    <a:pt x="506268" y="3175"/>
                  </a:cubicBezTo>
                  <a:cubicBezTo>
                    <a:pt x="513773" y="3175"/>
                    <a:pt x="521278" y="3175"/>
                    <a:pt x="528782" y="3175"/>
                  </a:cubicBezTo>
                  <a:cubicBezTo>
                    <a:pt x="532534" y="6960"/>
                    <a:pt x="540039" y="10746"/>
                    <a:pt x="543791" y="14531"/>
                  </a:cubicBezTo>
                  <a:cubicBezTo>
                    <a:pt x="547543" y="18317"/>
                    <a:pt x="551296" y="22103"/>
                    <a:pt x="555048" y="29674"/>
                  </a:cubicBezTo>
                  <a:lnTo>
                    <a:pt x="558800" y="48602"/>
                  </a:lnTo>
                  <a:cubicBezTo>
                    <a:pt x="558800" y="59958"/>
                    <a:pt x="558800" y="63744"/>
                    <a:pt x="555048" y="71315"/>
                  </a:cubicBezTo>
                  <a:cubicBezTo>
                    <a:pt x="551296" y="78886"/>
                    <a:pt x="547543" y="82672"/>
                    <a:pt x="543791" y="86457"/>
                  </a:cubicBezTo>
                  <a:cubicBezTo>
                    <a:pt x="540039" y="90243"/>
                    <a:pt x="536287" y="94029"/>
                    <a:pt x="528782" y="97814"/>
                  </a:cubicBezTo>
                  <a:cubicBezTo>
                    <a:pt x="525030" y="97814"/>
                    <a:pt x="517525" y="101600"/>
                    <a:pt x="510021" y="101600"/>
                  </a:cubicBezTo>
                  <a:cubicBezTo>
                    <a:pt x="476250" y="101600"/>
                    <a:pt x="476250" y="101600"/>
                    <a:pt x="476250" y="101600"/>
                  </a:cubicBezTo>
                  <a:cubicBezTo>
                    <a:pt x="476250" y="3175"/>
                    <a:pt x="476250" y="3175"/>
                    <a:pt x="476250" y="3175"/>
                  </a:cubicBezTo>
                  <a:close/>
                  <a:moveTo>
                    <a:pt x="236538" y="0"/>
                  </a:moveTo>
                  <a:lnTo>
                    <a:pt x="247651" y="0"/>
                  </a:lnTo>
                  <a:lnTo>
                    <a:pt x="247651" y="11113"/>
                  </a:lnTo>
                  <a:lnTo>
                    <a:pt x="236538" y="11113"/>
                  </a:lnTo>
                  <a:close/>
                  <a:moveTo>
                    <a:pt x="45244" y="0"/>
                  </a:moveTo>
                  <a:lnTo>
                    <a:pt x="64095" y="3763"/>
                  </a:lnTo>
                  <a:cubicBezTo>
                    <a:pt x="71636" y="7526"/>
                    <a:pt x="75406" y="11289"/>
                    <a:pt x="79177" y="15052"/>
                  </a:cubicBezTo>
                  <a:cubicBezTo>
                    <a:pt x="82947" y="18815"/>
                    <a:pt x="86717" y="22578"/>
                    <a:pt x="90488" y="30103"/>
                  </a:cubicBezTo>
                  <a:lnTo>
                    <a:pt x="90488" y="52681"/>
                  </a:lnTo>
                  <a:cubicBezTo>
                    <a:pt x="90488" y="60207"/>
                    <a:pt x="90488" y="63970"/>
                    <a:pt x="90488" y="71496"/>
                  </a:cubicBezTo>
                  <a:cubicBezTo>
                    <a:pt x="86717" y="79022"/>
                    <a:pt x="82947" y="82785"/>
                    <a:pt x="79177" y="86548"/>
                  </a:cubicBezTo>
                  <a:cubicBezTo>
                    <a:pt x="75406" y="90311"/>
                    <a:pt x="71636" y="94074"/>
                    <a:pt x="64095" y="97837"/>
                  </a:cubicBezTo>
                  <a:cubicBezTo>
                    <a:pt x="60325" y="101600"/>
                    <a:pt x="52784" y="101600"/>
                    <a:pt x="45244" y="101600"/>
                  </a:cubicBezTo>
                  <a:cubicBezTo>
                    <a:pt x="37703" y="101600"/>
                    <a:pt x="30162" y="101600"/>
                    <a:pt x="26392" y="97837"/>
                  </a:cubicBezTo>
                  <a:cubicBezTo>
                    <a:pt x="18851" y="94074"/>
                    <a:pt x="15081" y="90311"/>
                    <a:pt x="11311" y="86548"/>
                  </a:cubicBezTo>
                  <a:cubicBezTo>
                    <a:pt x="7540" y="82785"/>
                    <a:pt x="3770" y="79022"/>
                    <a:pt x="3770" y="71496"/>
                  </a:cubicBezTo>
                  <a:lnTo>
                    <a:pt x="0" y="52681"/>
                  </a:lnTo>
                  <a:cubicBezTo>
                    <a:pt x="0" y="45155"/>
                    <a:pt x="0" y="37629"/>
                    <a:pt x="3770" y="30103"/>
                  </a:cubicBezTo>
                  <a:cubicBezTo>
                    <a:pt x="3770" y="22578"/>
                    <a:pt x="7540" y="18815"/>
                    <a:pt x="11311" y="15052"/>
                  </a:cubicBezTo>
                  <a:cubicBezTo>
                    <a:pt x="15081" y="11289"/>
                    <a:pt x="18851" y="7526"/>
                    <a:pt x="26392" y="3763"/>
                  </a:cubicBezTo>
                  <a:cubicBezTo>
                    <a:pt x="30162" y="3763"/>
                    <a:pt x="37703" y="0"/>
                    <a:pt x="452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3" name="Freeform 48"/>
            <p:cNvSpPr>
              <a:spLocks/>
            </p:cNvSpPr>
            <p:nvPr/>
          </p:nvSpPr>
          <p:spPr bwMode="auto">
            <a:xfrm>
              <a:off x="908050" y="2305049"/>
              <a:ext cx="539751" cy="522288"/>
            </a:xfrm>
            <a:custGeom>
              <a:avLst/>
              <a:gdLst/>
              <a:ahLst/>
              <a:cxnLst/>
              <a:rect l="l" t="t" r="r" b="b"/>
              <a:pathLst>
                <a:path w="539751" h="522288">
                  <a:moveTo>
                    <a:pt x="330200" y="352425"/>
                  </a:moveTo>
                  <a:cubicBezTo>
                    <a:pt x="322729" y="352425"/>
                    <a:pt x="315259" y="352425"/>
                    <a:pt x="307788" y="356170"/>
                  </a:cubicBezTo>
                  <a:cubicBezTo>
                    <a:pt x="300318" y="356170"/>
                    <a:pt x="292847" y="359915"/>
                    <a:pt x="285377" y="367405"/>
                  </a:cubicBezTo>
                  <a:cubicBezTo>
                    <a:pt x="281641" y="371149"/>
                    <a:pt x="277906" y="378639"/>
                    <a:pt x="274171" y="386129"/>
                  </a:cubicBezTo>
                  <a:cubicBezTo>
                    <a:pt x="266700" y="393619"/>
                    <a:pt x="266700" y="401108"/>
                    <a:pt x="266700" y="412343"/>
                  </a:cubicBezTo>
                  <a:cubicBezTo>
                    <a:pt x="266700" y="427323"/>
                    <a:pt x="266700" y="438557"/>
                    <a:pt x="270435" y="446047"/>
                  </a:cubicBezTo>
                  <a:cubicBezTo>
                    <a:pt x="274171" y="457282"/>
                    <a:pt x="277906" y="464771"/>
                    <a:pt x="285377" y="472261"/>
                  </a:cubicBezTo>
                  <a:cubicBezTo>
                    <a:pt x="289112" y="479751"/>
                    <a:pt x="296582" y="487241"/>
                    <a:pt x="304053" y="490985"/>
                  </a:cubicBezTo>
                  <a:cubicBezTo>
                    <a:pt x="311524" y="494730"/>
                    <a:pt x="318994" y="498475"/>
                    <a:pt x="330200" y="498475"/>
                  </a:cubicBezTo>
                  <a:cubicBezTo>
                    <a:pt x="348877" y="498475"/>
                    <a:pt x="363818" y="490985"/>
                    <a:pt x="375024" y="479751"/>
                  </a:cubicBezTo>
                  <a:cubicBezTo>
                    <a:pt x="386229" y="464771"/>
                    <a:pt x="393700" y="446047"/>
                    <a:pt x="393700" y="423578"/>
                  </a:cubicBezTo>
                  <a:cubicBezTo>
                    <a:pt x="393700" y="412343"/>
                    <a:pt x="389965" y="404853"/>
                    <a:pt x="389965" y="393619"/>
                  </a:cubicBezTo>
                  <a:cubicBezTo>
                    <a:pt x="386229" y="386129"/>
                    <a:pt x="382494" y="378639"/>
                    <a:pt x="375024" y="371149"/>
                  </a:cubicBezTo>
                  <a:cubicBezTo>
                    <a:pt x="371288" y="367405"/>
                    <a:pt x="363818" y="359915"/>
                    <a:pt x="356347" y="356170"/>
                  </a:cubicBezTo>
                  <a:cubicBezTo>
                    <a:pt x="348877" y="352425"/>
                    <a:pt x="337671" y="352425"/>
                    <a:pt x="330200" y="352425"/>
                  </a:cubicBezTo>
                  <a:close/>
                  <a:moveTo>
                    <a:pt x="98125" y="247650"/>
                  </a:moveTo>
                  <a:cubicBezTo>
                    <a:pt x="90574" y="247650"/>
                    <a:pt x="79247" y="247650"/>
                    <a:pt x="71695" y="255137"/>
                  </a:cubicBezTo>
                  <a:cubicBezTo>
                    <a:pt x="60368" y="258881"/>
                    <a:pt x="52817" y="266368"/>
                    <a:pt x="49041" y="273856"/>
                  </a:cubicBezTo>
                  <a:cubicBezTo>
                    <a:pt x="41490" y="285087"/>
                    <a:pt x="37714" y="296318"/>
                    <a:pt x="33939" y="311292"/>
                  </a:cubicBezTo>
                  <a:cubicBezTo>
                    <a:pt x="30163" y="330011"/>
                    <a:pt x="30163" y="348729"/>
                    <a:pt x="30163" y="371191"/>
                  </a:cubicBezTo>
                  <a:cubicBezTo>
                    <a:pt x="30163" y="397396"/>
                    <a:pt x="30163" y="416115"/>
                    <a:pt x="33939" y="431089"/>
                  </a:cubicBezTo>
                  <a:cubicBezTo>
                    <a:pt x="37714" y="446064"/>
                    <a:pt x="41490" y="461039"/>
                    <a:pt x="49041" y="472270"/>
                  </a:cubicBezTo>
                  <a:cubicBezTo>
                    <a:pt x="52817" y="479757"/>
                    <a:pt x="60368" y="487244"/>
                    <a:pt x="71695" y="490988"/>
                  </a:cubicBezTo>
                  <a:cubicBezTo>
                    <a:pt x="79247" y="494731"/>
                    <a:pt x="86798" y="498475"/>
                    <a:pt x="98125" y="498475"/>
                  </a:cubicBezTo>
                  <a:cubicBezTo>
                    <a:pt x="109452" y="498475"/>
                    <a:pt x="120779" y="494731"/>
                    <a:pt x="128331" y="490988"/>
                  </a:cubicBezTo>
                  <a:cubicBezTo>
                    <a:pt x="135882" y="487244"/>
                    <a:pt x="143433" y="479757"/>
                    <a:pt x="150985" y="468526"/>
                  </a:cubicBezTo>
                  <a:cubicBezTo>
                    <a:pt x="154760" y="461039"/>
                    <a:pt x="158536" y="446064"/>
                    <a:pt x="162312" y="431089"/>
                  </a:cubicBezTo>
                  <a:cubicBezTo>
                    <a:pt x="166087" y="416115"/>
                    <a:pt x="169863" y="397396"/>
                    <a:pt x="169863" y="371191"/>
                  </a:cubicBezTo>
                  <a:cubicBezTo>
                    <a:pt x="169863" y="348729"/>
                    <a:pt x="166087" y="330011"/>
                    <a:pt x="162312" y="311292"/>
                  </a:cubicBezTo>
                  <a:cubicBezTo>
                    <a:pt x="162312" y="296318"/>
                    <a:pt x="154760" y="285087"/>
                    <a:pt x="150985" y="273856"/>
                  </a:cubicBezTo>
                  <a:cubicBezTo>
                    <a:pt x="143433" y="262625"/>
                    <a:pt x="135882" y="258881"/>
                    <a:pt x="128331" y="255137"/>
                  </a:cubicBezTo>
                  <a:cubicBezTo>
                    <a:pt x="120779" y="247650"/>
                    <a:pt x="109452" y="247650"/>
                    <a:pt x="98125" y="247650"/>
                  </a:cubicBezTo>
                  <a:close/>
                  <a:moveTo>
                    <a:pt x="334250" y="225425"/>
                  </a:moveTo>
                  <a:cubicBezTo>
                    <a:pt x="341767" y="225425"/>
                    <a:pt x="353041" y="225425"/>
                    <a:pt x="360557" y="229183"/>
                  </a:cubicBezTo>
                  <a:cubicBezTo>
                    <a:pt x="368074" y="229183"/>
                    <a:pt x="375590" y="232941"/>
                    <a:pt x="383106" y="236698"/>
                  </a:cubicBezTo>
                  <a:cubicBezTo>
                    <a:pt x="390623" y="240456"/>
                    <a:pt x="394381" y="247972"/>
                    <a:pt x="401897" y="255487"/>
                  </a:cubicBezTo>
                  <a:cubicBezTo>
                    <a:pt x="405655" y="259245"/>
                    <a:pt x="409414" y="270518"/>
                    <a:pt x="413172" y="281792"/>
                  </a:cubicBezTo>
                  <a:cubicBezTo>
                    <a:pt x="386865" y="285549"/>
                    <a:pt x="386865" y="285549"/>
                    <a:pt x="386865" y="285549"/>
                  </a:cubicBezTo>
                  <a:cubicBezTo>
                    <a:pt x="383106" y="274276"/>
                    <a:pt x="375590" y="263003"/>
                    <a:pt x="364316" y="255487"/>
                  </a:cubicBezTo>
                  <a:cubicBezTo>
                    <a:pt x="356799" y="251729"/>
                    <a:pt x="345525" y="247972"/>
                    <a:pt x="334250" y="247972"/>
                  </a:cubicBezTo>
                  <a:cubicBezTo>
                    <a:pt x="322976" y="247972"/>
                    <a:pt x="315459" y="251729"/>
                    <a:pt x="304185" y="255487"/>
                  </a:cubicBezTo>
                  <a:cubicBezTo>
                    <a:pt x="296669" y="259245"/>
                    <a:pt x="289152" y="270518"/>
                    <a:pt x="281636" y="278034"/>
                  </a:cubicBezTo>
                  <a:cubicBezTo>
                    <a:pt x="277878" y="289307"/>
                    <a:pt x="270362" y="300580"/>
                    <a:pt x="266603" y="319369"/>
                  </a:cubicBezTo>
                  <a:cubicBezTo>
                    <a:pt x="262845" y="334400"/>
                    <a:pt x="262845" y="353189"/>
                    <a:pt x="262845" y="371978"/>
                  </a:cubicBezTo>
                  <a:cubicBezTo>
                    <a:pt x="270362" y="360704"/>
                    <a:pt x="277878" y="349431"/>
                    <a:pt x="292911" y="341916"/>
                  </a:cubicBezTo>
                  <a:cubicBezTo>
                    <a:pt x="304185" y="334400"/>
                    <a:pt x="319218" y="330642"/>
                    <a:pt x="334250" y="330642"/>
                  </a:cubicBezTo>
                  <a:cubicBezTo>
                    <a:pt x="349283" y="330642"/>
                    <a:pt x="360557" y="334400"/>
                    <a:pt x="371832" y="338158"/>
                  </a:cubicBezTo>
                  <a:cubicBezTo>
                    <a:pt x="379348" y="341916"/>
                    <a:pt x="390623" y="349431"/>
                    <a:pt x="398139" y="356947"/>
                  </a:cubicBezTo>
                  <a:cubicBezTo>
                    <a:pt x="405655" y="364462"/>
                    <a:pt x="409414" y="375736"/>
                    <a:pt x="416930" y="387009"/>
                  </a:cubicBezTo>
                  <a:lnTo>
                    <a:pt x="420688" y="424586"/>
                  </a:lnTo>
                  <a:cubicBezTo>
                    <a:pt x="420688" y="439617"/>
                    <a:pt x="420688" y="450891"/>
                    <a:pt x="416930" y="465922"/>
                  </a:cubicBezTo>
                  <a:cubicBezTo>
                    <a:pt x="413172" y="477195"/>
                    <a:pt x="405655" y="488468"/>
                    <a:pt x="398139" y="495984"/>
                  </a:cubicBezTo>
                  <a:cubicBezTo>
                    <a:pt x="390623" y="503499"/>
                    <a:pt x="379348" y="511015"/>
                    <a:pt x="368074" y="514773"/>
                  </a:cubicBezTo>
                  <a:cubicBezTo>
                    <a:pt x="356799" y="522288"/>
                    <a:pt x="345525" y="522288"/>
                    <a:pt x="330492" y="522288"/>
                  </a:cubicBezTo>
                  <a:cubicBezTo>
                    <a:pt x="315459" y="522288"/>
                    <a:pt x="300427" y="518530"/>
                    <a:pt x="289152" y="514773"/>
                  </a:cubicBezTo>
                  <a:cubicBezTo>
                    <a:pt x="277878" y="507257"/>
                    <a:pt x="266603" y="495984"/>
                    <a:pt x="259087" y="484711"/>
                  </a:cubicBezTo>
                  <a:cubicBezTo>
                    <a:pt x="251571" y="473437"/>
                    <a:pt x="244054" y="458406"/>
                    <a:pt x="240296" y="439617"/>
                  </a:cubicBezTo>
                  <a:cubicBezTo>
                    <a:pt x="236538" y="420829"/>
                    <a:pt x="236538" y="402040"/>
                    <a:pt x="236538" y="379493"/>
                  </a:cubicBezTo>
                  <a:cubicBezTo>
                    <a:pt x="236538" y="353189"/>
                    <a:pt x="236538" y="330642"/>
                    <a:pt x="240296" y="311854"/>
                  </a:cubicBezTo>
                  <a:cubicBezTo>
                    <a:pt x="247813" y="293065"/>
                    <a:pt x="251571" y="278034"/>
                    <a:pt x="262845" y="263003"/>
                  </a:cubicBezTo>
                  <a:cubicBezTo>
                    <a:pt x="270362" y="251729"/>
                    <a:pt x="281636" y="240456"/>
                    <a:pt x="292911" y="232941"/>
                  </a:cubicBezTo>
                  <a:cubicBezTo>
                    <a:pt x="304185" y="229183"/>
                    <a:pt x="319218" y="225425"/>
                    <a:pt x="334250" y="225425"/>
                  </a:cubicBezTo>
                  <a:close/>
                  <a:moveTo>
                    <a:pt x="101387" y="225425"/>
                  </a:moveTo>
                  <a:cubicBezTo>
                    <a:pt x="112652" y="225425"/>
                    <a:pt x="123917" y="225425"/>
                    <a:pt x="138937" y="232941"/>
                  </a:cubicBezTo>
                  <a:cubicBezTo>
                    <a:pt x="150202" y="236698"/>
                    <a:pt x="157712" y="244214"/>
                    <a:pt x="168978" y="255487"/>
                  </a:cubicBezTo>
                  <a:cubicBezTo>
                    <a:pt x="176488" y="266760"/>
                    <a:pt x="183998" y="281792"/>
                    <a:pt x="187753" y="300580"/>
                  </a:cubicBezTo>
                  <a:cubicBezTo>
                    <a:pt x="195263" y="319369"/>
                    <a:pt x="195263" y="345673"/>
                    <a:pt x="195263" y="371978"/>
                  </a:cubicBezTo>
                  <a:cubicBezTo>
                    <a:pt x="195263" y="402040"/>
                    <a:pt x="195263" y="424586"/>
                    <a:pt x="187753" y="443375"/>
                  </a:cubicBezTo>
                  <a:cubicBezTo>
                    <a:pt x="183998" y="462164"/>
                    <a:pt x="176488" y="477195"/>
                    <a:pt x="168978" y="488468"/>
                  </a:cubicBezTo>
                  <a:cubicBezTo>
                    <a:pt x="157712" y="503499"/>
                    <a:pt x="146447" y="511015"/>
                    <a:pt x="135182" y="514773"/>
                  </a:cubicBezTo>
                  <a:cubicBezTo>
                    <a:pt x="123917" y="522288"/>
                    <a:pt x="112652" y="522288"/>
                    <a:pt x="97632" y="522288"/>
                  </a:cubicBezTo>
                  <a:cubicBezTo>
                    <a:pt x="86366" y="522288"/>
                    <a:pt x="71346" y="522288"/>
                    <a:pt x="60081" y="514773"/>
                  </a:cubicBezTo>
                  <a:cubicBezTo>
                    <a:pt x="48816" y="511015"/>
                    <a:pt x="37551" y="503499"/>
                    <a:pt x="30040" y="488468"/>
                  </a:cubicBezTo>
                  <a:cubicBezTo>
                    <a:pt x="22530" y="477195"/>
                    <a:pt x="15020" y="462164"/>
                    <a:pt x="7510" y="443375"/>
                  </a:cubicBezTo>
                  <a:cubicBezTo>
                    <a:pt x="3755" y="424586"/>
                    <a:pt x="0" y="402040"/>
                    <a:pt x="0" y="371978"/>
                  </a:cubicBezTo>
                  <a:cubicBezTo>
                    <a:pt x="0" y="345673"/>
                    <a:pt x="3755" y="319369"/>
                    <a:pt x="7510" y="300580"/>
                  </a:cubicBezTo>
                  <a:cubicBezTo>
                    <a:pt x="15020" y="281792"/>
                    <a:pt x="22530" y="266760"/>
                    <a:pt x="30040" y="255487"/>
                  </a:cubicBezTo>
                  <a:cubicBezTo>
                    <a:pt x="37551" y="244214"/>
                    <a:pt x="48816" y="236698"/>
                    <a:pt x="60081" y="232941"/>
                  </a:cubicBezTo>
                  <a:cubicBezTo>
                    <a:pt x="71346" y="225425"/>
                    <a:pt x="86366" y="225425"/>
                    <a:pt x="101387" y="225425"/>
                  </a:cubicBezTo>
                  <a:close/>
                  <a:moveTo>
                    <a:pt x="304312" y="38100"/>
                  </a:moveTo>
                  <a:cubicBezTo>
                    <a:pt x="296741" y="38100"/>
                    <a:pt x="289170" y="41870"/>
                    <a:pt x="285384" y="45640"/>
                  </a:cubicBezTo>
                  <a:cubicBezTo>
                    <a:pt x="281599" y="49411"/>
                    <a:pt x="277813" y="56951"/>
                    <a:pt x="277813" y="68262"/>
                  </a:cubicBezTo>
                  <a:cubicBezTo>
                    <a:pt x="277813" y="72033"/>
                    <a:pt x="277813" y="75803"/>
                    <a:pt x="281599" y="79573"/>
                  </a:cubicBezTo>
                  <a:cubicBezTo>
                    <a:pt x="281599" y="83344"/>
                    <a:pt x="281599" y="87114"/>
                    <a:pt x="285384" y="90884"/>
                  </a:cubicBezTo>
                  <a:cubicBezTo>
                    <a:pt x="289170" y="90884"/>
                    <a:pt x="289170" y="94655"/>
                    <a:pt x="292956" y="94655"/>
                  </a:cubicBezTo>
                  <a:cubicBezTo>
                    <a:pt x="296741" y="94655"/>
                    <a:pt x="300527" y="98425"/>
                    <a:pt x="304312" y="98425"/>
                  </a:cubicBezTo>
                  <a:cubicBezTo>
                    <a:pt x="311884" y="98425"/>
                    <a:pt x="315669" y="94655"/>
                    <a:pt x="323240" y="90884"/>
                  </a:cubicBezTo>
                  <a:cubicBezTo>
                    <a:pt x="327026" y="83344"/>
                    <a:pt x="327026" y="75803"/>
                    <a:pt x="327026" y="68262"/>
                  </a:cubicBezTo>
                  <a:cubicBezTo>
                    <a:pt x="327026" y="56951"/>
                    <a:pt x="327026" y="49411"/>
                    <a:pt x="323240" y="45640"/>
                  </a:cubicBezTo>
                  <a:cubicBezTo>
                    <a:pt x="319455" y="41870"/>
                    <a:pt x="311884" y="38100"/>
                    <a:pt x="304312" y="38100"/>
                  </a:cubicBezTo>
                  <a:close/>
                  <a:moveTo>
                    <a:pt x="138967" y="38100"/>
                  </a:moveTo>
                  <a:cubicBezTo>
                    <a:pt x="135182" y="41870"/>
                    <a:pt x="131396" y="41870"/>
                    <a:pt x="131396" y="45640"/>
                  </a:cubicBezTo>
                  <a:cubicBezTo>
                    <a:pt x="127611" y="45640"/>
                    <a:pt x="127611" y="49411"/>
                    <a:pt x="123825" y="53181"/>
                  </a:cubicBezTo>
                  <a:cubicBezTo>
                    <a:pt x="123825" y="56951"/>
                    <a:pt x="123825" y="60722"/>
                    <a:pt x="123825" y="68262"/>
                  </a:cubicBezTo>
                  <a:cubicBezTo>
                    <a:pt x="123825" y="72033"/>
                    <a:pt x="123825" y="75803"/>
                    <a:pt x="123825" y="79573"/>
                  </a:cubicBezTo>
                  <a:cubicBezTo>
                    <a:pt x="127611" y="83344"/>
                    <a:pt x="127611" y="87114"/>
                    <a:pt x="131396" y="90884"/>
                  </a:cubicBezTo>
                  <a:cubicBezTo>
                    <a:pt x="131416" y="90904"/>
                    <a:pt x="135192" y="94655"/>
                    <a:pt x="138967" y="94655"/>
                  </a:cubicBezTo>
                  <a:cubicBezTo>
                    <a:pt x="142753" y="94655"/>
                    <a:pt x="142753" y="98425"/>
                    <a:pt x="146539" y="98425"/>
                  </a:cubicBezTo>
                  <a:cubicBezTo>
                    <a:pt x="154110" y="98425"/>
                    <a:pt x="161681" y="94655"/>
                    <a:pt x="165467" y="90884"/>
                  </a:cubicBezTo>
                  <a:cubicBezTo>
                    <a:pt x="169252" y="83344"/>
                    <a:pt x="173038" y="75803"/>
                    <a:pt x="173038" y="68262"/>
                  </a:cubicBezTo>
                  <a:cubicBezTo>
                    <a:pt x="173038" y="60722"/>
                    <a:pt x="173038" y="56951"/>
                    <a:pt x="169252" y="53181"/>
                  </a:cubicBezTo>
                  <a:cubicBezTo>
                    <a:pt x="169252" y="53157"/>
                    <a:pt x="169240" y="49398"/>
                    <a:pt x="165467" y="45640"/>
                  </a:cubicBezTo>
                  <a:cubicBezTo>
                    <a:pt x="165467" y="41870"/>
                    <a:pt x="161681" y="41870"/>
                    <a:pt x="157896" y="41870"/>
                  </a:cubicBezTo>
                  <a:cubicBezTo>
                    <a:pt x="154110" y="38100"/>
                    <a:pt x="150324" y="38100"/>
                    <a:pt x="146539" y="38100"/>
                  </a:cubicBezTo>
                  <a:cubicBezTo>
                    <a:pt x="142753" y="38100"/>
                    <a:pt x="142753" y="38100"/>
                    <a:pt x="138967" y="38100"/>
                  </a:cubicBezTo>
                  <a:close/>
                  <a:moveTo>
                    <a:pt x="357188" y="30163"/>
                  </a:moveTo>
                  <a:lnTo>
                    <a:pt x="363613" y="30163"/>
                  </a:lnTo>
                  <a:lnTo>
                    <a:pt x="370037" y="37683"/>
                  </a:lnTo>
                  <a:cubicBezTo>
                    <a:pt x="371873" y="37683"/>
                    <a:pt x="373708" y="35803"/>
                    <a:pt x="375544" y="33923"/>
                  </a:cubicBezTo>
                  <a:cubicBezTo>
                    <a:pt x="382886" y="30163"/>
                    <a:pt x="386557" y="30163"/>
                    <a:pt x="390228" y="30163"/>
                  </a:cubicBezTo>
                  <a:cubicBezTo>
                    <a:pt x="397570" y="30163"/>
                    <a:pt x="401242" y="30163"/>
                    <a:pt x="404913" y="33923"/>
                  </a:cubicBezTo>
                  <a:cubicBezTo>
                    <a:pt x="408584" y="33923"/>
                    <a:pt x="408584" y="37683"/>
                    <a:pt x="412255" y="37683"/>
                  </a:cubicBezTo>
                  <a:cubicBezTo>
                    <a:pt x="412255" y="41443"/>
                    <a:pt x="415926" y="45202"/>
                    <a:pt x="415926" y="48962"/>
                  </a:cubicBezTo>
                  <a:cubicBezTo>
                    <a:pt x="415926" y="52722"/>
                    <a:pt x="415926" y="56482"/>
                    <a:pt x="415926" y="60242"/>
                  </a:cubicBezTo>
                  <a:cubicBezTo>
                    <a:pt x="415926" y="101601"/>
                    <a:pt x="415926" y="101601"/>
                    <a:pt x="415926" y="101601"/>
                  </a:cubicBezTo>
                  <a:lnTo>
                    <a:pt x="408584" y="101601"/>
                  </a:lnTo>
                  <a:cubicBezTo>
                    <a:pt x="408584" y="60242"/>
                    <a:pt x="408584" y="60242"/>
                    <a:pt x="408584" y="60242"/>
                  </a:cubicBezTo>
                  <a:lnTo>
                    <a:pt x="408584" y="52722"/>
                  </a:lnTo>
                  <a:lnTo>
                    <a:pt x="404913" y="45202"/>
                  </a:lnTo>
                  <a:cubicBezTo>
                    <a:pt x="401242" y="41443"/>
                    <a:pt x="401242" y="41443"/>
                    <a:pt x="397570" y="37683"/>
                  </a:cubicBezTo>
                  <a:cubicBezTo>
                    <a:pt x="393899" y="37683"/>
                    <a:pt x="393899" y="37683"/>
                    <a:pt x="390228" y="37683"/>
                  </a:cubicBezTo>
                  <a:cubicBezTo>
                    <a:pt x="386557" y="37683"/>
                    <a:pt x="382886" y="37683"/>
                    <a:pt x="379215" y="41443"/>
                  </a:cubicBezTo>
                  <a:cubicBezTo>
                    <a:pt x="375544" y="41443"/>
                    <a:pt x="375544" y="41443"/>
                    <a:pt x="371873" y="45202"/>
                  </a:cubicBezTo>
                  <a:cubicBezTo>
                    <a:pt x="371873" y="48962"/>
                    <a:pt x="368201" y="48962"/>
                    <a:pt x="368201" y="52722"/>
                  </a:cubicBezTo>
                  <a:cubicBezTo>
                    <a:pt x="368201" y="56482"/>
                    <a:pt x="368201" y="60242"/>
                    <a:pt x="368201" y="64002"/>
                  </a:cubicBezTo>
                  <a:cubicBezTo>
                    <a:pt x="368201" y="101601"/>
                    <a:pt x="368201" y="101601"/>
                    <a:pt x="368201" y="101601"/>
                  </a:cubicBezTo>
                  <a:lnTo>
                    <a:pt x="358565" y="101601"/>
                  </a:lnTo>
                  <a:cubicBezTo>
                    <a:pt x="357188" y="48962"/>
                    <a:pt x="357188" y="48962"/>
                    <a:pt x="357188" y="48962"/>
                  </a:cubicBezTo>
                  <a:cubicBezTo>
                    <a:pt x="357188" y="45202"/>
                    <a:pt x="357188" y="45202"/>
                    <a:pt x="357188" y="41443"/>
                  </a:cubicBezTo>
                  <a:close/>
                  <a:moveTo>
                    <a:pt x="304007" y="30163"/>
                  </a:moveTo>
                  <a:cubicBezTo>
                    <a:pt x="307799" y="30163"/>
                    <a:pt x="315384" y="30163"/>
                    <a:pt x="319176" y="33923"/>
                  </a:cubicBezTo>
                  <a:cubicBezTo>
                    <a:pt x="322969" y="33923"/>
                    <a:pt x="326761" y="37683"/>
                    <a:pt x="330553" y="41443"/>
                  </a:cubicBezTo>
                  <a:cubicBezTo>
                    <a:pt x="334346" y="45202"/>
                    <a:pt x="334346" y="48962"/>
                    <a:pt x="338138" y="52722"/>
                  </a:cubicBezTo>
                  <a:lnTo>
                    <a:pt x="338138" y="67762"/>
                  </a:lnTo>
                  <a:cubicBezTo>
                    <a:pt x="338138" y="71522"/>
                    <a:pt x="338138" y="75282"/>
                    <a:pt x="334346" y="82801"/>
                  </a:cubicBezTo>
                  <a:cubicBezTo>
                    <a:pt x="334346" y="86561"/>
                    <a:pt x="330553" y="90321"/>
                    <a:pt x="330553" y="94081"/>
                  </a:cubicBezTo>
                  <a:cubicBezTo>
                    <a:pt x="326761" y="97841"/>
                    <a:pt x="322969" y="97841"/>
                    <a:pt x="319176" y="101601"/>
                  </a:cubicBezTo>
                  <a:lnTo>
                    <a:pt x="304007" y="101601"/>
                  </a:lnTo>
                  <a:cubicBezTo>
                    <a:pt x="296422" y="101601"/>
                    <a:pt x="292629" y="101601"/>
                    <a:pt x="288837" y="101601"/>
                  </a:cubicBezTo>
                  <a:cubicBezTo>
                    <a:pt x="285045" y="97841"/>
                    <a:pt x="281252" y="97841"/>
                    <a:pt x="277460" y="94081"/>
                  </a:cubicBezTo>
                  <a:cubicBezTo>
                    <a:pt x="273667" y="90321"/>
                    <a:pt x="273667" y="86561"/>
                    <a:pt x="269875" y="82801"/>
                  </a:cubicBezTo>
                  <a:cubicBezTo>
                    <a:pt x="269875" y="75282"/>
                    <a:pt x="269875" y="71522"/>
                    <a:pt x="269875" y="67762"/>
                  </a:cubicBezTo>
                  <a:cubicBezTo>
                    <a:pt x="269875" y="60242"/>
                    <a:pt x="269875" y="56482"/>
                    <a:pt x="269875" y="52722"/>
                  </a:cubicBezTo>
                  <a:cubicBezTo>
                    <a:pt x="273667" y="48962"/>
                    <a:pt x="273667" y="45202"/>
                    <a:pt x="277460" y="41443"/>
                  </a:cubicBezTo>
                  <a:cubicBezTo>
                    <a:pt x="281252" y="37683"/>
                    <a:pt x="285045" y="33923"/>
                    <a:pt x="288837" y="33923"/>
                  </a:cubicBezTo>
                  <a:cubicBezTo>
                    <a:pt x="292629" y="30163"/>
                    <a:pt x="296422" y="30163"/>
                    <a:pt x="304007" y="30163"/>
                  </a:cubicBezTo>
                  <a:close/>
                  <a:moveTo>
                    <a:pt x="239713" y="30163"/>
                  </a:moveTo>
                  <a:lnTo>
                    <a:pt x="252413" y="30163"/>
                  </a:lnTo>
                  <a:lnTo>
                    <a:pt x="252413" y="101601"/>
                  </a:lnTo>
                  <a:lnTo>
                    <a:pt x="239713" y="101601"/>
                  </a:lnTo>
                  <a:close/>
                  <a:moveTo>
                    <a:pt x="112713" y="30163"/>
                  </a:moveTo>
                  <a:lnTo>
                    <a:pt x="122668" y="30163"/>
                  </a:lnTo>
                  <a:cubicBezTo>
                    <a:pt x="124090" y="33930"/>
                    <a:pt x="124090" y="34045"/>
                    <a:pt x="124090" y="37689"/>
                  </a:cubicBezTo>
                  <a:cubicBezTo>
                    <a:pt x="124090" y="37697"/>
                    <a:pt x="124090" y="37866"/>
                    <a:pt x="124090" y="41452"/>
                  </a:cubicBezTo>
                  <a:cubicBezTo>
                    <a:pt x="127883" y="41452"/>
                    <a:pt x="131675" y="37689"/>
                    <a:pt x="135467" y="33926"/>
                  </a:cubicBezTo>
                  <a:cubicBezTo>
                    <a:pt x="139260" y="30163"/>
                    <a:pt x="143052" y="30163"/>
                    <a:pt x="150637" y="30163"/>
                  </a:cubicBezTo>
                  <a:cubicBezTo>
                    <a:pt x="158222" y="30163"/>
                    <a:pt x="162014" y="30163"/>
                    <a:pt x="165807" y="33926"/>
                  </a:cubicBezTo>
                  <a:cubicBezTo>
                    <a:pt x="169599" y="33926"/>
                    <a:pt x="173391" y="37689"/>
                    <a:pt x="173391" y="41452"/>
                  </a:cubicBezTo>
                  <a:cubicBezTo>
                    <a:pt x="177184" y="45215"/>
                    <a:pt x="177184" y="48978"/>
                    <a:pt x="180976" y="52741"/>
                  </a:cubicBezTo>
                  <a:lnTo>
                    <a:pt x="180976" y="67793"/>
                  </a:lnTo>
                  <a:cubicBezTo>
                    <a:pt x="180976" y="71555"/>
                    <a:pt x="180976" y="75318"/>
                    <a:pt x="180976" y="82844"/>
                  </a:cubicBezTo>
                  <a:cubicBezTo>
                    <a:pt x="177184" y="86607"/>
                    <a:pt x="177184" y="90370"/>
                    <a:pt x="173391" y="94133"/>
                  </a:cubicBezTo>
                  <a:cubicBezTo>
                    <a:pt x="169599" y="97896"/>
                    <a:pt x="169599" y="97896"/>
                    <a:pt x="165807" y="101659"/>
                  </a:cubicBezTo>
                  <a:lnTo>
                    <a:pt x="150637" y="101659"/>
                  </a:lnTo>
                  <a:cubicBezTo>
                    <a:pt x="143052" y="101659"/>
                    <a:pt x="139260" y="101659"/>
                    <a:pt x="135467" y="97896"/>
                  </a:cubicBezTo>
                  <a:cubicBezTo>
                    <a:pt x="131675" y="97896"/>
                    <a:pt x="127883" y="94133"/>
                    <a:pt x="124090" y="90370"/>
                  </a:cubicBezTo>
                  <a:cubicBezTo>
                    <a:pt x="124090" y="131763"/>
                    <a:pt x="124090" y="131763"/>
                    <a:pt x="124090" y="131763"/>
                  </a:cubicBezTo>
                  <a:lnTo>
                    <a:pt x="117454" y="131763"/>
                  </a:lnTo>
                  <a:cubicBezTo>
                    <a:pt x="116505" y="45215"/>
                    <a:pt x="116505" y="45215"/>
                    <a:pt x="116505" y="45215"/>
                  </a:cubicBezTo>
                  <a:cubicBezTo>
                    <a:pt x="116505" y="45184"/>
                    <a:pt x="116490" y="41452"/>
                    <a:pt x="112713" y="41452"/>
                  </a:cubicBezTo>
                  <a:close/>
                  <a:moveTo>
                    <a:pt x="203201" y="15875"/>
                  </a:moveTo>
                  <a:lnTo>
                    <a:pt x="209683" y="15875"/>
                  </a:lnTo>
                  <a:lnTo>
                    <a:pt x="210609" y="28920"/>
                  </a:lnTo>
                  <a:lnTo>
                    <a:pt x="223574" y="30784"/>
                  </a:lnTo>
                  <a:lnTo>
                    <a:pt x="225426" y="37306"/>
                  </a:lnTo>
                  <a:lnTo>
                    <a:pt x="212461" y="38238"/>
                  </a:lnTo>
                  <a:cubicBezTo>
                    <a:pt x="210609" y="86691"/>
                    <a:pt x="210609" y="86691"/>
                    <a:pt x="210609" y="86691"/>
                  </a:cubicBezTo>
                  <a:cubicBezTo>
                    <a:pt x="210609" y="90418"/>
                    <a:pt x="210609" y="90418"/>
                    <a:pt x="214313" y="94146"/>
                  </a:cubicBezTo>
                  <a:lnTo>
                    <a:pt x="225426" y="100668"/>
                  </a:lnTo>
                  <a:cubicBezTo>
                    <a:pt x="218018" y="101600"/>
                    <a:pt x="218018" y="101600"/>
                    <a:pt x="214313" y="101600"/>
                  </a:cubicBezTo>
                  <a:cubicBezTo>
                    <a:pt x="210609" y="101600"/>
                    <a:pt x="206905" y="101600"/>
                    <a:pt x="203201" y="97873"/>
                  </a:cubicBezTo>
                  <a:cubicBezTo>
                    <a:pt x="203178" y="97850"/>
                    <a:pt x="199497" y="94123"/>
                    <a:pt x="199497" y="86691"/>
                  </a:cubicBezTo>
                  <a:cubicBezTo>
                    <a:pt x="199497" y="38238"/>
                    <a:pt x="199497" y="38238"/>
                    <a:pt x="199497" y="38238"/>
                  </a:cubicBezTo>
                  <a:lnTo>
                    <a:pt x="193014" y="38238"/>
                  </a:lnTo>
                  <a:lnTo>
                    <a:pt x="192088" y="31715"/>
                  </a:lnTo>
                  <a:lnTo>
                    <a:pt x="198570" y="30784"/>
                  </a:lnTo>
                  <a:close/>
                  <a:moveTo>
                    <a:pt x="48712" y="11113"/>
                  </a:moveTo>
                  <a:cubicBezTo>
                    <a:pt x="41192" y="11113"/>
                    <a:pt x="37432" y="11113"/>
                    <a:pt x="33672" y="14865"/>
                  </a:cubicBezTo>
                  <a:cubicBezTo>
                    <a:pt x="29913" y="14865"/>
                    <a:pt x="26153" y="18617"/>
                    <a:pt x="22393" y="22370"/>
                  </a:cubicBezTo>
                  <a:cubicBezTo>
                    <a:pt x="18633" y="26122"/>
                    <a:pt x="14873" y="29874"/>
                    <a:pt x="14873" y="37379"/>
                  </a:cubicBezTo>
                  <a:cubicBezTo>
                    <a:pt x="14873" y="41131"/>
                    <a:pt x="11113" y="44883"/>
                    <a:pt x="11113" y="52388"/>
                  </a:cubicBezTo>
                  <a:cubicBezTo>
                    <a:pt x="11113" y="59892"/>
                    <a:pt x="14873" y="63645"/>
                    <a:pt x="14873" y="71149"/>
                  </a:cubicBezTo>
                  <a:cubicBezTo>
                    <a:pt x="14873" y="74902"/>
                    <a:pt x="18633" y="78654"/>
                    <a:pt x="22393" y="82406"/>
                  </a:cubicBezTo>
                  <a:cubicBezTo>
                    <a:pt x="26153" y="86158"/>
                    <a:pt x="29913" y="89911"/>
                    <a:pt x="33672" y="89911"/>
                  </a:cubicBezTo>
                  <a:cubicBezTo>
                    <a:pt x="37432" y="93663"/>
                    <a:pt x="41192" y="93663"/>
                    <a:pt x="48712" y="93663"/>
                  </a:cubicBezTo>
                  <a:cubicBezTo>
                    <a:pt x="56232" y="93663"/>
                    <a:pt x="59992" y="93663"/>
                    <a:pt x="63752" y="89911"/>
                  </a:cubicBezTo>
                  <a:cubicBezTo>
                    <a:pt x="67511" y="89911"/>
                    <a:pt x="71271" y="86158"/>
                    <a:pt x="75031" y="82406"/>
                  </a:cubicBezTo>
                  <a:cubicBezTo>
                    <a:pt x="78791" y="78654"/>
                    <a:pt x="78791" y="74902"/>
                    <a:pt x="82551" y="71149"/>
                  </a:cubicBezTo>
                  <a:cubicBezTo>
                    <a:pt x="82551" y="63645"/>
                    <a:pt x="82551" y="59892"/>
                    <a:pt x="82551" y="52388"/>
                  </a:cubicBezTo>
                  <a:cubicBezTo>
                    <a:pt x="82551" y="44883"/>
                    <a:pt x="82551" y="41131"/>
                    <a:pt x="82551" y="37379"/>
                  </a:cubicBezTo>
                  <a:cubicBezTo>
                    <a:pt x="78791" y="29874"/>
                    <a:pt x="78791" y="26122"/>
                    <a:pt x="75031" y="22370"/>
                  </a:cubicBezTo>
                  <a:cubicBezTo>
                    <a:pt x="71271" y="18617"/>
                    <a:pt x="67511" y="14865"/>
                    <a:pt x="63752" y="14865"/>
                  </a:cubicBezTo>
                  <a:close/>
                  <a:moveTo>
                    <a:pt x="481013" y="4763"/>
                  </a:moveTo>
                  <a:lnTo>
                    <a:pt x="539751" y="4763"/>
                  </a:lnTo>
                  <a:lnTo>
                    <a:pt x="539751" y="11113"/>
                  </a:lnTo>
                  <a:lnTo>
                    <a:pt x="487363" y="11113"/>
                  </a:lnTo>
                  <a:lnTo>
                    <a:pt x="487363" y="52388"/>
                  </a:lnTo>
                  <a:lnTo>
                    <a:pt x="536576" y="52388"/>
                  </a:lnTo>
                  <a:lnTo>
                    <a:pt x="536576" y="60326"/>
                  </a:lnTo>
                  <a:lnTo>
                    <a:pt x="487363" y="60326"/>
                  </a:lnTo>
                  <a:lnTo>
                    <a:pt x="487363" y="101601"/>
                  </a:lnTo>
                  <a:lnTo>
                    <a:pt x="481013" y="101601"/>
                  </a:lnTo>
                  <a:close/>
                  <a:moveTo>
                    <a:pt x="49213" y="4763"/>
                  </a:moveTo>
                  <a:cubicBezTo>
                    <a:pt x="56621" y="4763"/>
                    <a:pt x="64030" y="4763"/>
                    <a:pt x="67734" y="8487"/>
                  </a:cubicBezTo>
                  <a:cubicBezTo>
                    <a:pt x="75142" y="8487"/>
                    <a:pt x="78846" y="12212"/>
                    <a:pt x="82551" y="15936"/>
                  </a:cubicBezTo>
                  <a:cubicBezTo>
                    <a:pt x="86255" y="23386"/>
                    <a:pt x="89959" y="27110"/>
                    <a:pt x="89959" y="34559"/>
                  </a:cubicBezTo>
                  <a:lnTo>
                    <a:pt x="93663" y="53182"/>
                  </a:lnTo>
                  <a:cubicBezTo>
                    <a:pt x="93663" y="60631"/>
                    <a:pt x="93663" y="68080"/>
                    <a:pt x="89959" y="75529"/>
                  </a:cubicBezTo>
                  <a:cubicBezTo>
                    <a:pt x="89959" y="79254"/>
                    <a:pt x="86255" y="86703"/>
                    <a:pt x="82551" y="90427"/>
                  </a:cubicBezTo>
                  <a:cubicBezTo>
                    <a:pt x="78846" y="94152"/>
                    <a:pt x="75142" y="97876"/>
                    <a:pt x="67734" y="101601"/>
                  </a:cubicBezTo>
                  <a:cubicBezTo>
                    <a:pt x="64030" y="101601"/>
                    <a:pt x="56621" y="101601"/>
                    <a:pt x="49213" y="101601"/>
                  </a:cubicBezTo>
                  <a:cubicBezTo>
                    <a:pt x="41805" y="101601"/>
                    <a:pt x="34396" y="101601"/>
                    <a:pt x="30692" y="97876"/>
                  </a:cubicBezTo>
                  <a:cubicBezTo>
                    <a:pt x="23284" y="97876"/>
                    <a:pt x="19580" y="94152"/>
                    <a:pt x="15876" y="90427"/>
                  </a:cubicBezTo>
                  <a:cubicBezTo>
                    <a:pt x="12171" y="86703"/>
                    <a:pt x="8467" y="79254"/>
                    <a:pt x="4763" y="71805"/>
                  </a:cubicBezTo>
                  <a:cubicBezTo>
                    <a:pt x="4763" y="68080"/>
                    <a:pt x="4763" y="60631"/>
                    <a:pt x="4763" y="53182"/>
                  </a:cubicBezTo>
                  <a:cubicBezTo>
                    <a:pt x="4763" y="45733"/>
                    <a:pt x="4763" y="38284"/>
                    <a:pt x="8467" y="34559"/>
                  </a:cubicBezTo>
                  <a:cubicBezTo>
                    <a:pt x="8467" y="27110"/>
                    <a:pt x="12171" y="23386"/>
                    <a:pt x="15876" y="15936"/>
                  </a:cubicBezTo>
                  <a:cubicBezTo>
                    <a:pt x="19580" y="12212"/>
                    <a:pt x="23284" y="8487"/>
                    <a:pt x="30692" y="8487"/>
                  </a:cubicBezTo>
                  <a:cubicBezTo>
                    <a:pt x="34396" y="4763"/>
                    <a:pt x="41805" y="4763"/>
                    <a:pt x="49213" y="4763"/>
                  </a:cubicBezTo>
                  <a:close/>
                  <a:moveTo>
                    <a:pt x="239713" y="0"/>
                  </a:moveTo>
                  <a:lnTo>
                    <a:pt x="252413" y="0"/>
                  </a:lnTo>
                  <a:lnTo>
                    <a:pt x="252413" y="11113"/>
                  </a:lnTo>
                  <a:lnTo>
                    <a:pt x="239713" y="11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299" name="组合 7298"/>
            <p:cNvGrpSpPr/>
            <p:nvPr/>
          </p:nvGrpSpPr>
          <p:grpSpPr>
            <a:xfrm>
              <a:off x="2206625" y="5038725"/>
              <a:ext cx="550863" cy="522288"/>
              <a:chOff x="2206625" y="5038725"/>
              <a:chExt cx="550863" cy="522288"/>
            </a:xfrm>
          </p:grpSpPr>
          <p:sp>
            <p:nvSpPr>
              <p:cNvPr id="7180" name="Freeform 45"/>
              <p:cNvSpPr>
                <a:spLocks noEditPoints="1"/>
              </p:cNvSpPr>
              <p:nvPr/>
            </p:nvSpPr>
            <p:spPr bwMode="auto">
              <a:xfrm>
                <a:off x="2336800" y="5264150"/>
                <a:ext cx="195263" cy="296863"/>
              </a:xfrm>
              <a:custGeom>
                <a:avLst/>
                <a:gdLst>
                  <a:gd name="T0" fmla="*/ 26 w 52"/>
                  <a:gd name="T1" fmla="*/ 73 h 79"/>
                  <a:gd name="T2" fmla="*/ 18 w 52"/>
                  <a:gd name="T3" fmla="*/ 71 h 79"/>
                  <a:gd name="T4" fmla="*/ 12 w 52"/>
                  <a:gd name="T5" fmla="*/ 65 h 79"/>
                  <a:gd name="T6" fmla="*/ 9 w 52"/>
                  <a:gd name="T7" fmla="*/ 55 h 79"/>
                  <a:gd name="T8" fmla="*/ 7 w 52"/>
                  <a:gd name="T9" fmla="*/ 39 h 79"/>
                  <a:gd name="T10" fmla="*/ 9 w 52"/>
                  <a:gd name="T11" fmla="*/ 23 h 79"/>
                  <a:gd name="T12" fmla="*/ 12 w 52"/>
                  <a:gd name="T13" fmla="*/ 13 h 79"/>
                  <a:gd name="T14" fmla="*/ 18 w 52"/>
                  <a:gd name="T15" fmla="*/ 7 h 79"/>
                  <a:gd name="T16" fmla="*/ 26 w 52"/>
                  <a:gd name="T17" fmla="*/ 6 h 79"/>
                  <a:gd name="T18" fmla="*/ 33 w 52"/>
                  <a:gd name="T19" fmla="*/ 7 h 79"/>
                  <a:gd name="T20" fmla="*/ 39 w 52"/>
                  <a:gd name="T21" fmla="*/ 13 h 79"/>
                  <a:gd name="T22" fmla="*/ 43 w 52"/>
                  <a:gd name="T23" fmla="*/ 23 h 79"/>
                  <a:gd name="T24" fmla="*/ 44 w 52"/>
                  <a:gd name="T25" fmla="*/ 39 h 79"/>
                  <a:gd name="T26" fmla="*/ 43 w 52"/>
                  <a:gd name="T27" fmla="*/ 55 h 79"/>
                  <a:gd name="T28" fmla="*/ 39 w 52"/>
                  <a:gd name="T29" fmla="*/ 65 h 79"/>
                  <a:gd name="T30" fmla="*/ 33 w 52"/>
                  <a:gd name="T31" fmla="*/ 71 h 79"/>
                  <a:gd name="T32" fmla="*/ 26 w 52"/>
                  <a:gd name="T33" fmla="*/ 73 h 79"/>
                  <a:gd name="T34" fmla="*/ 26 w 52"/>
                  <a:gd name="T35" fmla="*/ 0 h 79"/>
                  <a:gd name="T36" fmla="*/ 16 w 52"/>
                  <a:gd name="T37" fmla="*/ 1 h 79"/>
                  <a:gd name="T38" fmla="*/ 7 w 52"/>
                  <a:gd name="T39" fmla="*/ 8 h 79"/>
                  <a:gd name="T40" fmla="*/ 2 w 52"/>
                  <a:gd name="T41" fmla="*/ 20 h 79"/>
                  <a:gd name="T42" fmla="*/ 0 w 52"/>
                  <a:gd name="T43" fmla="*/ 39 h 79"/>
                  <a:gd name="T44" fmla="*/ 2 w 52"/>
                  <a:gd name="T45" fmla="*/ 58 h 79"/>
                  <a:gd name="T46" fmla="*/ 7 w 52"/>
                  <a:gd name="T47" fmla="*/ 70 h 79"/>
                  <a:gd name="T48" fmla="*/ 15 w 52"/>
                  <a:gd name="T49" fmla="*/ 77 h 79"/>
                  <a:gd name="T50" fmla="*/ 26 w 52"/>
                  <a:gd name="T51" fmla="*/ 79 h 79"/>
                  <a:gd name="T52" fmla="*/ 36 w 52"/>
                  <a:gd name="T53" fmla="*/ 77 h 79"/>
                  <a:gd name="T54" fmla="*/ 44 w 52"/>
                  <a:gd name="T55" fmla="*/ 70 h 79"/>
                  <a:gd name="T56" fmla="*/ 50 w 52"/>
                  <a:gd name="T57" fmla="*/ 58 h 79"/>
                  <a:gd name="T58" fmla="*/ 52 w 52"/>
                  <a:gd name="T59" fmla="*/ 39 h 79"/>
                  <a:gd name="T60" fmla="*/ 50 w 52"/>
                  <a:gd name="T61" fmla="*/ 20 h 79"/>
                  <a:gd name="T62" fmla="*/ 44 w 52"/>
                  <a:gd name="T63" fmla="*/ 8 h 79"/>
                  <a:gd name="T64" fmla="*/ 36 w 52"/>
                  <a:gd name="T65" fmla="*/ 1 h 79"/>
                  <a:gd name="T66" fmla="*/ 26 w 52"/>
                  <a:gd name="T6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2" h="79">
                    <a:moveTo>
                      <a:pt x="26" y="73"/>
                    </a:moveTo>
                    <a:cubicBezTo>
                      <a:pt x="23" y="73"/>
                      <a:pt x="20" y="72"/>
                      <a:pt x="18" y="71"/>
                    </a:cubicBezTo>
                    <a:cubicBezTo>
                      <a:pt x="16" y="70"/>
                      <a:pt x="14" y="68"/>
                      <a:pt x="12" y="65"/>
                    </a:cubicBezTo>
                    <a:cubicBezTo>
                      <a:pt x="11" y="63"/>
                      <a:pt x="9" y="59"/>
                      <a:pt x="9" y="55"/>
                    </a:cubicBezTo>
                    <a:cubicBezTo>
                      <a:pt x="8" y="51"/>
                      <a:pt x="7" y="45"/>
                      <a:pt x="7" y="39"/>
                    </a:cubicBezTo>
                    <a:cubicBezTo>
                      <a:pt x="7" y="33"/>
                      <a:pt x="8" y="27"/>
                      <a:pt x="9" y="23"/>
                    </a:cubicBezTo>
                    <a:cubicBezTo>
                      <a:pt x="9" y="19"/>
                      <a:pt x="11" y="15"/>
                      <a:pt x="12" y="13"/>
                    </a:cubicBezTo>
                    <a:cubicBezTo>
                      <a:pt x="14" y="10"/>
                      <a:pt x="16" y="8"/>
                      <a:pt x="18" y="7"/>
                    </a:cubicBezTo>
                    <a:cubicBezTo>
                      <a:pt x="20" y="6"/>
                      <a:pt x="23" y="6"/>
                      <a:pt x="26" y="6"/>
                    </a:cubicBezTo>
                    <a:cubicBezTo>
                      <a:pt x="29" y="6"/>
                      <a:pt x="31" y="6"/>
                      <a:pt x="33" y="7"/>
                    </a:cubicBezTo>
                    <a:cubicBezTo>
                      <a:pt x="36" y="8"/>
                      <a:pt x="38" y="10"/>
                      <a:pt x="39" y="13"/>
                    </a:cubicBezTo>
                    <a:cubicBezTo>
                      <a:pt x="41" y="15"/>
                      <a:pt x="42" y="19"/>
                      <a:pt x="43" y="23"/>
                    </a:cubicBezTo>
                    <a:cubicBezTo>
                      <a:pt x="44" y="27"/>
                      <a:pt x="44" y="33"/>
                      <a:pt x="44" y="39"/>
                    </a:cubicBezTo>
                    <a:cubicBezTo>
                      <a:pt x="44" y="45"/>
                      <a:pt x="44" y="51"/>
                      <a:pt x="43" y="55"/>
                    </a:cubicBezTo>
                    <a:cubicBezTo>
                      <a:pt x="42" y="59"/>
                      <a:pt x="41" y="63"/>
                      <a:pt x="39" y="65"/>
                    </a:cubicBezTo>
                    <a:cubicBezTo>
                      <a:pt x="37" y="68"/>
                      <a:pt x="35" y="70"/>
                      <a:pt x="33" y="71"/>
                    </a:cubicBezTo>
                    <a:cubicBezTo>
                      <a:pt x="31" y="72"/>
                      <a:pt x="28" y="73"/>
                      <a:pt x="26" y="73"/>
                    </a:cubicBezTo>
                    <a:moveTo>
                      <a:pt x="26" y="0"/>
                    </a:moveTo>
                    <a:cubicBezTo>
                      <a:pt x="22" y="0"/>
                      <a:pt x="19" y="0"/>
                      <a:pt x="16" y="1"/>
                    </a:cubicBezTo>
                    <a:cubicBezTo>
                      <a:pt x="12" y="3"/>
                      <a:pt x="10" y="5"/>
                      <a:pt x="7" y="8"/>
                    </a:cubicBezTo>
                    <a:cubicBezTo>
                      <a:pt x="5" y="11"/>
                      <a:pt x="3" y="15"/>
                      <a:pt x="2" y="20"/>
                    </a:cubicBezTo>
                    <a:cubicBezTo>
                      <a:pt x="0" y="25"/>
                      <a:pt x="0" y="31"/>
                      <a:pt x="0" y="39"/>
                    </a:cubicBezTo>
                    <a:cubicBezTo>
                      <a:pt x="0" y="47"/>
                      <a:pt x="0" y="53"/>
                      <a:pt x="2" y="58"/>
                    </a:cubicBezTo>
                    <a:cubicBezTo>
                      <a:pt x="3" y="63"/>
                      <a:pt x="5" y="67"/>
                      <a:pt x="7" y="70"/>
                    </a:cubicBezTo>
                    <a:cubicBezTo>
                      <a:pt x="10" y="73"/>
                      <a:pt x="12" y="76"/>
                      <a:pt x="15" y="77"/>
                    </a:cubicBezTo>
                    <a:cubicBezTo>
                      <a:pt x="19" y="78"/>
                      <a:pt x="22" y="79"/>
                      <a:pt x="26" y="79"/>
                    </a:cubicBezTo>
                    <a:cubicBezTo>
                      <a:pt x="29" y="79"/>
                      <a:pt x="33" y="78"/>
                      <a:pt x="36" y="77"/>
                    </a:cubicBezTo>
                    <a:cubicBezTo>
                      <a:pt x="39" y="76"/>
                      <a:pt x="42" y="73"/>
                      <a:pt x="44" y="70"/>
                    </a:cubicBezTo>
                    <a:cubicBezTo>
                      <a:pt x="46" y="67"/>
                      <a:pt x="48" y="63"/>
                      <a:pt x="50" y="58"/>
                    </a:cubicBezTo>
                    <a:cubicBezTo>
                      <a:pt x="51" y="53"/>
                      <a:pt x="52" y="47"/>
                      <a:pt x="52" y="39"/>
                    </a:cubicBezTo>
                    <a:cubicBezTo>
                      <a:pt x="52" y="31"/>
                      <a:pt x="51" y="25"/>
                      <a:pt x="50" y="20"/>
                    </a:cubicBezTo>
                    <a:cubicBezTo>
                      <a:pt x="48" y="15"/>
                      <a:pt x="46" y="11"/>
                      <a:pt x="44" y="8"/>
                    </a:cubicBezTo>
                    <a:cubicBezTo>
                      <a:pt x="42" y="5"/>
                      <a:pt x="39" y="3"/>
                      <a:pt x="36" y="1"/>
                    </a:cubicBezTo>
                    <a:cubicBezTo>
                      <a:pt x="33" y="0"/>
                      <a:pt x="29" y="0"/>
                      <a:pt x="26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82" name="Freeform 47"/>
              <p:cNvSpPr>
                <a:spLocks/>
              </p:cNvSpPr>
              <p:nvPr/>
            </p:nvSpPr>
            <p:spPr bwMode="auto">
              <a:xfrm>
                <a:off x="2565400" y="5267325"/>
                <a:ext cx="192088" cy="293688"/>
              </a:xfrm>
              <a:custGeom>
                <a:avLst/>
                <a:gdLst>
                  <a:gd name="T0" fmla="*/ 46 w 51"/>
                  <a:gd name="T1" fmla="*/ 0 h 78"/>
                  <a:gd name="T2" fmla="*/ 4 w 51"/>
                  <a:gd name="T3" fmla="*/ 0 h 78"/>
                  <a:gd name="T4" fmla="*/ 2 w 51"/>
                  <a:gd name="T5" fmla="*/ 40 h 78"/>
                  <a:gd name="T6" fmla="*/ 9 w 51"/>
                  <a:gd name="T7" fmla="*/ 40 h 78"/>
                  <a:gd name="T8" fmla="*/ 16 w 51"/>
                  <a:gd name="T9" fmla="*/ 36 h 78"/>
                  <a:gd name="T10" fmla="*/ 25 w 51"/>
                  <a:gd name="T11" fmla="*/ 35 h 78"/>
                  <a:gd name="T12" fmla="*/ 33 w 51"/>
                  <a:gd name="T13" fmla="*/ 36 h 78"/>
                  <a:gd name="T14" fmla="*/ 38 w 51"/>
                  <a:gd name="T15" fmla="*/ 40 h 78"/>
                  <a:gd name="T16" fmla="*/ 42 w 51"/>
                  <a:gd name="T17" fmla="*/ 45 h 78"/>
                  <a:gd name="T18" fmla="*/ 43 w 51"/>
                  <a:gd name="T19" fmla="*/ 52 h 78"/>
                  <a:gd name="T20" fmla="*/ 42 w 51"/>
                  <a:gd name="T21" fmla="*/ 61 h 78"/>
                  <a:gd name="T22" fmla="*/ 38 w 51"/>
                  <a:gd name="T23" fmla="*/ 67 h 78"/>
                  <a:gd name="T24" fmla="*/ 32 w 51"/>
                  <a:gd name="T25" fmla="*/ 71 h 78"/>
                  <a:gd name="T26" fmla="*/ 25 w 51"/>
                  <a:gd name="T27" fmla="*/ 72 h 78"/>
                  <a:gd name="T28" fmla="*/ 17 w 51"/>
                  <a:gd name="T29" fmla="*/ 71 h 78"/>
                  <a:gd name="T30" fmla="*/ 12 w 51"/>
                  <a:gd name="T31" fmla="*/ 68 h 78"/>
                  <a:gd name="T32" fmla="*/ 9 w 51"/>
                  <a:gd name="T33" fmla="*/ 64 h 78"/>
                  <a:gd name="T34" fmla="*/ 7 w 51"/>
                  <a:gd name="T35" fmla="*/ 59 h 78"/>
                  <a:gd name="T36" fmla="*/ 0 w 51"/>
                  <a:gd name="T37" fmla="*/ 61 h 78"/>
                  <a:gd name="T38" fmla="*/ 2 w 51"/>
                  <a:gd name="T39" fmla="*/ 67 h 78"/>
                  <a:gd name="T40" fmla="*/ 7 w 51"/>
                  <a:gd name="T41" fmla="*/ 73 h 78"/>
                  <a:gd name="T42" fmla="*/ 14 w 51"/>
                  <a:gd name="T43" fmla="*/ 77 h 78"/>
                  <a:gd name="T44" fmla="*/ 25 w 51"/>
                  <a:gd name="T45" fmla="*/ 78 h 78"/>
                  <a:gd name="T46" fmla="*/ 36 w 51"/>
                  <a:gd name="T47" fmla="*/ 76 h 78"/>
                  <a:gd name="T48" fmla="*/ 44 w 51"/>
                  <a:gd name="T49" fmla="*/ 71 h 78"/>
                  <a:gd name="T50" fmla="*/ 49 w 51"/>
                  <a:gd name="T51" fmla="*/ 63 h 78"/>
                  <a:gd name="T52" fmla="*/ 51 w 51"/>
                  <a:gd name="T53" fmla="*/ 52 h 78"/>
                  <a:gd name="T54" fmla="*/ 49 w 51"/>
                  <a:gd name="T55" fmla="*/ 42 h 78"/>
                  <a:gd name="T56" fmla="*/ 44 w 51"/>
                  <a:gd name="T57" fmla="*/ 35 h 78"/>
                  <a:gd name="T58" fmla="*/ 36 w 51"/>
                  <a:gd name="T59" fmla="*/ 30 h 78"/>
                  <a:gd name="T60" fmla="*/ 26 w 51"/>
                  <a:gd name="T61" fmla="*/ 28 h 78"/>
                  <a:gd name="T62" fmla="*/ 16 w 51"/>
                  <a:gd name="T63" fmla="*/ 30 h 78"/>
                  <a:gd name="T64" fmla="*/ 10 w 51"/>
                  <a:gd name="T65" fmla="*/ 33 h 78"/>
                  <a:gd name="T66" fmla="*/ 11 w 51"/>
                  <a:gd name="T67" fmla="*/ 6 h 78"/>
                  <a:gd name="T68" fmla="*/ 46 w 51"/>
                  <a:gd name="T69" fmla="*/ 6 h 78"/>
                  <a:gd name="T70" fmla="*/ 46 w 51"/>
                  <a:gd name="T7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" h="78">
                    <a:moveTo>
                      <a:pt x="4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1" y="39"/>
                      <a:pt x="13" y="38"/>
                      <a:pt x="16" y="36"/>
                    </a:cubicBezTo>
                    <a:cubicBezTo>
                      <a:pt x="18" y="35"/>
                      <a:pt x="21" y="35"/>
                      <a:pt x="25" y="35"/>
                    </a:cubicBezTo>
                    <a:cubicBezTo>
                      <a:pt x="28" y="35"/>
                      <a:pt x="30" y="35"/>
                      <a:pt x="33" y="36"/>
                    </a:cubicBezTo>
                    <a:cubicBezTo>
                      <a:pt x="35" y="37"/>
                      <a:pt x="37" y="38"/>
                      <a:pt x="38" y="40"/>
                    </a:cubicBezTo>
                    <a:cubicBezTo>
                      <a:pt x="40" y="41"/>
                      <a:pt x="41" y="43"/>
                      <a:pt x="42" y="45"/>
                    </a:cubicBezTo>
                    <a:cubicBezTo>
                      <a:pt x="43" y="47"/>
                      <a:pt x="43" y="50"/>
                      <a:pt x="43" y="52"/>
                    </a:cubicBezTo>
                    <a:cubicBezTo>
                      <a:pt x="43" y="55"/>
                      <a:pt x="43" y="58"/>
                      <a:pt x="42" y="61"/>
                    </a:cubicBezTo>
                    <a:cubicBezTo>
                      <a:pt x="41" y="63"/>
                      <a:pt x="40" y="65"/>
                      <a:pt x="38" y="67"/>
                    </a:cubicBezTo>
                    <a:cubicBezTo>
                      <a:pt x="36" y="68"/>
                      <a:pt x="34" y="70"/>
                      <a:pt x="32" y="71"/>
                    </a:cubicBezTo>
                    <a:cubicBezTo>
                      <a:pt x="30" y="71"/>
                      <a:pt x="27" y="72"/>
                      <a:pt x="25" y="72"/>
                    </a:cubicBezTo>
                    <a:cubicBezTo>
                      <a:pt x="22" y="72"/>
                      <a:pt x="19" y="71"/>
                      <a:pt x="17" y="71"/>
                    </a:cubicBezTo>
                    <a:cubicBezTo>
                      <a:pt x="15" y="70"/>
                      <a:pt x="14" y="69"/>
                      <a:pt x="12" y="68"/>
                    </a:cubicBezTo>
                    <a:cubicBezTo>
                      <a:pt x="11" y="67"/>
                      <a:pt x="10" y="65"/>
                      <a:pt x="9" y="64"/>
                    </a:cubicBezTo>
                    <a:cubicBezTo>
                      <a:pt x="8" y="62"/>
                      <a:pt x="8" y="61"/>
                      <a:pt x="7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1" y="65"/>
                      <a:pt x="2" y="67"/>
                    </a:cubicBezTo>
                    <a:cubicBezTo>
                      <a:pt x="4" y="69"/>
                      <a:pt x="5" y="71"/>
                      <a:pt x="7" y="73"/>
                    </a:cubicBezTo>
                    <a:cubicBezTo>
                      <a:pt x="9" y="74"/>
                      <a:pt x="12" y="76"/>
                      <a:pt x="14" y="77"/>
                    </a:cubicBezTo>
                    <a:cubicBezTo>
                      <a:pt x="17" y="78"/>
                      <a:pt x="21" y="78"/>
                      <a:pt x="25" y="78"/>
                    </a:cubicBezTo>
                    <a:cubicBezTo>
                      <a:pt x="29" y="78"/>
                      <a:pt x="33" y="77"/>
                      <a:pt x="36" y="76"/>
                    </a:cubicBezTo>
                    <a:cubicBezTo>
                      <a:pt x="39" y="75"/>
                      <a:pt x="42" y="73"/>
                      <a:pt x="44" y="71"/>
                    </a:cubicBezTo>
                    <a:cubicBezTo>
                      <a:pt x="46" y="68"/>
                      <a:pt x="48" y="66"/>
                      <a:pt x="49" y="63"/>
                    </a:cubicBezTo>
                    <a:cubicBezTo>
                      <a:pt x="50" y="59"/>
                      <a:pt x="51" y="56"/>
                      <a:pt x="51" y="52"/>
                    </a:cubicBezTo>
                    <a:cubicBezTo>
                      <a:pt x="51" y="48"/>
                      <a:pt x="50" y="45"/>
                      <a:pt x="49" y="42"/>
                    </a:cubicBezTo>
                    <a:cubicBezTo>
                      <a:pt x="48" y="40"/>
                      <a:pt x="46" y="37"/>
                      <a:pt x="44" y="35"/>
                    </a:cubicBezTo>
                    <a:cubicBezTo>
                      <a:pt x="42" y="33"/>
                      <a:pt x="39" y="31"/>
                      <a:pt x="36" y="30"/>
                    </a:cubicBezTo>
                    <a:cubicBezTo>
                      <a:pt x="33" y="29"/>
                      <a:pt x="30" y="28"/>
                      <a:pt x="26" y="28"/>
                    </a:cubicBezTo>
                    <a:cubicBezTo>
                      <a:pt x="22" y="28"/>
                      <a:pt x="19" y="29"/>
                      <a:pt x="16" y="30"/>
                    </a:cubicBezTo>
                    <a:cubicBezTo>
                      <a:pt x="14" y="31"/>
                      <a:pt x="12" y="32"/>
                      <a:pt x="10" y="3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6" name="Freeform 111"/>
              <p:cNvSpPr>
                <a:spLocks noEditPoints="1"/>
              </p:cNvSpPr>
              <p:nvPr/>
            </p:nvSpPr>
            <p:spPr bwMode="auto">
              <a:xfrm>
                <a:off x="2206625" y="5043488"/>
                <a:ext cx="88900" cy="96838"/>
              </a:xfrm>
              <a:custGeom>
                <a:avLst/>
                <a:gdLst>
                  <a:gd name="T0" fmla="*/ 12 w 24"/>
                  <a:gd name="T1" fmla="*/ 24 h 26"/>
                  <a:gd name="T2" fmla="*/ 8 w 24"/>
                  <a:gd name="T3" fmla="*/ 23 h 26"/>
                  <a:gd name="T4" fmla="*/ 5 w 24"/>
                  <a:gd name="T5" fmla="*/ 21 h 26"/>
                  <a:gd name="T6" fmla="*/ 3 w 24"/>
                  <a:gd name="T7" fmla="*/ 17 h 26"/>
                  <a:gd name="T8" fmla="*/ 3 w 24"/>
                  <a:gd name="T9" fmla="*/ 13 h 26"/>
                  <a:gd name="T10" fmla="*/ 3 w 24"/>
                  <a:gd name="T11" fmla="*/ 8 h 26"/>
                  <a:gd name="T12" fmla="*/ 5 w 24"/>
                  <a:gd name="T13" fmla="*/ 5 h 26"/>
                  <a:gd name="T14" fmla="*/ 8 w 24"/>
                  <a:gd name="T15" fmla="*/ 3 h 26"/>
                  <a:gd name="T16" fmla="*/ 12 w 24"/>
                  <a:gd name="T17" fmla="*/ 2 h 26"/>
                  <a:gd name="T18" fmla="*/ 16 w 24"/>
                  <a:gd name="T19" fmla="*/ 3 h 26"/>
                  <a:gd name="T20" fmla="*/ 19 w 24"/>
                  <a:gd name="T21" fmla="*/ 5 h 26"/>
                  <a:gd name="T22" fmla="*/ 21 w 24"/>
                  <a:gd name="T23" fmla="*/ 8 h 26"/>
                  <a:gd name="T24" fmla="*/ 22 w 24"/>
                  <a:gd name="T25" fmla="*/ 13 h 26"/>
                  <a:gd name="T26" fmla="*/ 21 w 24"/>
                  <a:gd name="T27" fmla="*/ 17 h 26"/>
                  <a:gd name="T28" fmla="*/ 19 w 24"/>
                  <a:gd name="T29" fmla="*/ 21 h 26"/>
                  <a:gd name="T30" fmla="*/ 16 w 24"/>
                  <a:gd name="T31" fmla="*/ 23 h 26"/>
                  <a:gd name="T32" fmla="*/ 12 w 24"/>
                  <a:gd name="T33" fmla="*/ 24 h 26"/>
                  <a:gd name="T34" fmla="*/ 12 w 24"/>
                  <a:gd name="T35" fmla="*/ 0 h 26"/>
                  <a:gd name="T36" fmla="*/ 7 w 24"/>
                  <a:gd name="T37" fmla="*/ 1 h 26"/>
                  <a:gd name="T38" fmla="*/ 3 w 24"/>
                  <a:gd name="T39" fmla="*/ 3 h 26"/>
                  <a:gd name="T40" fmla="*/ 1 w 24"/>
                  <a:gd name="T41" fmla="*/ 7 h 26"/>
                  <a:gd name="T42" fmla="*/ 0 w 24"/>
                  <a:gd name="T43" fmla="*/ 13 h 26"/>
                  <a:gd name="T44" fmla="*/ 1 w 24"/>
                  <a:gd name="T45" fmla="*/ 18 h 26"/>
                  <a:gd name="T46" fmla="*/ 3 w 24"/>
                  <a:gd name="T47" fmla="*/ 22 h 26"/>
                  <a:gd name="T48" fmla="*/ 7 w 24"/>
                  <a:gd name="T49" fmla="*/ 25 h 26"/>
                  <a:gd name="T50" fmla="*/ 12 w 24"/>
                  <a:gd name="T51" fmla="*/ 26 h 26"/>
                  <a:gd name="T52" fmla="*/ 17 w 24"/>
                  <a:gd name="T53" fmla="*/ 25 h 26"/>
                  <a:gd name="T54" fmla="*/ 21 w 24"/>
                  <a:gd name="T55" fmla="*/ 23 h 26"/>
                  <a:gd name="T56" fmla="*/ 24 w 24"/>
                  <a:gd name="T57" fmla="*/ 18 h 26"/>
                  <a:gd name="T58" fmla="*/ 24 w 24"/>
                  <a:gd name="T59" fmla="*/ 13 h 26"/>
                  <a:gd name="T60" fmla="*/ 24 w 24"/>
                  <a:gd name="T61" fmla="*/ 7 h 26"/>
                  <a:gd name="T62" fmla="*/ 21 w 24"/>
                  <a:gd name="T63" fmla="*/ 3 h 26"/>
                  <a:gd name="T64" fmla="*/ 17 w 24"/>
                  <a:gd name="T65" fmla="*/ 1 h 26"/>
                  <a:gd name="T66" fmla="*/ 12 w 24"/>
                  <a:gd name="T6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6">
                    <a:moveTo>
                      <a:pt x="12" y="24"/>
                    </a:moveTo>
                    <a:cubicBezTo>
                      <a:pt x="11" y="24"/>
                      <a:pt x="9" y="24"/>
                      <a:pt x="8" y="23"/>
                    </a:cubicBezTo>
                    <a:cubicBezTo>
                      <a:pt x="7" y="23"/>
                      <a:pt x="6" y="22"/>
                      <a:pt x="5" y="21"/>
                    </a:cubicBezTo>
                    <a:cubicBezTo>
                      <a:pt x="4" y="20"/>
                      <a:pt x="4" y="19"/>
                      <a:pt x="3" y="17"/>
                    </a:cubicBezTo>
                    <a:cubicBezTo>
                      <a:pt x="3" y="16"/>
                      <a:pt x="3" y="14"/>
                      <a:pt x="3" y="13"/>
                    </a:cubicBezTo>
                    <a:cubicBezTo>
                      <a:pt x="3" y="11"/>
                      <a:pt x="3" y="10"/>
                      <a:pt x="3" y="8"/>
                    </a:cubicBezTo>
                    <a:cubicBezTo>
                      <a:pt x="4" y="7"/>
                      <a:pt x="4" y="6"/>
                      <a:pt x="5" y="5"/>
                    </a:cubicBezTo>
                    <a:cubicBezTo>
                      <a:pt x="6" y="4"/>
                      <a:pt x="7" y="3"/>
                      <a:pt x="8" y="3"/>
                    </a:cubicBezTo>
                    <a:cubicBezTo>
                      <a:pt x="9" y="2"/>
                      <a:pt x="11" y="2"/>
                      <a:pt x="12" y="2"/>
                    </a:cubicBezTo>
                    <a:cubicBezTo>
                      <a:pt x="14" y="2"/>
                      <a:pt x="15" y="2"/>
                      <a:pt x="16" y="3"/>
                    </a:cubicBezTo>
                    <a:cubicBezTo>
                      <a:pt x="17" y="3"/>
                      <a:pt x="18" y="4"/>
                      <a:pt x="19" y="5"/>
                    </a:cubicBezTo>
                    <a:cubicBezTo>
                      <a:pt x="20" y="6"/>
                      <a:pt x="21" y="7"/>
                      <a:pt x="21" y="8"/>
                    </a:cubicBezTo>
                    <a:cubicBezTo>
                      <a:pt x="21" y="10"/>
                      <a:pt x="22" y="11"/>
                      <a:pt x="22" y="13"/>
                    </a:cubicBezTo>
                    <a:cubicBezTo>
                      <a:pt x="22" y="14"/>
                      <a:pt x="21" y="16"/>
                      <a:pt x="21" y="17"/>
                    </a:cubicBezTo>
                    <a:cubicBezTo>
                      <a:pt x="21" y="19"/>
                      <a:pt x="20" y="20"/>
                      <a:pt x="19" y="21"/>
                    </a:cubicBezTo>
                    <a:cubicBezTo>
                      <a:pt x="19" y="22"/>
                      <a:pt x="18" y="23"/>
                      <a:pt x="16" y="23"/>
                    </a:cubicBezTo>
                    <a:cubicBezTo>
                      <a:pt x="15" y="24"/>
                      <a:pt x="14" y="24"/>
                      <a:pt x="12" y="24"/>
                    </a:cubicBezTo>
                    <a:moveTo>
                      <a:pt x="12" y="0"/>
                    </a:moveTo>
                    <a:cubicBezTo>
                      <a:pt x="10" y="0"/>
                      <a:pt x="8" y="0"/>
                      <a:pt x="7" y="1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2" y="4"/>
                      <a:pt x="1" y="6"/>
                      <a:pt x="1" y="7"/>
                    </a:cubicBezTo>
                    <a:cubicBezTo>
                      <a:pt x="0" y="9"/>
                      <a:pt x="0" y="11"/>
                      <a:pt x="0" y="13"/>
                    </a:cubicBezTo>
                    <a:cubicBezTo>
                      <a:pt x="0" y="15"/>
                      <a:pt x="0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4" y="24"/>
                      <a:pt x="5" y="25"/>
                      <a:pt x="7" y="25"/>
                    </a:cubicBezTo>
                    <a:cubicBezTo>
                      <a:pt x="8" y="26"/>
                      <a:pt x="10" y="26"/>
                      <a:pt x="12" y="26"/>
                    </a:cubicBezTo>
                    <a:cubicBezTo>
                      <a:pt x="14" y="26"/>
                      <a:pt x="16" y="26"/>
                      <a:pt x="17" y="25"/>
                    </a:cubicBezTo>
                    <a:cubicBezTo>
                      <a:pt x="19" y="25"/>
                      <a:pt x="20" y="24"/>
                      <a:pt x="21" y="23"/>
                    </a:cubicBezTo>
                    <a:cubicBezTo>
                      <a:pt x="22" y="21"/>
                      <a:pt x="23" y="20"/>
                      <a:pt x="24" y="18"/>
                    </a:cubicBezTo>
                    <a:cubicBezTo>
                      <a:pt x="24" y="17"/>
                      <a:pt x="24" y="15"/>
                      <a:pt x="24" y="13"/>
                    </a:cubicBezTo>
                    <a:cubicBezTo>
                      <a:pt x="24" y="11"/>
                      <a:pt x="24" y="9"/>
                      <a:pt x="24" y="7"/>
                    </a:cubicBezTo>
                    <a:cubicBezTo>
                      <a:pt x="23" y="6"/>
                      <a:pt x="22" y="4"/>
                      <a:pt x="21" y="3"/>
                    </a:cubicBezTo>
                    <a:cubicBezTo>
                      <a:pt x="20" y="2"/>
                      <a:pt x="19" y="1"/>
                      <a:pt x="17" y="1"/>
                    </a:cubicBezTo>
                    <a:cubicBezTo>
                      <a:pt x="16" y="0"/>
                      <a:pt x="14" y="0"/>
                      <a:pt x="12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48" name="Freeform 113"/>
              <p:cNvSpPr>
                <a:spLocks noEditPoints="1"/>
              </p:cNvSpPr>
              <p:nvPr/>
            </p:nvSpPr>
            <p:spPr bwMode="auto">
              <a:xfrm>
                <a:off x="2317750" y="5068888"/>
                <a:ext cx="65088" cy="101600"/>
              </a:xfrm>
              <a:custGeom>
                <a:avLst/>
                <a:gdLst>
                  <a:gd name="T0" fmla="*/ 9 w 17"/>
                  <a:gd name="T1" fmla="*/ 17 h 27"/>
                  <a:gd name="T2" fmla="*/ 6 w 17"/>
                  <a:gd name="T3" fmla="*/ 17 h 27"/>
                  <a:gd name="T4" fmla="*/ 4 w 17"/>
                  <a:gd name="T5" fmla="*/ 16 h 27"/>
                  <a:gd name="T6" fmla="*/ 3 w 17"/>
                  <a:gd name="T7" fmla="*/ 13 h 27"/>
                  <a:gd name="T8" fmla="*/ 2 w 17"/>
                  <a:gd name="T9" fmla="*/ 10 h 27"/>
                  <a:gd name="T10" fmla="*/ 3 w 17"/>
                  <a:gd name="T11" fmla="*/ 6 h 27"/>
                  <a:gd name="T12" fmla="*/ 4 w 17"/>
                  <a:gd name="T13" fmla="*/ 4 h 27"/>
                  <a:gd name="T14" fmla="*/ 6 w 17"/>
                  <a:gd name="T15" fmla="*/ 2 h 27"/>
                  <a:gd name="T16" fmla="*/ 9 w 17"/>
                  <a:gd name="T17" fmla="*/ 2 h 27"/>
                  <a:gd name="T18" fmla="*/ 11 w 17"/>
                  <a:gd name="T19" fmla="*/ 2 h 27"/>
                  <a:gd name="T20" fmla="*/ 13 w 17"/>
                  <a:gd name="T21" fmla="*/ 4 h 27"/>
                  <a:gd name="T22" fmla="*/ 14 w 17"/>
                  <a:gd name="T23" fmla="*/ 6 h 27"/>
                  <a:gd name="T24" fmla="*/ 15 w 17"/>
                  <a:gd name="T25" fmla="*/ 9 h 27"/>
                  <a:gd name="T26" fmla="*/ 13 w 17"/>
                  <a:gd name="T27" fmla="*/ 15 h 27"/>
                  <a:gd name="T28" fmla="*/ 9 w 17"/>
                  <a:gd name="T29" fmla="*/ 17 h 27"/>
                  <a:gd name="T30" fmla="*/ 10 w 17"/>
                  <a:gd name="T31" fmla="*/ 0 h 27"/>
                  <a:gd name="T32" fmla="*/ 5 w 17"/>
                  <a:gd name="T33" fmla="*/ 1 h 27"/>
                  <a:gd name="T34" fmla="*/ 2 w 17"/>
                  <a:gd name="T35" fmla="*/ 4 h 27"/>
                  <a:gd name="T36" fmla="*/ 2 w 17"/>
                  <a:gd name="T37" fmla="*/ 4 h 27"/>
                  <a:gd name="T38" fmla="*/ 2 w 17"/>
                  <a:gd name="T39" fmla="*/ 3 h 27"/>
                  <a:gd name="T40" fmla="*/ 2 w 17"/>
                  <a:gd name="T41" fmla="*/ 1 h 27"/>
                  <a:gd name="T42" fmla="*/ 2 w 17"/>
                  <a:gd name="T43" fmla="*/ 1 h 27"/>
                  <a:gd name="T44" fmla="*/ 2 w 17"/>
                  <a:gd name="T45" fmla="*/ 0 h 27"/>
                  <a:gd name="T46" fmla="*/ 0 w 17"/>
                  <a:gd name="T47" fmla="*/ 0 h 27"/>
                  <a:gd name="T48" fmla="*/ 0 w 17"/>
                  <a:gd name="T49" fmla="*/ 1 h 27"/>
                  <a:gd name="T50" fmla="*/ 0 w 17"/>
                  <a:gd name="T51" fmla="*/ 2 h 27"/>
                  <a:gd name="T52" fmla="*/ 0 w 17"/>
                  <a:gd name="T53" fmla="*/ 3 h 27"/>
                  <a:gd name="T54" fmla="*/ 0 w 17"/>
                  <a:gd name="T55" fmla="*/ 4 h 27"/>
                  <a:gd name="T56" fmla="*/ 0 w 17"/>
                  <a:gd name="T57" fmla="*/ 27 h 27"/>
                  <a:gd name="T58" fmla="*/ 2 w 17"/>
                  <a:gd name="T59" fmla="*/ 27 h 27"/>
                  <a:gd name="T60" fmla="*/ 2 w 17"/>
                  <a:gd name="T61" fmla="*/ 19 h 27"/>
                  <a:gd name="T62" fmla="*/ 2 w 17"/>
                  <a:gd name="T63" fmla="*/ 18 h 27"/>
                  <a:gd name="T64" fmla="*/ 2 w 17"/>
                  <a:gd name="T65" fmla="*/ 17 h 27"/>
                  <a:gd name="T66" fmla="*/ 2 w 17"/>
                  <a:gd name="T67" fmla="*/ 16 h 27"/>
                  <a:gd name="T68" fmla="*/ 2 w 17"/>
                  <a:gd name="T69" fmla="*/ 15 h 27"/>
                  <a:gd name="T70" fmla="*/ 2 w 17"/>
                  <a:gd name="T71" fmla="*/ 15 h 27"/>
                  <a:gd name="T72" fmla="*/ 5 w 17"/>
                  <a:gd name="T73" fmla="*/ 18 h 27"/>
                  <a:gd name="T74" fmla="*/ 9 w 17"/>
                  <a:gd name="T75" fmla="*/ 19 h 27"/>
                  <a:gd name="T76" fmla="*/ 13 w 17"/>
                  <a:gd name="T77" fmla="*/ 19 h 27"/>
                  <a:gd name="T78" fmla="*/ 15 w 17"/>
                  <a:gd name="T79" fmla="*/ 16 h 27"/>
                  <a:gd name="T80" fmla="*/ 17 w 17"/>
                  <a:gd name="T81" fmla="*/ 13 h 27"/>
                  <a:gd name="T82" fmla="*/ 17 w 17"/>
                  <a:gd name="T83" fmla="*/ 9 h 27"/>
                  <a:gd name="T84" fmla="*/ 17 w 17"/>
                  <a:gd name="T85" fmla="*/ 6 h 27"/>
                  <a:gd name="T86" fmla="*/ 16 w 17"/>
                  <a:gd name="T87" fmla="*/ 3 h 27"/>
                  <a:gd name="T88" fmla="*/ 13 w 17"/>
                  <a:gd name="T89" fmla="*/ 1 h 27"/>
                  <a:gd name="T90" fmla="*/ 10 w 17"/>
                  <a:gd name="T9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" h="27">
                    <a:moveTo>
                      <a:pt x="9" y="17"/>
                    </a:moveTo>
                    <a:cubicBezTo>
                      <a:pt x="8" y="17"/>
                      <a:pt x="7" y="17"/>
                      <a:pt x="6" y="17"/>
                    </a:cubicBezTo>
                    <a:cubicBezTo>
                      <a:pt x="5" y="17"/>
                      <a:pt x="5" y="16"/>
                      <a:pt x="4" y="16"/>
                    </a:cubicBezTo>
                    <a:cubicBezTo>
                      <a:pt x="4" y="15"/>
                      <a:pt x="3" y="14"/>
                      <a:pt x="3" y="13"/>
                    </a:cubicBezTo>
                    <a:cubicBezTo>
                      <a:pt x="2" y="12"/>
                      <a:pt x="2" y="11"/>
                      <a:pt x="2" y="10"/>
                    </a:cubicBezTo>
                    <a:cubicBezTo>
                      <a:pt x="2" y="8"/>
                      <a:pt x="2" y="7"/>
                      <a:pt x="3" y="6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5" y="3"/>
                      <a:pt x="5" y="2"/>
                      <a:pt x="6" y="2"/>
                    </a:cubicBezTo>
                    <a:cubicBezTo>
                      <a:pt x="7" y="2"/>
                      <a:pt x="8" y="2"/>
                      <a:pt x="9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2" y="3"/>
                      <a:pt x="13" y="3"/>
                      <a:pt x="13" y="4"/>
                    </a:cubicBezTo>
                    <a:cubicBezTo>
                      <a:pt x="14" y="4"/>
                      <a:pt x="14" y="5"/>
                      <a:pt x="14" y="6"/>
                    </a:cubicBezTo>
                    <a:cubicBezTo>
                      <a:pt x="15" y="7"/>
                      <a:pt x="15" y="8"/>
                      <a:pt x="15" y="9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2" y="17"/>
                      <a:pt x="11" y="17"/>
                      <a:pt x="9" y="17"/>
                    </a:cubicBezTo>
                    <a:moveTo>
                      <a:pt x="10" y="0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4" y="2"/>
                      <a:pt x="3" y="2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2" y="18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3" y="17"/>
                      <a:pt x="4" y="18"/>
                      <a:pt x="5" y="18"/>
                    </a:cubicBezTo>
                    <a:cubicBezTo>
                      <a:pt x="6" y="19"/>
                      <a:pt x="8" y="19"/>
                      <a:pt x="9" y="19"/>
                    </a:cubicBezTo>
                    <a:cubicBezTo>
                      <a:pt x="11" y="19"/>
                      <a:pt x="12" y="19"/>
                      <a:pt x="13" y="19"/>
                    </a:cubicBezTo>
                    <a:cubicBezTo>
                      <a:pt x="14" y="18"/>
                      <a:pt x="15" y="17"/>
                      <a:pt x="15" y="16"/>
                    </a:cubicBezTo>
                    <a:cubicBezTo>
                      <a:pt x="16" y="16"/>
                      <a:pt x="17" y="15"/>
                      <a:pt x="17" y="13"/>
                    </a:cubicBezTo>
                    <a:cubicBezTo>
                      <a:pt x="17" y="12"/>
                      <a:pt x="17" y="11"/>
                      <a:pt x="17" y="9"/>
                    </a:cubicBezTo>
                    <a:cubicBezTo>
                      <a:pt x="17" y="8"/>
                      <a:pt x="17" y="7"/>
                      <a:pt x="17" y="6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0" name="Freeform 115"/>
              <p:cNvSpPr>
                <a:spLocks/>
              </p:cNvSpPr>
              <p:nvPr/>
            </p:nvSpPr>
            <p:spPr bwMode="auto">
              <a:xfrm>
                <a:off x="2393950" y="5054600"/>
                <a:ext cx="36513" cy="85725"/>
              </a:xfrm>
              <a:custGeom>
                <a:avLst/>
                <a:gdLst>
                  <a:gd name="T0" fmla="*/ 5 w 10"/>
                  <a:gd name="T1" fmla="*/ 0 h 23"/>
                  <a:gd name="T2" fmla="*/ 4 w 10"/>
                  <a:gd name="T3" fmla="*/ 0 h 23"/>
                  <a:gd name="T4" fmla="*/ 3 w 10"/>
                  <a:gd name="T5" fmla="*/ 4 h 23"/>
                  <a:gd name="T6" fmla="*/ 0 w 10"/>
                  <a:gd name="T7" fmla="*/ 4 h 23"/>
                  <a:gd name="T8" fmla="*/ 0 w 10"/>
                  <a:gd name="T9" fmla="*/ 6 h 23"/>
                  <a:gd name="T10" fmla="*/ 3 w 10"/>
                  <a:gd name="T11" fmla="*/ 6 h 23"/>
                  <a:gd name="T12" fmla="*/ 3 w 10"/>
                  <a:gd name="T13" fmla="*/ 19 h 23"/>
                  <a:gd name="T14" fmla="*/ 4 w 10"/>
                  <a:gd name="T15" fmla="*/ 22 h 23"/>
                  <a:gd name="T16" fmla="*/ 7 w 10"/>
                  <a:gd name="T17" fmla="*/ 23 h 23"/>
                  <a:gd name="T18" fmla="*/ 8 w 10"/>
                  <a:gd name="T19" fmla="*/ 23 h 23"/>
                  <a:gd name="T20" fmla="*/ 10 w 10"/>
                  <a:gd name="T21" fmla="*/ 23 h 23"/>
                  <a:gd name="T22" fmla="*/ 10 w 10"/>
                  <a:gd name="T23" fmla="*/ 21 h 23"/>
                  <a:gd name="T24" fmla="*/ 9 w 10"/>
                  <a:gd name="T25" fmla="*/ 21 h 23"/>
                  <a:gd name="T26" fmla="*/ 8 w 10"/>
                  <a:gd name="T27" fmla="*/ 21 h 23"/>
                  <a:gd name="T28" fmla="*/ 6 w 10"/>
                  <a:gd name="T29" fmla="*/ 21 h 23"/>
                  <a:gd name="T30" fmla="*/ 5 w 10"/>
                  <a:gd name="T31" fmla="*/ 18 h 23"/>
                  <a:gd name="T32" fmla="*/ 5 w 10"/>
                  <a:gd name="T33" fmla="*/ 6 h 23"/>
                  <a:gd name="T34" fmla="*/ 9 w 10"/>
                  <a:gd name="T35" fmla="*/ 6 h 23"/>
                  <a:gd name="T36" fmla="*/ 9 w 10"/>
                  <a:gd name="T37" fmla="*/ 4 h 23"/>
                  <a:gd name="T38" fmla="*/ 5 w 10"/>
                  <a:gd name="T39" fmla="*/ 4 h 23"/>
                  <a:gd name="T40" fmla="*/ 5 w 10"/>
                  <a:gd name="T4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23"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1"/>
                      <a:pt x="4" y="22"/>
                    </a:cubicBezTo>
                    <a:cubicBezTo>
                      <a:pt x="4" y="23"/>
                      <a:pt x="5" y="23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10" y="23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7" y="21"/>
                      <a:pt x="6" y="21"/>
                      <a:pt x="6" y="21"/>
                    </a:cubicBezTo>
                    <a:cubicBezTo>
                      <a:pt x="5" y="20"/>
                      <a:pt x="5" y="19"/>
                      <a:pt x="5" y="18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1" name="Rectangle 116"/>
              <p:cNvSpPr>
                <a:spLocks noChangeArrowheads="1"/>
              </p:cNvSpPr>
              <p:nvPr/>
            </p:nvSpPr>
            <p:spPr bwMode="auto">
              <a:xfrm>
                <a:off x="2441575" y="5038725"/>
                <a:ext cx="11113" cy="11113"/>
              </a:xfrm>
              <a:prstGeom prst="rect">
                <a:avLst/>
              </a:pr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2" name="Rectangle 117"/>
              <p:cNvSpPr>
                <a:spLocks noChangeArrowheads="1"/>
              </p:cNvSpPr>
              <p:nvPr/>
            </p:nvSpPr>
            <p:spPr bwMode="auto">
              <a:xfrm>
                <a:off x="2441575" y="5038725"/>
                <a:ext cx="11113" cy="1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3" name="Rectangle 118"/>
              <p:cNvSpPr>
                <a:spLocks noChangeArrowheads="1"/>
              </p:cNvSpPr>
              <p:nvPr/>
            </p:nvSpPr>
            <p:spPr bwMode="auto">
              <a:xfrm>
                <a:off x="2441575" y="5068888"/>
                <a:ext cx="11113" cy="71438"/>
              </a:xfrm>
              <a:prstGeom prst="rect">
                <a:avLst/>
              </a:pr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4" name="Rectangle 119"/>
              <p:cNvSpPr>
                <a:spLocks noChangeArrowheads="1"/>
              </p:cNvSpPr>
              <p:nvPr/>
            </p:nvSpPr>
            <p:spPr bwMode="auto">
              <a:xfrm>
                <a:off x="2441575" y="5068888"/>
                <a:ext cx="11113" cy="71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5" name="Freeform 120"/>
              <p:cNvSpPr>
                <a:spLocks noEditPoints="1"/>
              </p:cNvSpPr>
              <p:nvPr/>
            </p:nvSpPr>
            <p:spPr bwMode="auto">
              <a:xfrm>
                <a:off x="2471738" y="5068888"/>
                <a:ext cx="68263" cy="71438"/>
              </a:xfrm>
              <a:custGeom>
                <a:avLst/>
                <a:gdLst>
                  <a:gd name="T0" fmla="*/ 9 w 18"/>
                  <a:gd name="T1" fmla="*/ 17 h 19"/>
                  <a:gd name="T2" fmla="*/ 6 w 18"/>
                  <a:gd name="T3" fmla="*/ 17 h 19"/>
                  <a:gd name="T4" fmla="*/ 4 w 18"/>
                  <a:gd name="T5" fmla="*/ 15 h 19"/>
                  <a:gd name="T6" fmla="*/ 3 w 18"/>
                  <a:gd name="T7" fmla="*/ 13 h 19"/>
                  <a:gd name="T8" fmla="*/ 2 w 18"/>
                  <a:gd name="T9" fmla="*/ 10 h 19"/>
                  <a:gd name="T10" fmla="*/ 4 w 18"/>
                  <a:gd name="T11" fmla="*/ 4 h 19"/>
                  <a:gd name="T12" fmla="*/ 9 w 18"/>
                  <a:gd name="T13" fmla="*/ 2 h 19"/>
                  <a:gd name="T14" fmla="*/ 14 w 18"/>
                  <a:gd name="T15" fmla="*/ 4 h 19"/>
                  <a:gd name="T16" fmla="*/ 16 w 18"/>
                  <a:gd name="T17" fmla="*/ 10 h 19"/>
                  <a:gd name="T18" fmla="*/ 14 w 18"/>
                  <a:gd name="T19" fmla="*/ 15 h 19"/>
                  <a:gd name="T20" fmla="*/ 9 w 18"/>
                  <a:gd name="T21" fmla="*/ 17 h 19"/>
                  <a:gd name="T22" fmla="*/ 9 w 18"/>
                  <a:gd name="T23" fmla="*/ 0 h 19"/>
                  <a:gd name="T24" fmla="*/ 5 w 18"/>
                  <a:gd name="T25" fmla="*/ 1 h 19"/>
                  <a:gd name="T26" fmla="*/ 2 w 18"/>
                  <a:gd name="T27" fmla="*/ 3 h 19"/>
                  <a:gd name="T28" fmla="*/ 0 w 18"/>
                  <a:gd name="T29" fmla="*/ 6 h 19"/>
                  <a:gd name="T30" fmla="*/ 0 w 18"/>
                  <a:gd name="T31" fmla="*/ 10 h 19"/>
                  <a:gd name="T32" fmla="*/ 0 w 18"/>
                  <a:gd name="T33" fmla="*/ 13 h 19"/>
                  <a:gd name="T34" fmla="*/ 2 w 18"/>
                  <a:gd name="T35" fmla="*/ 17 h 19"/>
                  <a:gd name="T36" fmla="*/ 5 w 18"/>
                  <a:gd name="T37" fmla="*/ 19 h 19"/>
                  <a:gd name="T38" fmla="*/ 9 w 18"/>
                  <a:gd name="T39" fmla="*/ 19 h 19"/>
                  <a:gd name="T40" fmla="*/ 13 w 18"/>
                  <a:gd name="T41" fmla="*/ 19 h 19"/>
                  <a:gd name="T42" fmla="*/ 16 w 18"/>
                  <a:gd name="T43" fmla="*/ 17 h 19"/>
                  <a:gd name="T44" fmla="*/ 18 w 18"/>
                  <a:gd name="T45" fmla="*/ 13 h 19"/>
                  <a:gd name="T46" fmla="*/ 18 w 18"/>
                  <a:gd name="T47" fmla="*/ 10 h 19"/>
                  <a:gd name="T48" fmla="*/ 18 w 18"/>
                  <a:gd name="T49" fmla="*/ 6 h 19"/>
                  <a:gd name="T50" fmla="*/ 16 w 18"/>
                  <a:gd name="T51" fmla="*/ 3 h 19"/>
                  <a:gd name="T52" fmla="*/ 13 w 18"/>
                  <a:gd name="T53" fmla="*/ 1 h 19"/>
                  <a:gd name="T54" fmla="*/ 9 w 18"/>
                  <a:gd name="T5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9" y="17"/>
                    </a:moveTo>
                    <a:cubicBezTo>
                      <a:pt x="8" y="17"/>
                      <a:pt x="7" y="17"/>
                      <a:pt x="6" y="17"/>
                    </a:cubicBezTo>
                    <a:cubicBezTo>
                      <a:pt x="6" y="17"/>
                      <a:pt x="5" y="16"/>
                      <a:pt x="4" y="15"/>
                    </a:cubicBezTo>
                    <a:cubicBezTo>
                      <a:pt x="4" y="15"/>
                      <a:pt x="3" y="14"/>
                      <a:pt x="3" y="13"/>
                    </a:cubicBezTo>
                    <a:cubicBezTo>
                      <a:pt x="3" y="12"/>
                      <a:pt x="2" y="11"/>
                      <a:pt x="2" y="10"/>
                    </a:cubicBezTo>
                    <a:cubicBezTo>
                      <a:pt x="2" y="7"/>
                      <a:pt x="3" y="5"/>
                      <a:pt x="4" y="4"/>
                    </a:cubicBezTo>
                    <a:cubicBezTo>
                      <a:pt x="5" y="2"/>
                      <a:pt x="7" y="2"/>
                      <a:pt x="9" y="2"/>
                    </a:cubicBezTo>
                    <a:cubicBezTo>
                      <a:pt x="11" y="2"/>
                      <a:pt x="13" y="2"/>
                      <a:pt x="14" y="4"/>
                    </a:cubicBezTo>
                    <a:cubicBezTo>
                      <a:pt x="15" y="5"/>
                      <a:pt x="16" y="7"/>
                      <a:pt x="16" y="10"/>
                    </a:cubicBezTo>
                    <a:cubicBezTo>
                      <a:pt x="16" y="12"/>
                      <a:pt x="15" y="14"/>
                      <a:pt x="14" y="15"/>
                    </a:cubicBezTo>
                    <a:cubicBezTo>
                      <a:pt x="13" y="17"/>
                      <a:pt x="11" y="17"/>
                      <a:pt x="9" y="17"/>
                    </a:cubicBezTo>
                    <a:moveTo>
                      <a:pt x="9" y="0"/>
                    </a:moveTo>
                    <a:cubicBezTo>
                      <a:pt x="8" y="0"/>
                      <a:pt x="6" y="0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1" y="15"/>
                      <a:pt x="1" y="16"/>
                      <a:pt x="2" y="17"/>
                    </a:cubicBezTo>
                    <a:cubicBezTo>
                      <a:pt x="3" y="17"/>
                      <a:pt x="4" y="18"/>
                      <a:pt x="5" y="19"/>
                    </a:cubicBezTo>
                    <a:cubicBezTo>
                      <a:pt x="6" y="19"/>
                      <a:pt x="8" y="19"/>
                      <a:pt x="9" y="19"/>
                    </a:cubicBezTo>
                    <a:cubicBezTo>
                      <a:pt x="11" y="19"/>
                      <a:pt x="12" y="19"/>
                      <a:pt x="13" y="19"/>
                    </a:cubicBezTo>
                    <a:cubicBezTo>
                      <a:pt x="14" y="18"/>
                      <a:pt x="15" y="17"/>
                      <a:pt x="16" y="17"/>
                    </a:cubicBezTo>
                    <a:cubicBezTo>
                      <a:pt x="17" y="16"/>
                      <a:pt x="17" y="15"/>
                      <a:pt x="18" y="13"/>
                    </a:cubicBezTo>
                    <a:cubicBezTo>
                      <a:pt x="18" y="12"/>
                      <a:pt x="18" y="11"/>
                      <a:pt x="18" y="10"/>
                    </a:cubicBezTo>
                    <a:cubicBezTo>
                      <a:pt x="18" y="8"/>
                      <a:pt x="18" y="7"/>
                      <a:pt x="18" y="6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0"/>
                      <a:pt x="11" y="0"/>
                      <a:pt x="9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7" name="Freeform 122"/>
              <p:cNvSpPr>
                <a:spLocks/>
              </p:cNvSpPr>
              <p:nvPr/>
            </p:nvSpPr>
            <p:spPr bwMode="auto">
              <a:xfrm>
                <a:off x="2559050" y="5068888"/>
                <a:ext cx="63500" cy="71438"/>
              </a:xfrm>
              <a:custGeom>
                <a:avLst/>
                <a:gdLst>
                  <a:gd name="T0" fmla="*/ 10 w 17"/>
                  <a:gd name="T1" fmla="*/ 0 h 19"/>
                  <a:gd name="T2" fmla="*/ 6 w 17"/>
                  <a:gd name="T3" fmla="*/ 1 h 19"/>
                  <a:gd name="T4" fmla="*/ 3 w 17"/>
                  <a:gd name="T5" fmla="*/ 4 h 19"/>
                  <a:gd name="T6" fmla="*/ 3 w 17"/>
                  <a:gd name="T7" fmla="*/ 4 h 19"/>
                  <a:gd name="T8" fmla="*/ 3 w 17"/>
                  <a:gd name="T9" fmla="*/ 3 h 19"/>
                  <a:gd name="T10" fmla="*/ 3 w 17"/>
                  <a:gd name="T11" fmla="*/ 2 h 19"/>
                  <a:gd name="T12" fmla="*/ 3 w 17"/>
                  <a:gd name="T13" fmla="*/ 1 h 19"/>
                  <a:gd name="T14" fmla="*/ 3 w 17"/>
                  <a:gd name="T15" fmla="*/ 0 h 19"/>
                  <a:gd name="T16" fmla="*/ 0 w 17"/>
                  <a:gd name="T17" fmla="*/ 0 h 19"/>
                  <a:gd name="T18" fmla="*/ 0 w 17"/>
                  <a:gd name="T19" fmla="*/ 1 h 19"/>
                  <a:gd name="T20" fmla="*/ 0 w 17"/>
                  <a:gd name="T21" fmla="*/ 2 h 19"/>
                  <a:gd name="T22" fmla="*/ 0 w 17"/>
                  <a:gd name="T23" fmla="*/ 3 h 19"/>
                  <a:gd name="T24" fmla="*/ 0 w 17"/>
                  <a:gd name="T25" fmla="*/ 4 h 19"/>
                  <a:gd name="T26" fmla="*/ 0 w 17"/>
                  <a:gd name="T27" fmla="*/ 19 h 19"/>
                  <a:gd name="T28" fmla="*/ 3 w 17"/>
                  <a:gd name="T29" fmla="*/ 19 h 19"/>
                  <a:gd name="T30" fmla="*/ 3 w 17"/>
                  <a:gd name="T31" fmla="*/ 8 h 19"/>
                  <a:gd name="T32" fmla="*/ 3 w 17"/>
                  <a:gd name="T33" fmla="*/ 6 h 19"/>
                  <a:gd name="T34" fmla="*/ 5 w 17"/>
                  <a:gd name="T35" fmla="*/ 4 h 19"/>
                  <a:gd name="T36" fmla="*/ 6 w 17"/>
                  <a:gd name="T37" fmla="*/ 2 h 19"/>
                  <a:gd name="T38" fmla="*/ 9 w 17"/>
                  <a:gd name="T39" fmla="*/ 2 h 19"/>
                  <a:gd name="T40" fmla="*/ 11 w 17"/>
                  <a:gd name="T41" fmla="*/ 2 h 19"/>
                  <a:gd name="T42" fmla="*/ 13 w 17"/>
                  <a:gd name="T43" fmla="*/ 4 h 19"/>
                  <a:gd name="T44" fmla="*/ 14 w 17"/>
                  <a:gd name="T45" fmla="*/ 5 h 19"/>
                  <a:gd name="T46" fmla="*/ 14 w 17"/>
                  <a:gd name="T47" fmla="*/ 8 h 19"/>
                  <a:gd name="T48" fmla="*/ 14 w 17"/>
                  <a:gd name="T49" fmla="*/ 19 h 19"/>
                  <a:gd name="T50" fmla="*/ 17 w 17"/>
                  <a:gd name="T51" fmla="*/ 19 h 19"/>
                  <a:gd name="T52" fmla="*/ 17 w 17"/>
                  <a:gd name="T53" fmla="*/ 7 h 19"/>
                  <a:gd name="T54" fmla="*/ 16 w 17"/>
                  <a:gd name="T55" fmla="*/ 4 h 19"/>
                  <a:gd name="T56" fmla="*/ 15 w 17"/>
                  <a:gd name="T57" fmla="*/ 2 h 19"/>
                  <a:gd name="T58" fmla="*/ 13 w 17"/>
                  <a:gd name="T59" fmla="*/ 0 h 19"/>
                  <a:gd name="T60" fmla="*/ 10 w 17"/>
                  <a:gd name="T6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" h="19"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4" y="2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5" y="3"/>
                      <a:pt x="6" y="3"/>
                      <a:pt x="6" y="2"/>
                    </a:cubicBezTo>
                    <a:cubicBezTo>
                      <a:pt x="7" y="2"/>
                      <a:pt x="8" y="2"/>
                      <a:pt x="9" y="2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2" y="3"/>
                      <a:pt x="12" y="3"/>
                      <a:pt x="13" y="4"/>
                    </a:cubicBez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7"/>
                      <a:pt x="14" y="8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4"/>
                    </a:cubicBezTo>
                    <a:cubicBezTo>
                      <a:pt x="16" y="4"/>
                      <a:pt x="16" y="3"/>
                      <a:pt x="15" y="2"/>
                    </a:cubicBezTo>
                    <a:cubicBezTo>
                      <a:pt x="15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8" name="Freeform 123"/>
              <p:cNvSpPr>
                <a:spLocks/>
              </p:cNvSpPr>
              <p:nvPr/>
            </p:nvSpPr>
            <p:spPr bwMode="auto">
              <a:xfrm>
                <a:off x="2682875" y="5043488"/>
                <a:ext cx="66675" cy="96838"/>
              </a:xfrm>
              <a:custGeom>
                <a:avLst/>
                <a:gdLst>
                  <a:gd name="T0" fmla="*/ 40 w 42"/>
                  <a:gd name="T1" fmla="*/ 0 h 61"/>
                  <a:gd name="T2" fmla="*/ 0 w 42"/>
                  <a:gd name="T3" fmla="*/ 0 h 61"/>
                  <a:gd name="T4" fmla="*/ 0 w 42"/>
                  <a:gd name="T5" fmla="*/ 61 h 61"/>
                  <a:gd name="T6" fmla="*/ 42 w 42"/>
                  <a:gd name="T7" fmla="*/ 61 h 61"/>
                  <a:gd name="T8" fmla="*/ 42 w 42"/>
                  <a:gd name="T9" fmla="*/ 56 h 61"/>
                  <a:gd name="T10" fmla="*/ 7 w 42"/>
                  <a:gd name="T11" fmla="*/ 56 h 61"/>
                  <a:gd name="T12" fmla="*/ 7 w 42"/>
                  <a:gd name="T13" fmla="*/ 33 h 61"/>
                  <a:gd name="T14" fmla="*/ 37 w 42"/>
                  <a:gd name="T15" fmla="*/ 33 h 61"/>
                  <a:gd name="T16" fmla="*/ 37 w 42"/>
                  <a:gd name="T17" fmla="*/ 28 h 61"/>
                  <a:gd name="T18" fmla="*/ 7 w 42"/>
                  <a:gd name="T19" fmla="*/ 28 h 61"/>
                  <a:gd name="T20" fmla="*/ 7 w 42"/>
                  <a:gd name="T21" fmla="*/ 4 h 61"/>
                  <a:gd name="T22" fmla="*/ 40 w 42"/>
                  <a:gd name="T23" fmla="*/ 4 h 61"/>
                  <a:gd name="T24" fmla="*/ 40 w 42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1">
                    <a:moveTo>
                      <a:pt x="40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2" y="61"/>
                    </a:lnTo>
                    <a:lnTo>
                      <a:pt x="42" y="56"/>
                    </a:lnTo>
                    <a:lnTo>
                      <a:pt x="7" y="56"/>
                    </a:lnTo>
                    <a:lnTo>
                      <a:pt x="7" y="33"/>
                    </a:lnTo>
                    <a:lnTo>
                      <a:pt x="37" y="33"/>
                    </a:lnTo>
                    <a:lnTo>
                      <a:pt x="37" y="28"/>
                    </a:lnTo>
                    <a:lnTo>
                      <a:pt x="7" y="28"/>
                    </a:lnTo>
                    <a:lnTo>
                      <a:pt x="7" y="4"/>
                    </a:lnTo>
                    <a:lnTo>
                      <a:pt x="40" y="4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333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59" name="Freeform 124"/>
              <p:cNvSpPr>
                <a:spLocks/>
              </p:cNvSpPr>
              <p:nvPr/>
            </p:nvSpPr>
            <p:spPr bwMode="auto">
              <a:xfrm>
                <a:off x="2682875" y="5043488"/>
                <a:ext cx="66675" cy="96838"/>
              </a:xfrm>
              <a:custGeom>
                <a:avLst/>
                <a:gdLst>
                  <a:gd name="T0" fmla="*/ 40 w 42"/>
                  <a:gd name="T1" fmla="*/ 0 h 61"/>
                  <a:gd name="T2" fmla="*/ 0 w 42"/>
                  <a:gd name="T3" fmla="*/ 0 h 61"/>
                  <a:gd name="T4" fmla="*/ 0 w 42"/>
                  <a:gd name="T5" fmla="*/ 61 h 61"/>
                  <a:gd name="T6" fmla="*/ 42 w 42"/>
                  <a:gd name="T7" fmla="*/ 61 h 61"/>
                  <a:gd name="T8" fmla="*/ 42 w 42"/>
                  <a:gd name="T9" fmla="*/ 56 h 61"/>
                  <a:gd name="T10" fmla="*/ 7 w 42"/>
                  <a:gd name="T11" fmla="*/ 56 h 61"/>
                  <a:gd name="T12" fmla="*/ 7 w 42"/>
                  <a:gd name="T13" fmla="*/ 33 h 61"/>
                  <a:gd name="T14" fmla="*/ 37 w 42"/>
                  <a:gd name="T15" fmla="*/ 33 h 61"/>
                  <a:gd name="T16" fmla="*/ 37 w 42"/>
                  <a:gd name="T17" fmla="*/ 28 h 61"/>
                  <a:gd name="T18" fmla="*/ 7 w 42"/>
                  <a:gd name="T19" fmla="*/ 28 h 61"/>
                  <a:gd name="T20" fmla="*/ 7 w 42"/>
                  <a:gd name="T21" fmla="*/ 4 h 61"/>
                  <a:gd name="T22" fmla="*/ 40 w 42"/>
                  <a:gd name="T23" fmla="*/ 4 h 61"/>
                  <a:gd name="T24" fmla="*/ 40 w 42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1">
                    <a:moveTo>
                      <a:pt x="40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2" y="61"/>
                    </a:lnTo>
                    <a:lnTo>
                      <a:pt x="42" y="56"/>
                    </a:lnTo>
                    <a:lnTo>
                      <a:pt x="7" y="56"/>
                    </a:lnTo>
                    <a:lnTo>
                      <a:pt x="7" y="33"/>
                    </a:lnTo>
                    <a:lnTo>
                      <a:pt x="37" y="33"/>
                    </a:lnTo>
                    <a:lnTo>
                      <a:pt x="37" y="28"/>
                    </a:lnTo>
                    <a:lnTo>
                      <a:pt x="7" y="28"/>
                    </a:lnTo>
                    <a:lnTo>
                      <a:pt x="7" y="4"/>
                    </a:lnTo>
                    <a:lnTo>
                      <a:pt x="40" y="4"/>
                    </a:lnTo>
                    <a:lnTo>
                      <a:pt x="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271" name="Freeform 136"/>
            <p:cNvSpPr>
              <a:spLocks/>
            </p:cNvSpPr>
            <p:nvPr/>
          </p:nvSpPr>
          <p:spPr bwMode="auto">
            <a:xfrm>
              <a:off x="5565775" y="4352925"/>
              <a:ext cx="371475" cy="355600"/>
            </a:xfrm>
            <a:custGeom>
              <a:avLst/>
              <a:gdLst>
                <a:gd name="T0" fmla="*/ 234 w 234"/>
                <a:gd name="T1" fmla="*/ 213 h 224"/>
                <a:gd name="T2" fmla="*/ 16 w 234"/>
                <a:gd name="T3" fmla="*/ 213 h 224"/>
                <a:gd name="T4" fmla="*/ 16 w 234"/>
                <a:gd name="T5" fmla="*/ 198 h 224"/>
                <a:gd name="T6" fmla="*/ 210 w 234"/>
                <a:gd name="T7" fmla="*/ 198 h 224"/>
                <a:gd name="T8" fmla="*/ 210 w 234"/>
                <a:gd name="T9" fmla="*/ 205 h 224"/>
                <a:gd name="T10" fmla="*/ 222 w 234"/>
                <a:gd name="T11" fmla="*/ 189 h 224"/>
                <a:gd name="T12" fmla="*/ 231 w 234"/>
                <a:gd name="T13" fmla="*/ 172 h 224"/>
                <a:gd name="T14" fmla="*/ 222 w 234"/>
                <a:gd name="T15" fmla="*/ 158 h 224"/>
                <a:gd name="T16" fmla="*/ 210 w 234"/>
                <a:gd name="T17" fmla="*/ 142 h 224"/>
                <a:gd name="T18" fmla="*/ 210 w 234"/>
                <a:gd name="T19" fmla="*/ 146 h 224"/>
                <a:gd name="T20" fmla="*/ 16 w 234"/>
                <a:gd name="T21" fmla="*/ 146 h 224"/>
                <a:gd name="T22" fmla="*/ 16 w 234"/>
                <a:gd name="T23" fmla="*/ 137 h 224"/>
                <a:gd name="T24" fmla="*/ 165 w 234"/>
                <a:gd name="T25" fmla="*/ 137 h 224"/>
                <a:gd name="T26" fmla="*/ 165 w 234"/>
                <a:gd name="T27" fmla="*/ 142 h 224"/>
                <a:gd name="T28" fmla="*/ 175 w 234"/>
                <a:gd name="T29" fmla="*/ 128 h 224"/>
                <a:gd name="T30" fmla="*/ 187 w 234"/>
                <a:gd name="T31" fmla="*/ 111 h 224"/>
                <a:gd name="T32" fmla="*/ 175 w 234"/>
                <a:gd name="T33" fmla="*/ 94 h 224"/>
                <a:gd name="T34" fmla="*/ 165 w 234"/>
                <a:gd name="T35" fmla="*/ 80 h 224"/>
                <a:gd name="T36" fmla="*/ 165 w 234"/>
                <a:gd name="T37" fmla="*/ 85 h 224"/>
                <a:gd name="T38" fmla="*/ 16 w 234"/>
                <a:gd name="T39" fmla="*/ 85 h 224"/>
                <a:gd name="T40" fmla="*/ 16 w 234"/>
                <a:gd name="T41" fmla="*/ 73 h 224"/>
                <a:gd name="T42" fmla="*/ 191 w 234"/>
                <a:gd name="T43" fmla="*/ 73 h 224"/>
                <a:gd name="T44" fmla="*/ 191 w 234"/>
                <a:gd name="T45" fmla="*/ 80 h 224"/>
                <a:gd name="T46" fmla="*/ 203 w 234"/>
                <a:gd name="T47" fmla="*/ 64 h 224"/>
                <a:gd name="T48" fmla="*/ 213 w 234"/>
                <a:gd name="T49" fmla="*/ 47 h 224"/>
                <a:gd name="T50" fmla="*/ 203 w 234"/>
                <a:gd name="T51" fmla="*/ 33 h 224"/>
                <a:gd name="T52" fmla="*/ 191 w 234"/>
                <a:gd name="T53" fmla="*/ 17 h 224"/>
                <a:gd name="T54" fmla="*/ 191 w 234"/>
                <a:gd name="T55" fmla="*/ 24 h 224"/>
                <a:gd name="T56" fmla="*/ 16 w 234"/>
                <a:gd name="T57" fmla="*/ 24 h 224"/>
                <a:gd name="T58" fmla="*/ 16 w 234"/>
                <a:gd name="T59" fmla="*/ 0 h 224"/>
                <a:gd name="T60" fmla="*/ 9 w 234"/>
                <a:gd name="T61" fmla="*/ 0 h 224"/>
                <a:gd name="T62" fmla="*/ 9 w 234"/>
                <a:gd name="T63" fmla="*/ 213 h 224"/>
                <a:gd name="T64" fmla="*/ 0 w 234"/>
                <a:gd name="T65" fmla="*/ 213 h 224"/>
                <a:gd name="T66" fmla="*/ 0 w 234"/>
                <a:gd name="T67" fmla="*/ 217 h 224"/>
                <a:gd name="T68" fmla="*/ 9 w 234"/>
                <a:gd name="T69" fmla="*/ 217 h 224"/>
                <a:gd name="T70" fmla="*/ 9 w 234"/>
                <a:gd name="T71" fmla="*/ 224 h 224"/>
                <a:gd name="T72" fmla="*/ 16 w 234"/>
                <a:gd name="T73" fmla="*/ 224 h 224"/>
                <a:gd name="T74" fmla="*/ 16 w 234"/>
                <a:gd name="T75" fmla="*/ 217 h 224"/>
                <a:gd name="T76" fmla="*/ 234 w 234"/>
                <a:gd name="T77" fmla="*/ 217 h 224"/>
                <a:gd name="T78" fmla="*/ 234 w 234"/>
                <a:gd name="T79" fmla="*/ 21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4" h="224">
                  <a:moveTo>
                    <a:pt x="234" y="213"/>
                  </a:moveTo>
                  <a:lnTo>
                    <a:pt x="16" y="213"/>
                  </a:lnTo>
                  <a:lnTo>
                    <a:pt x="16" y="198"/>
                  </a:lnTo>
                  <a:lnTo>
                    <a:pt x="210" y="198"/>
                  </a:lnTo>
                  <a:lnTo>
                    <a:pt x="210" y="205"/>
                  </a:lnTo>
                  <a:lnTo>
                    <a:pt x="222" y="189"/>
                  </a:lnTo>
                  <a:lnTo>
                    <a:pt x="231" y="172"/>
                  </a:lnTo>
                  <a:lnTo>
                    <a:pt x="222" y="158"/>
                  </a:lnTo>
                  <a:lnTo>
                    <a:pt x="210" y="142"/>
                  </a:lnTo>
                  <a:lnTo>
                    <a:pt x="210" y="146"/>
                  </a:lnTo>
                  <a:lnTo>
                    <a:pt x="16" y="146"/>
                  </a:lnTo>
                  <a:lnTo>
                    <a:pt x="16" y="137"/>
                  </a:lnTo>
                  <a:lnTo>
                    <a:pt x="165" y="137"/>
                  </a:lnTo>
                  <a:lnTo>
                    <a:pt x="165" y="142"/>
                  </a:lnTo>
                  <a:lnTo>
                    <a:pt x="175" y="128"/>
                  </a:lnTo>
                  <a:lnTo>
                    <a:pt x="187" y="111"/>
                  </a:lnTo>
                  <a:lnTo>
                    <a:pt x="175" y="94"/>
                  </a:lnTo>
                  <a:lnTo>
                    <a:pt x="165" y="80"/>
                  </a:lnTo>
                  <a:lnTo>
                    <a:pt x="165" y="85"/>
                  </a:lnTo>
                  <a:lnTo>
                    <a:pt x="16" y="85"/>
                  </a:lnTo>
                  <a:lnTo>
                    <a:pt x="16" y="73"/>
                  </a:lnTo>
                  <a:lnTo>
                    <a:pt x="191" y="73"/>
                  </a:lnTo>
                  <a:lnTo>
                    <a:pt x="191" y="80"/>
                  </a:lnTo>
                  <a:lnTo>
                    <a:pt x="203" y="64"/>
                  </a:lnTo>
                  <a:lnTo>
                    <a:pt x="213" y="47"/>
                  </a:lnTo>
                  <a:lnTo>
                    <a:pt x="203" y="33"/>
                  </a:lnTo>
                  <a:lnTo>
                    <a:pt x="191" y="17"/>
                  </a:lnTo>
                  <a:lnTo>
                    <a:pt x="191" y="24"/>
                  </a:lnTo>
                  <a:lnTo>
                    <a:pt x="16" y="24"/>
                  </a:lnTo>
                  <a:lnTo>
                    <a:pt x="16" y="0"/>
                  </a:lnTo>
                  <a:lnTo>
                    <a:pt x="9" y="0"/>
                  </a:lnTo>
                  <a:lnTo>
                    <a:pt x="9" y="213"/>
                  </a:lnTo>
                  <a:lnTo>
                    <a:pt x="0" y="213"/>
                  </a:lnTo>
                  <a:lnTo>
                    <a:pt x="0" y="217"/>
                  </a:lnTo>
                  <a:lnTo>
                    <a:pt x="9" y="217"/>
                  </a:lnTo>
                  <a:lnTo>
                    <a:pt x="9" y="224"/>
                  </a:lnTo>
                  <a:lnTo>
                    <a:pt x="16" y="224"/>
                  </a:lnTo>
                  <a:lnTo>
                    <a:pt x="16" y="217"/>
                  </a:lnTo>
                  <a:lnTo>
                    <a:pt x="234" y="217"/>
                  </a:lnTo>
                  <a:lnTo>
                    <a:pt x="234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2" name="Freeform 137"/>
            <p:cNvSpPr>
              <a:spLocks/>
            </p:cNvSpPr>
            <p:nvPr/>
          </p:nvSpPr>
          <p:spPr bwMode="auto">
            <a:xfrm>
              <a:off x="3382962" y="4416424"/>
              <a:ext cx="368300" cy="228600"/>
            </a:xfrm>
            <a:custGeom>
              <a:avLst/>
              <a:gdLst/>
              <a:ahLst/>
              <a:cxnLst/>
              <a:rect l="l" t="t" r="r" b="b"/>
              <a:pathLst>
                <a:path w="368300" h="228600">
                  <a:moveTo>
                    <a:pt x="134937" y="127000"/>
                  </a:moveTo>
                  <a:lnTo>
                    <a:pt x="184150" y="165100"/>
                  </a:lnTo>
                  <a:lnTo>
                    <a:pt x="233362" y="127000"/>
                  </a:lnTo>
                  <a:lnTo>
                    <a:pt x="357187" y="228600"/>
                  </a:lnTo>
                  <a:lnTo>
                    <a:pt x="11112" y="228600"/>
                  </a:lnTo>
                  <a:close/>
                  <a:moveTo>
                    <a:pt x="368300" y="11113"/>
                  </a:moveTo>
                  <a:lnTo>
                    <a:pt x="368300" y="217488"/>
                  </a:lnTo>
                  <a:lnTo>
                    <a:pt x="244475" y="115888"/>
                  </a:lnTo>
                  <a:close/>
                  <a:moveTo>
                    <a:pt x="0" y="11113"/>
                  </a:moveTo>
                  <a:lnTo>
                    <a:pt x="120650" y="115888"/>
                  </a:lnTo>
                  <a:lnTo>
                    <a:pt x="0" y="217488"/>
                  </a:lnTo>
                  <a:close/>
                  <a:moveTo>
                    <a:pt x="11112" y="0"/>
                  </a:moveTo>
                  <a:lnTo>
                    <a:pt x="357187" y="0"/>
                  </a:lnTo>
                  <a:lnTo>
                    <a:pt x="184150" y="142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6" name="Oval 141"/>
            <p:cNvSpPr>
              <a:spLocks noChangeArrowheads="1"/>
            </p:cNvSpPr>
            <p:nvPr/>
          </p:nvSpPr>
          <p:spPr bwMode="auto">
            <a:xfrm>
              <a:off x="2940050" y="763588"/>
              <a:ext cx="503238" cy="244475"/>
            </a:xfrm>
            <a:custGeom>
              <a:avLst/>
              <a:gdLst/>
              <a:ahLst/>
              <a:cxnLst/>
              <a:rect l="l" t="t" r="r" b="b"/>
              <a:pathLst>
                <a:path w="503238" h="244475">
                  <a:moveTo>
                    <a:pt x="86717" y="158750"/>
                  </a:moveTo>
                  <a:cubicBezTo>
                    <a:pt x="98028" y="158750"/>
                    <a:pt x="109339" y="162477"/>
                    <a:pt x="120650" y="166204"/>
                  </a:cubicBezTo>
                  <a:cubicBezTo>
                    <a:pt x="105569" y="188567"/>
                    <a:pt x="98028" y="214658"/>
                    <a:pt x="98028" y="244475"/>
                  </a:cubicBezTo>
                  <a:cubicBezTo>
                    <a:pt x="98022" y="244475"/>
                    <a:pt x="97244" y="244475"/>
                    <a:pt x="0" y="244475"/>
                  </a:cubicBezTo>
                  <a:cubicBezTo>
                    <a:pt x="0" y="196022"/>
                    <a:pt x="37703" y="158750"/>
                    <a:pt x="86717" y="158750"/>
                  </a:cubicBezTo>
                  <a:close/>
                  <a:moveTo>
                    <a:pt x="402035" y="147637"/>
                  </a:moveTo>
                  <a:cubicBezTo>
                    <a:pt x="458259" y="147637"/>
                    <a:pt x="503238" y="192331"/>
                    <a:pt x="503238" y="244475"/>
                  </a:cubicBezTo>
                  <a:cubicBezTo>
                    <a:pt x="503238" y="244475"/>
                    <a:pt x="503238" y="244475"/>
                    <a:pt x="398286" y="244475"/>
                  </a:cubicBezTo>
                  <a:cubicBezTo>
                    <a:pt x="398286" y="210954"/>
                    <a:pt x="387042" y="177433"/>
                    <a:pt x="368300" y="155086"/>
                  </a:cubicBezTo>
                  <a:cubicBezTo>
                    <a:pt x="379545" y="147637"/>
                    <a:pt x="390790" y="147637"/>
                    <a:pt x="402035" y="147637"/>
                  </a:cubicBezTo>
                  <a:close/>
                  <a:moveTo>
                    <a:pt x="248445" y="106362"/>
                  </a:moveTo>
                  <a:cubicBezTo>
                    <a:pt x="323529" y="106362"/>
                    <a:pt x="387351" y="169819"/>
                    <a:pt x="387351" y="244475"/>
                  </a:cubicBezTo>
                  <a:cubicBezTo>
                    <a:pt x="387337" y="244475"/>
                    <a:pt x="385394" y="244475"/>
                    <a:pt x="109538" y="244475"/>
                  </a:cubicBezTo>
                  <a:cubicBezTo>
                    <a:pt x="109538" y="169819"/>
                    <a:pt x="173360" y="106362"/>
                    <a:pt x="248445" y="106362"/>
                  </a:cubicBezTo>
                  <a:close/>
                  <a:moveTo>
                    <a:pt x="87313" y="90487"/>
                  </a:moveTo>
                  <a:cubicBezTo>
                    <a:pt x="103972" y="90487"/>
                    <a:pt x="117476" y="103991"/>
                    <a:pt x="117476" y="120650"/>
                  </a:cubicBezTo>
                  <a:cubicBezTo>
                    <a:pt x="117476" y="137309"/>
                    <a:pt x="103972" y="150813"/>
                    <a:pt x="87313" y="150813"/>
                  </a:cubicBezTo>
                  <a:cubicBezTo>
                    <a:pt x="70654" y="150813"/>
                    <a:pt x="57150" y="137309"/>
                    <a:pt x="57150" y="120650"/>
                  </a:cubicBezTo>
                  <a:cubicBezTo>
                    <a:pt x="57150" y="103991"/>
                    <a:pt x="70654" y="90487"/>
                    <a:pt x="87313" y="90487"/>
                  </a:cubicBezTo>
                  <a:close/>
                  <a:moveTo>
                    <a:pt x="404019" y="68262"/>
                  </a:moveTo>
                  <a:cubicBezTo>
                    <a:pt x="423746" y="68262"/>
                    <a:pt x="439738" y="84254"/>
                    <a:pt x="439738" y="103981"/>
                  </a:cubicBezTo>
                  <a:cubicBezTo>
                    <a:pt x="439738" y="123708"/>
                    <a:pt x="423746" y="139700"/>
                    <a:pt x="404019" y="139700"/>
                  </a:cubicBezTo>
                  <a:cubicBezTo>
                    <a:pt x="384292" y="139700"/>
                    <a:pt x="368300" y="123708"/>
                    <a:pt x="368300" y="103981"/>
                  </a:cubicBezTo>
                  <a:cubicBezTo>
                    <a:pt x="368300" y="84254"/>
                    <a:pt x="384292" y="68262"/>
                    <a:pt x="404019" y="68262"/>
                  </a:cubicBezTo>
                  <a:close/>
                  <a:moveTo>
                    <a:pt x="248444" y="0"/>
                  </a:moveTo>
                  <a:cubicBezTo>
                    <a:pt x="275185" y="0"/>
                    <a:pt x="296863" y="22033"/>
                    <a:pt x="296863" y="49213"/>
                  </a:cubicBezTo>
                  <a:cubicBezTo>
                    <a:pt x="296863" y="76393"/>
                    <a:pt x="275185" y="98426"/>
                    <a:pt x="248444" y="98426"/>
                  </a:cubicBezTo>
                  <a:cubicBezTo>
                    <a:pt x="221703" y="98426"/>
                    <a:pt x="200025" y="76393"/>
                    <a:pt x="200025" y="49213"/>
                  </a:cubicBezTo>
                  <a:cubicBezTo>
                    <a:pt x="200025" y="22033"/>
                    <a:pt x="221703" y="0"/>
                    <a:pt x="2484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2" name="Freeform 147"/>
            <p:cNvSpPr>
              <a:spLocks/>
            </p:cNvSpPr>
            <p:nvPr/>
          </p:nvSpPr>
          <p:spPr bwMode="auto">
            <a:xfrm>
              <a:off x="6757988" y="2684463"/>
              <a:ext cx="371475" cy="377825"/>
            </a:xfrm>
            <a:custGeom>
              <a:avLst/>
              <a:gdLst/>
              <a:ahLst/>
              <a:cxnLst/>
              <a:rect l="l" t="t" r="r" b="b"/>
              <a:pathLst>
                <a:path w="371475" h="377825">
                  <a:moveTo>
                    <a:pt x="176503" y="30162"/>
                  </a:moveTo>
                  <a:cubicBezTo>
                    <a:pt x="191524" y="30162"/>
                    <a:pt x="206546" y="33900"/>
                    <a:pt x="217812" y="37639"/>
                  </a:cubicBezTo>
                  <a:cubicBezTo>
                    <a:pt x="217812" y="37639"/>
                    <a:pt x="217812" y="37639"/>
                    <a:pt x="176503" y="202124"/>
                  </a:cubicBezTo>
                  <a:lnTo>
                    <a:pt x="337984" y="142311"/>
                  </a:lnTo>
                  <a:cubicBezTo>
                    <a:pt x="345495" y="161003"/>
                    <a:pt x="349250" y="183433"/>
                    <a:pt x="349250" y="202124"/>
                  </a:cubicBezTo>
                  <a:cubicBezTo>
                    <a:pt x="349250" y="299321"/>
                    <a:pt x="270387" y="377825"/>
                    <a:pt x="176503" y="377825"/>
                  </a:cubicBezTo>
                  <a:cubicBezTo>
                    <a:pt x="78863" y="377825"/>
                    <a:pt x="0" y="299321"/>
                    <a:pt x="0" y="202124"/>
                  </a:cubicBezTo>
                  <a:cubicBezTo>
                    <a:pt x="0" y="108667"/>
                    <a:pt x="78863" y="30162"/>
                    <a:pt x="176503" y="30162"/>
                  </a:cubicBezTo>
                  <a:close/>
                  <a:moveTo>
                    <a:pt x="250973" y="0"/>
                  </a:moveTo>
                  <a:cubicBezTo>
                    <a:pt x="307458" y="11257"/>
                    <a:pt x="352647" y="52532"/>
                    <a:pt x="371475" y="105064"/>
                  </a:cubicBezTo>
                  <a:lnTo>
                    <a:pt x="209550" y="165100"/>
                  </a:lnTo>
                  <a:cubicBezTo>
                    <a:pt x="209550" y="165100"/>
                    <a:pt x="209550" y="165100"/>
                    <a:pt x="2509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4" name="Freeform 149"/>
            <p:cNvSpPr>
              <a:spLocks/>
            </p:cNvSpPr>
            <p:nvPr/>
          </p:nvSpPr>
          <p:spPr bwMode="auto">
            <a:xfrm>
              <a:off x="2259013" y="2616200"/>
              <a:ext cx="369888" cy="142875"/>
            </a:xfrm>
            <a:custGeom>
              <a:avLst/>
              <a:gdLst>
                <a:gd name="T0" fmla="*/ 233 w 233"/>
                <a:gd name="T1" fmla="*/ 0 h 90"/>
                <a:gd name="T2" fmla="*/ 0 w 233"/>
                <a:gd name="T3" fmla="*/ 0 h 90"/>
                <a:gd name="T4" fmla="*/ 0 w 233"/>
                <a:gd name="T5" fmla="*/ 43 h 90"/>
                <a:gd name="T6" fmla="*/ 59 w 233"/>
                <a:gd name="T7" fmla="*/ 66 h 90"/>
                <a:gd name="T8" fmla="*/ 115 w 233"/>
                <a:gd name="T9" fmla="*/ 90 h 90"/>
                <a:gd name="T10" fmla="*/ 174 w 233"/>
                <a:gd name="T11" fmla="*/ 66 h 90"/>
                <a:gd name="T12" fmla="*/ 233 w 233"/>
                <a:gd name="T13" fmla="*/ 43 h 90"/>
                <a:gd name="T14" fmla="*/ 233 w 233"/>
                <a:gd name="T15" fmla="*/ 43 h 90"/>
                <a:gd name="T16" fmla="*/ 233 w 233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90">
                  <a:moveTo>
                    <a:pt x="233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59" y="66"/>
                  </a:lnTo>
                  <a:lnTo>
                    <a:pt x="115" y="90"/>
                  </a:lnTo>
                  <a:lnTo>
                    <a:pt x="174" y="66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5" name="Freeform 150"/>
            <p:cNvSpPr>
              <a:spLocks/>
            </p:cNvSpPr>
            <p:nvPr/>
          </p:nvSpPr>
          <p:spPr bwMode="auto">
            <a:xfrm>
              <a:off x="2259013" y="2616200"/>
              <a:ext cx="369888" cy="142875"/>
            </a:xfrm>
            <a:custGeom>
              <a:avLst/>
              <a:gdLst>
                <a:gd name="T0" fmla="*/ 233 w 233"/>
                <a:gd name="T1" fmla="*/ 0 h 90"/>
                <a:gd name="T2" fmla="*/ 0 w 233"/>
                <a:gd name="T3" fmla="*/ 0 h 90"/>
                <a:gd name="T4" fmla="*/ 0 w 233"/>
                <a:gd name="T5" fmla="*/ 43 h 90"/>
                <a:gd name="T6" fmla="*/ 59 w 233"/>
                <a:gd name="T7" fmla="*/ 66 h 90"/>
                <a:gd name="T8" fmla="*/ 115 w 233"/>
                <a:gd name="T9" fmla="*/ 90 h 90"/>
                <a:gd name="T10" fmla="*/ 174 w 233"/>
                <a:gd name="T11" fmla="*/ 66 h 90"/>
                <a:gd name="T12" fmla="*/ 233 w 233"/>
                <a:gd name="T13" fmla="*/ 43 h 90"/>
                <a:gd name="T14" fmla="*/ 233 w 233"/>
                <a:gd name="T15" fmla="*/ 43 h 90"/>
                <a:gd name="T16" fmla="*/ 233 w 233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90">
                  <a:moveTo>
                    <a:pt x="233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59" y="66"/>
                  </a:lnTo>
                  <a:lnTo>
                    <a:pt x="115" y="90"/>
                  </a:lnTo>
                  <a:lnTo>
                    <a:pt x="174" y="66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6" name="Freeform 151"/>
            <p:cNvSpPr>
              <a:spLocks/>
            </p:cNvSpPr>
            <p:nvPr/>
          </p:nvSpPr>
          <p:spPr bwMode="auto">
            <a:xfrm>
              <a:off x="2259013" y="2714625"/>
              <a:ext cx="369888" cy="187325"/>
            </a:xfrm>
            <a:custGeom>
              <a:avLst/>
              <a:gdLst>
                <a:gd name="T0" fmla="*/ 0 w 233"/>
                <a:gd name="T1" fmla="*/ 0 h 118"/>
                <a:gd name="T2" fmla="*/ 0 w 233"/>
                <a:gd name="T3" fmla="*/ 118 h 118"/>
                <a:gd name="T4" fmla="*/ 233 w 233"/>
                <a:gd name="T5" fmla="*/ 118 h 118"/>
                <a:gd name="T6" fmla="*/ 233 w 233"/>
                <a:gd name="T7" fmla="*/ 0 h 118"/>
                <a:gd name="T8" fmla="*/ 181 w 233"/>
                <a:gd name="T9" fmla="*/ 21 h 118"/>
                <a:gd name="T10" fmla="*/ 122 w 233"/>
                <a:gd name="T11" fmla="*/ 42 h 118"/>
                <a:gd name="T12" fmla="*/ 115 w 233"/>
                <a:gd name="T13" fmla="*/ 45 h 118"/>
                <a:gd name="T14" fmla="*/ 111 w 233"/>
                <a:gd name="T15" fmla="*/ 42 h 118"/>
                <a:gd name="T16" fmla="*/ 52 w 233"/>
                <a:gd name="T17" fmla="*/ 21 h 118"/>
                <a:gd name="T18" fmla="*/ 0 w 233"/>
                <a:gd name="T1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18">
                  <a:moveTo>
                    <a:pt x="0" y="0"/>
                  </a:moveTo>
                  <a:lnTo>
                    <a:pt x="0" y="118"/>
                  </a:lnTo>
                  <a:lnTo>
                    <a:pt x="233" y="118"/>
                  </a:lnTo>
                  <a:lnTo>
                    <a:pt x="233" y="0"/>
                  </a:lnTo>
                  <a:lnTo>
                    <a:pt x="181" y="21"/>
                  </a:lnTo>
                  <a:lnTo>
                    <a:pt x="122" y="42"/>
                  </a:lnTo>
                  <a:lnTo>
                    <a:pt x="115" y="45"/>
                  </a:lnTo>
                  <a:lnTo>
                    <a:pt x="111" y="42"/>
                  </a:lnTo>
                  <a:lnTo>
                    <a:pt x="52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7" name="Freeform 152"/>
            <p:cNvSpPr>
              <a:spLocks/>
            </p:cNvSpPr>
            <p:nvPr/>
          </p:nvSpPr>
          <p:spPr bwMode="auto">
            <a:xfrm>
              <a:off x="2259013" y="2714625"/>
              <a:ext cx="369888" cy="187325"/>
            </a:xfrm>
            <a:custGeom>
              <a:avLst/>
              <a:gdLst>
                <a:gd name="T0" fmla="*/ 0 w 233"/>
                <a:gd name="T1" fmla="*/ 0 h 118"/>
                <a:gd name="T2" fmla="*/ 0 w 233"/>
                <a:gd name="T3" fmla="*/ 118 h 118"/>
                <a:gd name="T4" fmla="*/ 233 w 233"/>
                <a:gd name="T5" fmla="*/ 118 h 118"/>
                <a:gd name="T6" fmla="*/ 233 w 233"/>
                <a:gd name="T7" fmla="*/ 0 h 118"/>
                <a:gd name="T8" fmla="*/ 181 w 233"/>
                <a:gd name="T9" fmla="*/ 21 h 118"/>
                <a:gd name="T10" fmla="*/ 122 w 233"/>
                <a:gd name="T11" fmla="*/ 42 h 118"/>
                <a:gd name="T12" fmla="*/ 115 w 233"/>
                <a:gd name="T13" fmla="*/ 45 h 118"/>
                <a:gd name="T14" fmla="*/ 111 w 233"/>
                <a:gd name="T15" fmla="*/ 42 h 118"/>
                <a:gd name="T16" fmla="*/ 52 w 233"/>
                <a:gd name="T17" fmla="*/ 21 h 118"/>
                <a:gd name="T18" fmla="*/ 0 w 233"/>
                <a:gd name="T1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3" h="118">
                  <a:moveTo>
                    <a:pt x="0" y="0"/>
                  </a:moveTo>
                  <a:lnTo>
                    <a:pt x="0" y="118"/>
                  </a:lnTo>
                  <a:lnTo>
                    <a:pt x="233" y="118"/>
                  </a:lnTo>
                  <a:lnTo>
                    <a:pt x="233" y="0"/>
                  </a:lnTo>
                  <a:lnTo>
                    <a:pt x="181" y="21"/>
                  </a:lnTo>
                  <a:lnTo>
                    <a:pt x="122" y="42"/>
                  </a:lnTo>
                  <a:lnTo>
                    <a:pt x="115" y="45"/>
                  </a:lnTo>
                  <a:lnTo>
                    <a:pt x="111" y="42"/>
                  </a:lnTo>
                  <a:lnTo>
                    <a:pt x="52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8" name="Rectangle 153"/>
            <p:cNvSpPr>
              <a:spLocks noChangeArrowheads="1"/>
            </p:cNvSpPr>
            <p:nvPr/>
          </p:nvSpPr>
          <p:spPr bwMode="auto">
            <a:xfrm>
              <a:off x="2363788" y="2530475"/>
              <a:ext cx="160338" cy="52388"/>
            </a:xfrm>
            <a:prstGeom prst="rect">
              <a:avLst/>
            </a:prstGeom>
            <a:solidFill>
              <a:srgbClr val="333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9" name="Rectangle 154"/>
            <p:cNvSpPr>
              <a:spLocks noChangeArrowheads="1"/>
            </p:cNvSpPr>
            <p:nvPr/>
          </p:nvSpPr>
          <p:spPr bwMode="auto">
            <a:xfrm>
              <a:off x="2363788" y="2530475"/>
              <a:ext cx="160338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0" name="Oval 155"/>
            <p:cNvSpPr>
              <a:spLocks noChangeArrowheads="1"/>
            </p:cNvSpPr>
            <p:nvPr/>
          </p:nvSpPr>
          <p:spPr bwMode="auto">
            <a:xfrm>
              <a:off x="6162675" y="1090613"/>
              <a:ext cx="355600" cy="355600"/>
            </a:xfrm>
            <a:custGeom>
              <a:avLst/>
              <a:gdLst/>
              <a:ahLst/>
              <a:cxnLst/>
              <a:rect l="l" t="t" r="r" b="b"/>
              <a:pathLst>
                <a:path w="355600" h="355600">
                  <a:moveTo>
                    <a:pt x="168275" y="314325"/>
                  </a:moveTo>
                  <a:lnTo>
                    <a:pt x="168275" y="344488"/>
                  </a:lnTo>
                  <a:lnTo>
                    <a:pt x="182563" y="344488"/>
                  </a:lnTo>
                  <a:lnTo>
                    <a:pt x="182563" y="314325"/>
                  </a:lnTo>
                  <a:close/>
                  <a:moveTo>
                    <a:pt x="314325" y="173037"/>
                  </a:moveTo>
                  <a:lnTo>
                    <a:pt x="314325" y="187325"/>
                  </a:lnTo>
                  <a:lnTo>
                    <a:pt x="344488" y="187325"/>
                  </a:lnTo>
                  <a:lnTo>
                    <a:pt x="344488" y="173037"/>
                  </a:lnTo>
                  <a:close/>
                  <a:moveTo>
                    <a:pt x="11113" y="173037"/>
                  </a:moveTo>
                  <a:lnTo>
                    <a:pt x="11113" y="187325"/>
                  </a:lnTo>
                  <a:lnTo>
                    <a:pt x="39688" y="187325"/>
                  </a:lnTo>
                  <a:lnTo>
                    <a:pt x="39688" y="173037"/>
                  </a:lnTo>
                  <a:close/>
                  <a:moveTo>
                    <a:pt x="149225" y="26987"/>
                  </a:moveTo>
                  <a:lnTo>
                    <a:pt x="127000" y="33337"/>
                  </a:lnTo>
                  <a:lnTo>
                    <a:pt x="163513" y="184150"/>
                  </a:lnTo>
                  <a:lnTo>
                    <a:pt x="176213" y="179387"/>
                  </a:lnTo>
                  <a:lnTo>
                    <a:pt x="168275" y="187325"/>
                  </a:lnTo>
                  <a:lnTo>
                    <a:pt x="250826" y="258762"/>
                  </a:lnTo>
                  <a:lnTo>
                    <a:pt x="265113" y="239712"/>
                  </a:lnTo>
                  <a:lnTo>
                    <a:pt x="187325" y="173037"/>
                  </a:lnTo>
                  <a:close/>
                  <a:moveTo>
                    <a:pt x="168275" y="14287"/>
                  </a:moveTo>
                  <a:lnTo>
                    <a:pt x="168275" y="44450"/>
                  </a:lnTo>
                  <a:lnTo>
                    <a:pt x="182563" y="44450"/>
                  </a:lnTo>
                  <a:lnTo>
                    <a:pt x="182563" y="14287"/>
                  </a:lnTo>
                  <a:close/>
                  <a:moveTo>
                    <a:pt x="177800" y="0"/>
                  </a:moveTo>
                  <a:cubicBezTo>
                    <a:pt x="275996" y="0"/>
                    <a:pt x="355600" y="79604"/>
                    <a:pt x="355600" y="177800"/>
                  </a:cubicBezTo>
                  <a:cubicBezTo>
                    <a:pt x="355600" y="275996"/>
                    <a:pt x="275996" y="355600"/>
                    <a:pt x="177800" y="355600"/>
                  </a:cubicBezTo>
                  <a:cubicBezTo>
                    <a:pt x="79604" y="355600"/>
                    <a:pt x="0" y="275996"/>
                    <a:pt x="0" y="177800"/>
                  </a:cubicBezTo>
                  <a:cubicBezTo>
                    <a:pt x="0" y="79604"/>
                    <a:pt x="79604" y="0"/>
                    <a:pt x="1778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6" name="Freeform 161"/>
            <p:cNvSpPr>
              <a:spLocks/>
            </p:cNvSpPr>
            <p:nvPr/>
          </p:nvSpPr>
          <p:spPr bwMode="auto">
            <a:xfrm>
              <a:off x="4757434" y="220662"/>
              <a:ext cx="353763" cy="360362"/>
            </a:xfrm>
            <a:custGeom>
              <a:avLst/>
              <a:gdLst/>
              <a:ahLst/>
              <a:cxnLst/>
              <a:rect l="l" t="t" r="r" b="b"/>
              <a:pathLst>
                <a:path w="353763" h="360362">
                  <a:moveTo>
                    <a:pt x="47604" y="220662"/>
                  </a:moveTo>
                  <a:cubicBezTo>
                    <a:pt x="47610" y="220664"/>
                    <a:pt x="48154" y="220821"/>
                    <a:pt x="100032" y="235765"/>
                  </a:cubicBezTo>
                  <a:cubicBezTo>
                    <a:pt x="103777" y="239540"/>
                    <a:pt x="103777" y="243316"/>
                    <a:pt x="107522" y="243316"/>
                  </a:cubicBezTo>
                  <a:lnTo>
                    <a:pt x="111266" y="247092"/>
                  </a:lnTo>
                  <a:cubicBezTo>
                    <a:pt x="111266" y="250867"/>
                    <a:pt x="115011" y="250867"/>
                    <a:pt x="118756" y="254643"/>
                  </a:cubicBezTo>
                  <a:cubicBezTo>
                    <a:pt x="122501" y="258419"/>
                    <a:pt x="126246" y="258419"/>
                    <a:pt x="126246" y="262194"/>
                  </a:cubicBezTo>
                  <a:lnTo>
                    <a:pt x="137481" y="265970"/>
                  </a:lnTo>
                  <a:lnTo>
                    <a:pt x="141225" y="269746"/>
                  </a:lnTo>
                  <a:cubicBezTo>
                    <a:pt x="144970" y="269746"/>
                    <a:pt x="148715" y="269746"/>
                    <a:pt x="152460" y="273521"/>
                  </a:cubicBezTo>
                  <a:cubicBezTo>
                    <a:pt x="159950" y="273521"/>
                    <a:pt x="163695" y="273521"/>
                    <a:pt x="167439" y="273521"/>
                  </a:cubicBezTo>
                  <a:cubicBezTo>
                    <a:pt x="171184" y="277297"/>
                    <a:pt x="174929" y="277297"/>
                    <a:pt x="178674" y="277297"/>
                  </a:cubicBezTo>
                  <a:cubicBezTo>
                    <a:pt x="186164" y="277297"/>
                    <a:pt x="189909" y="277297"/>
                    <a:pt x="193654" y="273521"/>
                  </a:cubicBezTo>
                  <a:cubicBezTo>
                    <a:pt x="197398" y="273521"/>
                    <a:pt x="201143" y="273521"/>
                    <a:pt x="204888" y="273521"/>
                  </a:cubicBezTo>
                  <a:lnTo>
                    <a:pt x="208633" y="269746"/>
                  </a:lnTo>
                  <a:cubicBezTo>
                    <a:pt x="212378" y="269746"/>
                    <a:pt x="212378" y="269746"/>
                    <a:pt x="216123" y="269746"/>
                  </a:cubicBezTo>
                  <a:lnTo>
                    <a:pt x="219868" y="265970"/>
                  </a:lnTo>
                  <a:cubicBezTo>
                    <a:pt x="227357" y="262194"/>
                    <a:pt x="227357" y="262194"/>
                    <a:pt x="231102" y="262194"/>
                  </a:cubicBezTo>
                  <a:cubicBezTo>
                    <a:pt x="234847" y="258419"/>
                    <a:pt x="234847" y="258419"/>
                    <a:pt x="238592" y="254643"/>
                  </a:cubicBezTo>
                  <a:cubicBezTo>
                    <a:pt x="242337" y="250867"/>
                    <a:pt x="242337" y="250867"/>
                    <a:pt x="246082" y="247092"/>
                  </a:cubicBezTo>
                  <a:lnTo>
                    <a:pt x="249827" y="243316"/>
                  </a:lnTo>
                  <a:cubicBezTo>
                    <a:pt x="249830" y="243325"/>
                    <a:pt x="250005" y="243854"/>
                    <a:pt x="261061" y="277297"/>
                  </a:cubicBezTo>
                  <a:cubicBezTo>
                    <a:pt x="261062" y="277303"/>
                    <a:pt x="261121" y="277657"/>
                    <a:pt x="264806" y="299951"/>
                  </a:cubicBezTo>
                  <a:cubicBezTo>
                    <a:pt x="264812" y="299949"/>
                    <a:pt x="265164" y="299831"/>
                    <a:pt x="287275" y="292400"/>
                  </a:cubicBezTo>
                  <a:lnTo>
                    <a:pt x="320979" y="288624"/>
                  </a:lnTo>
                  <a:cubicBezTo>
                    <a:pt x="309745" y="303727"/>
                    <a:pt x="294765" y="318830"/>
                    <a:pt x="276041" y="330157"/>
                  </a:cubicBezTo>
                  <a:cubicBezTo>
                    <a:pt x="253572" y="345259"/>
                    <a:pt x="231102" y="352811"/>
                    <a:pt x="208633" y="356586"/>
                  </a:cubicBezTo>
                  <a:cubicBezTo>
                    <a:pt x="201143" y="356586"/>
                    <a:pt x="197398" y="360362"/>
                    <a:pt x="189909" y="360362"/>
                  </a:cubicBezTo>
                  <a:cubicBezTo>
                    <a:pt x="182419" y="360362"/>
                    <a:pt x="178674" y="360362"/>
                    <a:pt x="174929" y="360362"/>
                  </a:cubicBezTo>
                  <a:cubicBezTo>
                    <a:pt x="171184" y="360362"/>
                    <a:pt x="167439" y="360362"/>
                    <a:pt x="163695" y="360362"/>
                  </a:cubicBezTo>
                  <a:cubicBezTo>
                    <a:pt x="159950" y="360362"/>
                    <a:pt x="159950" y="360362"/>
                    <a:pt x="156205" y="356586"/>
                  </a:cubicBezTo>
                  <a:cubicBezTo>
                    <a:pt x="148715" y="356586"/>
                    <a:pt x="144970" y="356586"/>
                    <a:pt x="137481" y="352811"/>
                  </a:cubicBezTo>
                  <a:cubicBezTo>
                    <a:pt x="115011" y="349035"/>
                    <a:pt x="92542" y="337708"/>
                    <a:pt x="73818" y="326381"/>
                  </a:cubicBezTo>
                  <a:cubicBezTo>
                    <a:pt x="55093" y="311278"/>
                    <a:pt x="40114" y="296176"/>
                    <a:pt x="28879" y="277297"/>
                  </a:cubicBezTo>
                  <a:cubicBezTo>
                    <a:pt x="28881" y="277291"/>
                    <a:pt x="29076" y="276701"/>
                    <a:pt x="47604" y="220662"/>
                  </a:cubicBezTo>
                  <a:close/>
                  <a:moveTo>
                    <a:pt x="200883" y="0"/>
                  </a:moveTo>
                  <a:cubicBezTo>
                    <a:pt x="208341" y="3740"/>
                    <a:pt x="215798" y="3740"/>
                    <a:pt x="219527" y="3740"/>
                  </a:cubicBezTo>
                  <a:cubicBezTo>
                    <a:pt x="241900" y="11221"/>
                    <a:pt x="264272" y="18702"/>
                    <a:pt x="282916" y="33664"/>
                  </a:cubicBezTo>
                  <a:cubicBezTo>
                    <a:pt x="301560" y="48625"/>
                    <a:pt x="316476" y="63587"/>
                    <a:pt x="331391" y="82289"/>
                  </a:cubicBezTo>
                  <a:cubicBezTo>
                    <a:pt x="342577" y="104732"/>
                    <a:pt x="350035" y="127174"/>
                    <a:pt x="353763" y="149616"/>
                  </a:cubicBezTo>
                  <a:cubicBezTo>
                    <a:pt x="357492" y="175799"/>
                    <a:pt x="357492" y="198242"/>
                    <a:pt x="353763" y="220684"/>
                  </a:cubicBezTo>
                  <a:cubicBezTo>
                    <a:pt x="350035" y="235646"/>
                    <a:pt x="342577" y="246867"/>
                    <a:pt x="338848" y="261829"/>
                  </a:cubicBezTo>
                  <a:cubicBezTo>
                    <a:pt x="338848" y="261829"/>
                    <a:pt x="338848" y="261829"/>
                    <a:pt x="282916" y="273050"/>
                  </a:cubicBezTo>
                  <a:cubicBezTo>
                    <a:pt x="282916" y="273050"/>
                    <a:pt x="282916" y="273050"/>
                    <a:pt x="264272" y="220684"/>
                  </a:cubicBezTo>
                  <a:cubicBezTo>
                    <a:pt x="275459" y="201982"/>
                    <a:pt x="275459" y="183280"/>
                    <a:pt x="271730" y="164578"/>
                  </a:cubicBezTo>
                  <a:cubicBezTo>
                    <a:pt x="268001" y="123434"/>
                    <a:pt x="234442" y="93510"/>
                    <a:pt x="197154" y="86029"/>
                  </a:cubicBezTo>
                  <a:cubicBezTo>
                    <a:pt x="197154" y="86029"/>
                    <a:pt x="197154" y="86029"/>
                    <a:pt x="223256" y="59847"/>
                  </a:cubicBezTo>
                  <a:cubicBezTo>
                    <a:pt x="223256" y="59847"/>
                    <a:pt x="223256" y="59847"/>
                    <a:pt x="225120" y="57976"/>
                  </a:cubicBezTo>
                  <a:lnTo>
                    <a:pt x="238171" y="44885"/>
                  </a:lnTo>
                  <a:cubicBezTo>
                    <a:pt x="238171" y="44885"/>
                    <a:pt x="238171" y="44885"/>
                    <a:pt x="236306" y="43015"/>
                  </a:cubicBezTo>
                  <a:lnTo>
                    <a:pt x="223256" y="29923"/>
                  </a:lnTo>
                  <a:cubicBezTo>
                    <a:pt x="223256" y="29923"/>
                    <a:pt x="223256" y="29923"/>
                    <a:pt x="200883" y="0"/>
                  </a:cubicBezTo>
                  <a:close/>
                  <a:moveTo>
                    <a:pt x="170847" y="0"/>
                  </a:moveTo>
                  <a:cubicBezTo>
                    <a:pt x="170851" y="5"/>
                    <a:pt x="171241" y="474"/>
                    <a:pt x="208266" y="44924"/>
                  </a:cubicBezTo>
                  <a:cubicBezTo>
                    <a:pt x="208261" y="44929"/>
                    <a:pt x="207820" y="45370"/>
                    <a:pt x="170847" y="82360"/>
                  </a:cubicBezTo>
                  <a:cubicBezTo>
                    <a:pt x="167105" y="82360"/>
                    <a:pt x="163363" y="82360"/>
                    <a:pt x="163363" y="86104"/>
                  </a:cubicBezTo>
                  <a:cubicBezTo>
                    <a:pt x="110975" y="93591"/>
                    <a:pt x="73556" y="142259"/>
                    <a:pt x="84781" y="194670"/>
                  </a:cubicBezTo>
                  <a:cubicBezTo>
                    <a:pt x="84781" y="198414"/>
                    <a:pt x="84781" y="202157"/>
                    <a:pt x="88523" y="209645"/>
                  </a:cubicBezTo>
                  <a:cubicBezTo>
                    <a:pt x="88514" y="209643"/>
                    <a:pt x="87929" y="209526"/>
                    <a:pt x="51104" y="202157"/>
                  </a:cubicBezTo>
                  <a:cubicBezTo>
                    <a:pt x="51100" y="202156"/>
                    <a:pt x="51005" y="202118"/>
                    <a:pt x="48765" y="201222"/>
                  </a:cubicBezTo>
                  <a:lnTo>
                    <a:pt x="32394" y="194670"/>
                  </a:lnTo>
                  <a:cubicBezTo>
                    <a:pt x="32392" y="194676"/>
                    <a:pt x="32275" y="195025"/>
                    <a:pt x="24910" y="217132"/>
                  </a:cubicBezTo>
                  <a:cubicBezTo>
                    <a:pt x="24907" y="217141"/>
                    <a:pt x="24732" y="217667"/>
                    <a:pt x="13684" y="250825"/>
                  </a:cubicBezTo>
                  <a:cubicBezTo>
                    <a:pt x="13684" y="247081"/>
                    <a:pt x="9942" y="243338"/>
                    <a:pt x="9942" y="235850"/>
                  </a:cubicBezTo>
                  <a:lnTo>
                    <a:pt x="6200" y="224619"/>
                  </a:lnTo>
                  <a:cubicBezTo>
                    <a:pt x="2458" y="217132"/>
                    <a:pt x="2458" y="213388"/>
                    <a:pt x="2458" y="209645"/>
                  </a:cubicBezTo>
                  <a:cubicBezTo>
                    <a:pt x="-1284" y="183439"/>
                    <a:pt x="-1284" y="160977"/>
                    <a:pt x="6200" y="138515"/>
                  </a:cubicBezTo>
                  <a:cubicBezTo>
                    <a:pt x="9942" y="116053"/>
                    <a:pt x="21168" y="93591"/>
                    <a:pt x="32394" y="74873"/>
                  </a:cubicBezTo>
                  <a:cubicBezTo>
                    <a:pt x="47362" y="56155"/>
                    <a:pt x="62330" y="41180"/>
                    <a:pt x="84781" y="26206"/>
                  </a:cubicBezTo>
                  <a:cubicBezTo>
                    <a:pt x="103491" y="14975"/>
                    <a:pt x="125943" y="7487"/>
                    <a:pt x="148395" y="3744"/>
                  </a:cubicBezTo>
                  <a:cubicBezTo>
                    <a:pt x="155879" y="0"/>
                    <a:pt x="163363" y="0"/>
                    <a:pt x="1708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301" name="组合 7300"/>
            <p:cNvGrpSpPr/>
            <p:nvPr/>
          </p:nvGrpSpPr>
          <p:grpSpPr>
            <a:xfrm>
              <a:off x="652780" y="-1332230"/>
              <a:ext cx="7823201" cy="7815580"/>
              <a:chOff x="652780" y="-1332230"/>
              <a:chExt cx="7823201" cy="7815580"/>
            </a:xfrm>
          </p:grpSpPr>
          <p:sp>
            <p:nvSpPr>
              <p:cNvPr id="164" name="Freeform 10"/>
              <p:cNvSpPr>
                <a:spLocks/>
              </p:cNvSpPr>
              <p:nvPr/>
            </p:nvSpPr>
            <p:spPr bwMode="auto">
              <a:xfrm>
                <a:off x="2686050" y="2882900"/>
                <a:ext cx="4699000" cy="3600450"/>
              </a:xfrm>
              <a:custGeom>
                <a:avLst/>
                <a:gdLst>
                  <a:gd name="T0" fmla="*/ 805 w 1253"/>
                  <a:gd name="T1" fmla="*/ 633 h 960"/>
                  <a:gd name="T2" fmla="*/ 307 w 1253"/>
                  <a:gd name="T3" fmla="*/ 306 h 960"/>
                  <a:gd name="T4" fmla="*/ 63 w 1253"/>
                  <a:gd name="T5" fmla="*/ 0 h 960"/>
                  <a:gd name="T6" fmla="*/ 69 w 1253"/>
                  <a:gd name="T7" fmla="*/ 562 h 960"/>
                  <a:gd name="T8" fmla="*/ 307 w 1253"/>
                  <a:gd name="T9" fmla="*/ 942 h 960"/>
                  <a:gd name="T10" fmla="*/ 503 w 1253"/>
                  <a:gd name="T11" fmla="*/ 960 h 960"/>
                  <a:gd name="T12" fmla="*/ 1253 w 1253"/>
                  <a:gd name="T13" fmla="*/ 642 h 960"/>
                  <a:gd name="T14" fmla="*/ 805 w 1253"/>
                  <a:gd name="T15" fmla="*/ 633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3" h="960">
                    <a:moveTo>
                      <a:pt x="805" y="633"/>
                    </a:moveTo>
                    <a:cubicBezTo>
                      <a:pt x="566" y="559"/>
                      <a:pt x="307" y="306"/>
                      <a:pt x="307" y="30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0"/>
                      <a:pt x="0" y="321"/>
                      <a:pt x="69" y="562"/>
                    </a:cubicBezTo>
                    <a:cubicBezTo>
                      <a:pt x="148" y="837"/>
                      <a:pt x="300" y="937"/>
                      <a:pt x="307" y="942"/>
                    </a:cubicBezTo>
                    <a:cubicBezTo>
                      <a:pt x="371" y="954"/>
                      <a:pt x="436" y="960"/>
                      <a:pt x="503" y="960"/>
                    </a:cubicBezTo>
                    <a:cubicBezTo>
                      <a:pt x="798" y="960"/>
                      <a:pt x="1064" y="838"/>
                      <a:pt x="1253" y="642"/>
                    </a:cubicBezTo>
                    <a:cubicBezTo>
                      <a:pt x="1241" y="647"/>
                      <a:pt x="1075" y="716"/>
                      <a:pt x="805" y="633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21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72" name="Freeform 6"/>
              <p:cNvSpPr>
                <a:spLocks/>
              </p:cNvSpPr>
              <p:nvPr/>
            </p:nvSpPr>
            <p:spPr bwMode="auto">
              <a:xfrm>
                <a:off x="3438843" y="-1332230"/>
                <a:ext cx="3567113" cy="4222750"/>
              </a:xfrm>
              <a:custGeom>
                <a:avLst/>
                <a:gdLst>
                  <a:gd name="T0" fmla="*/ 387 w 951"/>
                  <a:gd name="T1" fmla="*/ 271 h 1126"/>
                  <a:gd name="T2" fmla="*/ 653 w 951"/>
                  <a:gd name="T3" fmla="*/ 743 h 1126"/>
                  <a:gd name="T4" fmla="*/ 740 w 951"/>
                  <a:gd name="T5" fmla="*/ 1126 h 1126"/>
                  <a:gd name="T6" fmla="*/ 930 w 951"/>
                  <a:gd name="T7" fmla="*/ 588 h 1126"/>
                  <a:gd name="T8" fmla="*/ 838 w 951"/>
                  <a:gd name="T9" fmla="*/ 149 h 1126"/>
                  <a:gd name="T10" fmla="*/ 300 w 951"/>
                  <a:gd name="T11" fmla="*/ 0 h 1126"/>
                  <a:gd name="T12" fmla="*/ 0 w 951"/>
                  <a:gd name="T13" fmla="*/ 44 h 1126"/>
                  <a:gd name="T14" fmla="*/ 387 w 951"/>
                  <a:gd name="T15" fmla="*/ 271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1" h="1126">
                    <a:moveTo>
                      <a:pt x="387" y="271"/>
                    </a:moveTo>
                    <a:cubicBezTo>
                      <a:pt x="560" y="453"/>
                      <a:pt x="653" y="743"/>
                      <a:pt x="653" y="743"/>
                    </a:cubicBezTo>
                    <a:cubicBezTo>
                      <a:pt x="740" y="1126"/>
                      <a:pt x="740" y="1126"/>
                      <a:pt x="740" y="1126"/>
                    </a:cubicBezTo>
                    <a:cubicBezTo>
                      <a:pt x="740" y="1126"/>
                      <a:pt x="911" y="838"/>
                      <a:pt x="930" y="588"/>
                    </a:cubicBezTo>
                    <a:cubicBezTo>
                      <a:pt x="951" y="301"/>
                      <a:pt x="842" y="154"/>
                      <a:pt x="838" y="149"/>
                    </a:cubicBezTo>
                    <a:cubicBezTo>
                      <a:pt x="681" y="54"/>
                      <a:pt x="497" y="0"/>
                      <a:pt x="300" y="0"/>
                    </a:cubicBezTo>
                    <a:cubicBezTo>
                      <a:pt x="196" y="0"/>
                      <a:pt x="95" y="15"/>
                      <a:pt x="0" y="44"/>
                    </a:cubicBezTo>
                    <a:cubicBezTo>
                      <a:pt x="5" y="44"/>
                      <a:pt x="188" y="61"/>
                      <a:pt x="387" y="271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4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29000">
                    <a:schemeClr val="tx1">
                      <a:alpha val="2000"/>
                    </a:schemeClr>
                  </a:gs>
                </a:gsLst>
                <a:lin ang="114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7"/>
              <p:cNvSpPr>
                <a:spLocks/>
              </p:cNvSpPr>
              <p:nvPr/>
            </p:nvSpPr>
            <p:spPr bwMode="auto">
              <a:xfrm>
                <a:off x="5299393" y="-773430"/>
                <a:ext cx="3116263" cy="4811713"/>
              </a:xfrm>
              <a:custGeom>
                <a:avLst/>
                <a:gdLst>
                  <a:gd name="T0" fmla="*/ 434 w 831"/>
                  <a:gd name="T1" fmla="*/ 439 h 1283"/>
                  <a:gd name="T2" fmla="*/ 244 w 831"/>
                  <a:gd name="T3" fmla="*/ 977 h 1283"/>
                  <a:gd name="T4" fmla="*/ 0 w 831"/>
                  <a:gd name="T5" fmla="*/ 1283 h 1283"/>
                  <a:gd name="T6" fmla="*/ 561 w 831"/>
                  <a:gd name="T7" fmla="*/ 1068 h 1283"/>
                  <a:gd name="T8" fmla="*/ 831 w 831"/>
                  <a:gd name="T9" fmla="*/ 710 h 1283"/>
                  <a:gd name="T10" fmla="*/ 342 w 831"/>
                  <a:gd name="T11" fmla="*/ 0 h 1283"/>
                  <a:gd name="T12" fmla="*/ 434 w 831"/>
                  <a:gd name="T13" fmla="*/ 439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1" h="1283">
                    <a:moveTo>
                      <a:pt x="434" y="439"/>
                    </a:moveTo>
                    <a:cubicBezTo>
                      <a:pt x="415" y="689"/>
                      <a:pt x="244" y="977"/>
                      <a:pt x="244" y="977"/>
                    </a:cubicBezTo>
                    <a:cubicBezTo>
                      <a:pt x="0" y="1283"/>
                      <a:pt x="0" y="1283"/>
                      <a:pt x="0" y="1283"/>
                    </a:cubicBezTo>
                    <a:cubicBezTo>
                      <a:pt x="0" y="1283"/>
                      <a:pt x="361" y="1219"/>
                      <a:pt x="561" y="1068"/>
                    </a:cubicBezTo>
                    <a:cubicBezTo>
                      <a:pt x="792" y="895"/>
                      <a:pt x="830" y="716"/>
                      <a:pt x="831" y="710"/>
                    </a:cubicBezTo>
                    <a:cubicBezTo>
                      <a:pt x="777" y="409"/>
                      <a:pt x="595" y="153"/>
                      <a:pt x="342" y="0"/>
                    </a:cubicBezTo>
                    <a:cubicBezTo>
                      <a:pt x="346" y="5"/>
                      <a:pt x="455" y="152"/>
                      <a:pt x="434" y="439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8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33000">
                    <a:schemeClr val="tx1">
                      <a:alpha val="200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8"/>
              <p:cNvSpPr>
                <a:spLocks/>
              </p:cNvSpPr>
              <p:nvPr/>
            </p:nvSpPr>
            <p:spPr bwMode="auto">
              <a:xfrm>
                <a:off x="1035368" y="-1167130"/>
                <a:ext cx="4852988" cy="2620963"/>
              </a:xfrm>
              <a:custGeom>
                <a:avLst/>
                <a:gdLst>
                  <a:gd name="T0" fmla="*/ 941 w 1294"/>
                  <a:gd name="T1" fmla="*/ 529 h 699"/>
                  <a:gd name="T2" fmla="*/ 1294 w 1294"/>
                  <a:gd name="T3" fmla="*/ 699 h 699"/>
                  <a:gd name="T4" fmla="*/ 1028 w 1294"/>
                  <a:gd name="T5" fmla="*/ 227 h 699"/>
                  <a:gd name="T6" fmla="*/ 641 w 1294"/>
                  <a:gd name="T7" fmla="*/ 0 h 699"/>
                  <a:gd name="T8" fmla="*/ 0 w 1294"/>
                  <a:gd name="T9" fmla="*/ 549 h 699"/>
                  <a:gd name="T10" fmla="*/ 428 w 1294"/>
                  <a:gd name="T11" fmla="*/ 415 h 699"/>
                  <a:gd name="T12" fmla="*/ 941 w 1294"/>
                  <a:gd name="T13" fmla="*/ 52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4" h="699">
                    <a:moveTo>
                      <a:pt x="941" y="529"/>
                    </a:moveTo>
                    <a:cubicBezTo>
                      <a:pt x="1294" y="699"/>
                      <a:pt x="1294" y="699"/>
                      <a:pt x="1294" y="699"/>
                    </a:cubicBezTo>
                    <a:cubicBezTo>
                      <a:pt x="1294" y="699"/>
                      <a:pt x="1201" y="409"/>
                      <a:pt x="1028" y="227"/>
                    </a:cubicBezTo>
                    <a:cubicBezTo>
                      <a:pt x="829" y="17"/>
                      <a:pt x="646" y="0"/>
                      <a:pt x="641" y="0"/>
                    </a:cubicBezTo>
                    <a:cubicBezTo>
                      <a:pt x="358" y="84"/>
                      <a:pt x="126" y="286"/>
                      <a:pt x="0" y="549"/>
                    </a:cubicBezTo>
                    <a:cubicBezTo>
                      <a:pt x="1" y="548"/>
                      <a:pt x="136" y="421"/>
                      <a:pt x="428" y="415"/>
                    </a:cubicBezTo>
                    <a:cubicBezTo>
                      <a:pt x="679" y="410"/>
                      <a:pt x="941" y="529"/>
                      <a:pt x="941" y="529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4000">
                    <a:schemeClr val="tx1">
                      <a:alpha val="2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9"/>
              <p:cNvSpPr>
                <a:spLocks/>
              </p:cNvSpPr>
              <p:nvPr/>
            </p:nvSpPr>
            <p:spPr bwMode="auto">
              <a:xfrm>
                <a:off x="3829368" y="1888808"/>
                <a:ext cx="4646613" cy="3686175"/>
              </a:xfrm>
              <a:custGeom>
                <a:avLst/>
                <a:gdLst>
                  <a:gd name="T0" fmla="*/ 1223 w 1239"/>
                  <a:gd name="T1" fmla="*/ 0 h 983"/>
                  <a:gd name="T2" fmla="*/ 953 w 1239"/>
                  <a:gd name="T3" fmla="*/ 358 h 983"/>
                  <a:gd name="T4" fmla="*/ 392 w 1239"/>
                  <a:gd name="T5" fmla="*/ 573 h 983"/>
                  <a:gd name="T6" fmla="*/ 0 w 1239"/>
                  <a:gd name="T7" fmla="*/ 573 h 983"/>
                  <a:gd name="T8" fmla="*/ 498 w 1239"/>
                  <a:gd name="T9" fmla="*/ 900 h 983"/>
                  <a:gd name="T10" fmla="*/ 946 w 1239"/>
                  <a:gd name="T11" fmla="*/ 909 h 983"/>
                  <a:gd name="T12" fmla="*/ 1239 w 1239"/>
                  <a:gd name="T13" fmla="*/ 184 h 983"/>
                  <a:gd name="T14" fmla="*/ 1223 w 1239"/>
                  <a:gd name="T15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9" h="983">
                    <a:moveTo>
                      <a:pt x="1223" y="0"/>
                    </a:moveTo>
                    <a:cubicBezTo>
                      <a:pt x="1222" y="6"/>
                      <a:pt x="1184" y="185"/>
                      <a:pt x="953" y="358"/>
                    </a:cubicBezTo>
                    <a:cubicBezTo>
                      <a:pt x="753" y="509"/>
                      <a:pt x="392" y="573"/>
                      <a:pt x="392" y="573"/>
                    </a:cubicBezTo>
                    <a:cubicBezTo>
                      <a:pt x="0" y="573"/>
                      <a:pt x="0" y="573"/>
                      <a:pt x="0" y="573"/>
                    </a:cubicBezTo>
                    <a:cubicBezTo>
                      <a:pt x="0" y="573"/>
                      <a:pt x="259" y="826"/>
                      <a:pt x="498" y="900"/>
                    </a:cubicBezTo>
                    <a:cubicBezTo>
                      <a:pt x="768" y="983"/>
                      <a:pt x="934" y="914"/>
                      <a:pt x="946" y="909"/>
                    </a:cubicBezTo>
                    <a:cubicBezTo>
                      <a:pt x="1128" y="721"/>
                      <a:pt x="1239" y="465"/>
                      <a:pt x="1239" y="184"/>
                    </a:cubicBezTo>
                    <a:cubicBezTo>
                      <a:pt x="1239" y="121"/>
                      <a:pt x="1234" y="60"/>
                      <a:pt x="1223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5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186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1"/>
              <p:cNvSpPr>
                <a:spLocks/>
              </p:cNvSpPr>
              <p:nvPr/>
            </p:nvSpPr>
            <p:spPr bwMode="auto">
              <a:xfrm>
                <a:off x="990917" y="1453834"/>
                <a:ext cx="2838451" cy="4968875"/>
              </a:xfrm>
              <a:custGeom>
                <a:avLst/>
                <a:gdLst>
                  <a:gd name="T0" fmla="*/ 519 w 757"/>
                  <a:gd name="T1" fmla="*/ 945 h 1325"/>
                  <a:gd name="T2" fmla="*/ 513 w 757"/>
                  <a:gd name="T3" fmla="*/ 383 h 1325"/>
                  <a:gd name="T4" fmla="*/ 600 w 757"/>
                  <a:gd name="T5" fmla="*/ 0 h 1325"/>
                  <a:gd name="T6" fmla="*/ 177 w 757"/>
                  <a:gd name="T7" fmla="*/ 337 h 1325"/>
                  <a:gd name="T8" fmla="*/ 14 w 757"/>
                  <a:gd name="T9" fmla="*/ 755 h 1325"/>
                  <a:gd name="T10" fmla="*/ 757 w 757"/>
                  <a:gd name="T11" fmla="*/ 1325 h 1325"/>
                  <a:gd name="T12" fmla="*/ 519 w 757"/>
                  <a:gd name="T13" fmla="*/ 945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7" h="1325">
                    <a:moveTo>
                      <a:pt x="519" y="945"/>
                    </a:moveTo>
                    <a:cubicBezTo>
                      <a:pt x="450" y="704"/>
                      <a:pt x="513" y="383"/>
                      <a:pt x="513" y="383"/>
                    </a:cubicBezTo>
                    <a:cubicBezTo>
                      <a:pt x="600" y="0"/>
                      <a:pt x="600" y="0"/>
                      <a:pt x="600" y="0"/>
                    </a:cubicBezTo>
                    <a:cubicBezTo>
                      <a:pt x="600" y="0"/>
                      <a:pt x="329" y="137"/>
                      <a:pt x="177" y="337"/>
                    </a:cubicBezTo>
                    <a:cubicBezTo>
                      <a:pt x="0" y="568"/>
                      <a:pt x="14" y="751"/>
                      <a:pt x="14" y="755"/>
                    </a:cubicBezTo>
                    <a:cubicBezTo>
                      <a:pt x="156" y="1047"/>
                      <a:pt x="429" y="1262"/>
                      <a:pt x="757" y="1325"/>
                    </a:cubicBezTo>
                    <a:cubicBezTo>
                      <a:pt x="750" y="1320"/>
                      <a:pt x="598" y="1220"/>
                      <a:pt x="519" y="945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3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652780" y="345979"/>
                <a:ext cx="3911600" cy="3914775"/>
              </a:xfrm>
              <a:custGeom>
                <a:avLst/>
                <a:gdLst>
                  <a:gd name="T0" fmla="*/ 267 w 1043"/>
                  <a:gd name="T1" fmla="*/ 626 h 1044"/>
                  <a:gd name="T2" fmla="*/ 690 w 1043"/>
                  <a:gd name="T3" fmla="*/ 289 h 1044"/>
                  <a:gd name="T4" fmla="*/ 1043 w 1043"/>
                  <a:gd name="T5" fmla="*/ 119 h 1044"/>
                  <a:gd name="T6" fmla="*/ 530 w 1043"/>
                  <a:gd name="T7" fmla="*/ 5 h 1044"/>
                  <a:gd name="T8" fmla="*/ 102 w 1043"/>
                  <a:gd name="T9" fmla="*/ 139 h 1044"/>
                  <a:gd name="T10" fmla="*/ 0 w 1043"/>
                  <a:gd name="T11" fmla="*/ 589 h 1044"/>
                  <a:gd name="T12" fmla="*/ 104 w 1043"/>
                  <a:gd name="T13" fmla="*/ 1044 h 1044"/>
                  <a:gd name="T14" fmla="*/ 267 w 1043"/>
                  <a:gd name="T15" fmla="*/ 626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3" h="1044">
                    <a:moveTo>
                      <a:pt x="267" y="626"/>
                    </a:moveTo>
                    <a:cubicBezTo>
                      <a:pt x="419" y="426"/>
                      <a:pt x="690" y="289"/>
                      <a:pt x="690" y="289"/>
                    </a:cubicBezTo>
                    <a:cubicBezTo>
                      <a:pt x="1043" y="119"/>
                      <a:pt x="1043" y="119"/>
                      <a:pt x="1043" y="119"/>
                    </a:cubicBezTo>
                    <a:cubicBezTo>
                      <a:pt x="1043" y="119"/>
                      <a:pt x="781" y="0"/>
                      <a:pt x="530" y="5"/>
                    </a:cubicBezTo>
                    <a:cubicBezTo>
                      <a:pt x="238" y="11"/>
                      <a:pt x="103" y="138"/>
                      <a:pt x="102" y="139"/>
                    </a:cubicBezTo>
                    <a:cubicBezTo>
                      <a:pt x="37" y="275"/>
                      <a:pt x="0" y="428"/>
                      <a:pt x="0" y="589"/>
                    </a:cubicBezTo>
                    <a:cubicBezTo>
                      <a:pt x="0" y="752"/>
                      <a:pt x="37" y="906"/>
                      <a:pt x="104" y="1044"/>
                    </a:cubicBezTo>
                    <a:cubicBezTo>
                      <a:pt x="104" y="1040"/>
                      <a:pt x="90" y="857"/>
                      <a:pt x="267" y="6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90000"/>
                    </a:schemeClr>
                  </a:gs>
                  <a:gs pos="100000">
                    <a:schemeClr val="bg1">
                      <a:alpha val="12000"/>
                    </a:schemeClr>
                  </a:gs>
                  <a:gs pos="40000">
                    <a:schemeClr val="tx1">
                      <a:alpha val="2000"/>
                    </a:schemeClr>
                  </a:gs>
                </a:gsLst>
                <a:lin ang="72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7339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140" y="1577195"/>
            <a:ext cx="4617720" cy="1965960"/>
            <a:chOff x="518160" y="1219200"/>
            <a:chExt cx="4617720" cy="1965960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制作揭秘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679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7953" y="1056898"/>
            <a:ext cx="2907157" cy="978052"/>
            <a:chOff x="71899" y="1219200"/>
            <a:chExt cx="4119643" cy="1317254"/>
          </a:xfrm>
        </p:grpSpPr>
        <p:sp>
          <p:nvSpPr>
            <p:cNvPr id="3" name="任意多边形 2"/>
            <p:cNvSpPr/>
            <p:nvPr/>
          </p:nvSpPr>
          <p:spPr>
            <a:xfrm>
              <a:off x="518160" y="1219200"/>
              <a:ext cx="3094015" cy="1317254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1899" y="1591986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多层叠加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1361440" y="2908300"/>
            <a:ext cx="1676400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418329" y="3036425"/>
            <a:ext cx="1533628" cy="1506416"/>
            <a:chOff x="938976" y="1077248"/>
            <a:chExt cx="3022574" cy="2968944"/>
          </a:xfrm>
          <a:scene3d>
            <a:camera prst="isometricTopUp"/>
            <a:lightRig rig="threePt" dir="t"/>
          </a:scene3d>
        </p:grpSpPr>
        <p:sp>
          <p:nvSpPr>
            <p:cNvPr id="21" name="Freeform 922"/>
            <p:cNvSpPr>
              <a:spLocks/>
            </p:cNvSpPr>
            <p:nvPr/>
          </p:nvSpPr>
          <p:spPr bwMode="auto">
            <a:xfrm>
              <a:off x="2119540" y="1077248"/>
              <a:ext cx="299094" cy="201459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25"/>
            <p:cNvSpPr>
              <a:spLocks/>
            </p:cNvSpPr>
            <p:nvPr/>
          </p:nvSpPr>
          <p:spPr bwMode="auto">
            <a:xfrm>
              <a:off x="3661080" y="1935340"/>
              <a:ext cx="300470" cy="201459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28"/>
            <p:cNvSpPr>
              <a:spLocks/>
            </p:cNvSpPr>
            <p:nvPr/>
          </p:nvSpPr>
          <p:spPr bwMode="auto">
            <a:xfrm>
              <a:off x="3350984" y="3595144"/>
              <a:ext cx="301845" cy="202835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31"/>
            <p:cNvSpPr>
              <a:spLocks/>
            </p:cNvSpPr>
            <p:nvPr/>
          </p:nvSpPr>
          <p:spPr bwMode="auto">
            <a:xfrm>
              <a:off x="1607984" y="3807604"/>
              <a:ext cx="305283" cy="202835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35"/>
            <p:cNvSpPr>
              <a:spLocks/>
            </p:cNvSpPr>
            <p:nvPr/>
          </p:nvSpPr>
          <p:spPr bwMode="auto">
            <a:xfrm>
              <a:off x="938976" y="2220684"/>
              <a:ext cx="300470" cy="203522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38"/>
            <p:cNvSpPr>
              <a:spLocks/>
            </p:cNvSpPr>
            <p:nvPr/>
          </p:nvSpPr>
          <p:spPr bwMode="auto">
            <a:xfrm>
              <a:off x="1140435" y="2888317"/>
              <a:ext cx="308720" cy="18839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942"/>
            <p:cNvSpPr>
              <a:spLocks noChangeArrowheads="1"/>
            </p:cNvSpPr>
            <p:nvPr/>
          </p:nvSpPr>
          <p:spPr bwMode="auto">
            <a:xfrm>
              <a:off x="3432118" y="2994204"/>
              <a:ext cx="334160" cy="212461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948"/>
            <p:cNvSpPr>
              <a:spLocks/>
            </p:cNvSpPr>
            <p:nvPr/>
          </p:nvSpPr>
          <p:spPr bwMode="auto">
            <a:xfrm>
              <a:off x="2261179" y="3742972"/>
              <a:ext cx="297032" cy="303220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50"/>
            <p:cNvSpPr>
              <a:spLocks noEditPoints="1"/>
            </p:cNvSpPr>
            <p:nvPr/>
          </p:nvSpPr>
          <p:spPr bwMode="auto">
            <a:xfrm>
              <a:off x="3134398" y="1581240"/>
              <a:ext cx="299094" cy="298407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61"/>
            <p:cNvSpPr>
              <a:spLocks/>
            </p:cNvSpPr>
            <p:nvPr/>
          </p:nvSpPr>
          <p:spPr bwMode="auto">
            <a:xfrm>
              <a:off x="1725855" y="1449226"/>
              <a:ext cx="292314" cy="292906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1361440" y="2258906"/>
            <a:ext cx="1676400" cy="1676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272614" y="2097267"/>
            <a:ext cx="1864945" cy="1919188"/>
            <a:chOff x="720228" y="784692"/>
            <a:chExt cx="3675555" cy="3782461"/>
          </a:xfrm>
          <a:scene3d>
            <a:camera prst="isometricTopUp"/>
            <a:lightRig rig="threePt" dir="t"/>
          </a:scene3d>
        </p:grpSpPr>
        <p:sp>
          <p:nvSpPr>
            <p:cNvPr id="16" name="Freeform 908"/>
            <p:cNvSpPr>
              <a:spLocks/>
            </p:cNvSpPr>
            <p:nvPr/>
          </p:nvSpPr>
          <p:spPr bwMode="auto">
            <a:xfrm>
              <a:off x="753193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08"/>
            <p:cNvSpPr>
              <a:spLocks/>
            </p:cNvSpPr>
            <p:nvPr/>
          </p:nvSpPr>
          <p:spPr bwMode="auto">
            <a:xfrm rot="17280000">
              <a:off x="767671" y="237153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8"/>
            <p:cNvSpPr>
              <a:spLocks/>
            </p:cNvSpPr>
            <p:nvPr/>
          </p:nvSpPr>
          <p:spPr bwMode="auto">
            <a:xfrm rot="12960000">
              <a:off x="1938681" y="274645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08"/>
            <p:cNvSpPr>
              <a:spLocks/>
            </p:cNvSpPr>
            <p:nvPr/>
          </p:nvSpPr>
          <p:spPr bwMode="auto">
            <a:xfrm rot="8640000">
              <a:off x="2669973" y="174020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08"/>
            <p:cNvSpPr>
              <a:spLocks/>
            </p:cNvSpPr>
            <p:nvPr/>
          </p:nvSpPr>
          <p:spPr bwMode="auto">
            <a:xfrm rot="4320000">
              <a:off x="1935081" y="737249"/>
              <a:ext cx="1725810" cy="182069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361440" y="1609513"/>
            <a:ext cx="1676400" cy="1676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386264" y="1544461"/>
            <a:ext cx="1651894" cy="1653638"/>
            <a:chOff x="767082" y="1105439"/>
            <a:chExt cx="3255662" cy="3259099"/>
          </a:xfrm>
          <a:scene3d>
            <a:camera prst="isometricTopUp"/>
            <a:lightRig rig="threePt" dir="t"/>
          </a:scene3d>
        </p:grpSpPr>
        <p:sp>
          <p:nvSpPr>
            <p:cNvPr id="11" name="Freeform 913"/>
            <p:cNvSpPr>
              <a:spLocks/>
            </p:cNvSpPr>
            <p:nvPr/>
          </p:nvSpPr>
          <p:spPr bwMode="auto">
            <a:xfrm>
              <a:off x="3030575" y="1420348"/>
              <a:ext cx="685511" cy="1999465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14"/>
            <p:cNvSpPr>
              <a:spLocks/>
            </p:cNvSpPr>
            <p:nvPr/>
          </p:nvSpPr>
          <p:spPr bwMode="auto">
            <a:xfrm>
              <a:off x="767082" y="1683688"/>
              <a:ext cx="1707933" cy="1265136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16"/>
            <p:cNvSpPr>
              <a:spLocks/>
            </p:cNvSpPr>
            <p:nvPr/>
          </p:nvSpPr>
          <p:spPr bwMode="auto">
            <a:xfrm>
              <a:off x="1671241" y="1105439"/>
              <a:ext cx="1715496" cy="1258260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19"/>
            <p:cNvSpPr>
              <a:spLocks/>
            </p:cNvSpPr>
            <p:nvPr/>
          </p:nvSpPr>
          <p:spPr bwMode="auto">
            <a:xfrm>
              <a:off x="1541164" y="2363698"/>
              <a:ext cx="683449" cy="2000840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21"/>
            <p:cNvSpPr>
              <a:spLocks/>
            </p:cNvSpPr>
            <p:nvPr/>
          </p:nvSpPr>
          <p:spPr bwMode="auto">
            <a:xfrm>
              <a:off x="1920143" y="3419812"/>
              <a:ext cx="2102601" cy="41942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1361440" y="960120"/>
            <a:ext cx="1676400" cy="1676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369360" y="934025"/>
            <a:ext cx="1751670" cy="1751670"/>
            <a:chOff x="749205" y="930107"/>
            <a:chExt cx="3452308" cy="3452308"/>
          </a:xfrm>
          <a:scene3d>
            <a:camera prst="isometricTopUp"/>
            <a:lightRig rig="threePt" dir="t"/>
          </a:scene3d>
        </p:grpSpPr>
        <p:sp>
          <p:nvSpPr>
            <p:cNvPr id="6" name="Freeform 908"/>
            <p:cNvSpPr>
              <a:spLocks/>
            </p:cNvSpPr>
            <p:nvPr/>
          </p:nvSpPr>
          <p:spPr bwMode="auto">
            <a:xfrm>
              <a:off x="749205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09"/>
            <p:cNvSpPr>
              <a:spLocks/>
            </p:cNvSpPr>
            <p:nvPr/>
          </p:nvSpPr>
          <p:spPr bwMode="auto">
            <a:xfrm>
              <a:off x="1671241" y="930107"/>
              <a:ext cx="2009091" cy="1433592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10"/>
            <p:cNvSpPr>
              <a:spLocks/>
            </p:cNvSpPr>
            <p:nvPr/>
          </p:nvSpPr>
          <p:spPr bwMode="auto">
            <a:xfrm>
              <a:off x="3030575" y="1420348"/>
              <a:ext cx="1170938" cy="1999465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11"/>
            <p:cNvSpPr>
              <a:spLocks/>
            </p:cNvSpPr>
            <p:nvPr/>
          </p:nvSpPr>
          <p:spPr bwMode="auto">
            <a:xfrm>
              <a:off x="774645" y="2360415"/>
              <a:ext cx="1452156" cy="2000840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12"/>
            <p:cNvSpPr>
              <a:spLocks/>
            </p:cNvSpPr>
            <p:nvPr/>
          </p:nvSpPr>
          <p:spPr bwMode="auto">
            <a:xfrm>
              <a:off x="1920143" y="3419812"/>
              <a:ext cx="2102601" cy="962603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521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想要实现细腻的立体效果，仅靠一层形状是做不出来的。该图表有四层：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05201" y="3323355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基底色块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82921" y="3323355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边缘色块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05201" y="3931262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光泽色块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82921" y="3931262"/>
            <a:ext cx="246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4.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图表文字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3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34441" y="1038966"/>
            <a:ext cx="1592036" cy="1600060"/>
            <a:chOff x="650240" y="964505"/>
            <a:chExt cx="2015830" cy="2025990"/>
          </a:xfrm>
        </p:grpSpPr>
        <p:sp>
          <p:nvSpPr>
            <p:cNvPr id="6" name="Freeform 908"/>
            <p:cNvSpPr>
              <a:spLocks/>
            </p:cNvSpPr>
            <p:nvPr/>
          </p:nvSpPr>
          <p:spPr bwMode="auto">
            <a:xfrm>
              <a:off x="650240" y="1085299"/>
              <a:ext cx="875660" cy="92380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09"/>
            <p:cNvSpPr>
              <a:spLocks/>
            </p:cNvSpPr>
            <p:nvPr/>
          </p:nvSpPr>
          <p:spPr bwMode="auto">
            <a:xfrm>
              <a:off x="1260313" y="964505"/>
              <a:ext cx="1019395" cy="727392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10"/>
            <p:cNvSpPr>
              <a:spLocks/>
            </p:cNvSpPr>
            <p:nvPr/>
          </p:nvSpPr>
          <p:spPr bwMode="auto">
            <a:xfrm>
              <a:off x="2071947" y="1355489"/>
              <a:ext cx="594123" cy="1014511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11"/>
            <p:cNvSpPr>
              <a:spLocks/>
            </p:cNvSpPr>
            <p:nvPr/>
          </p:nvSpPr>
          <p:spPr bwMode="auto">
            <a:xfrm>
              <a:off x="652988" y="1913750"/>
              <a:ext cx="736811" cy="1015208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12"/>
            <p:cNvSpPr>
              <a:spLocks/>
            </p:cNvSpPr>
            <p:nvPr/>
          </p:nvSpPr>
          <p:spPr bwMode="auto">
            <a:xfrm>
              <a:off x="1406923" y="2502079"/>
              <a:ext cx="1066841" cy="488416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621206" y="225233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可以用一个圆和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个矩形用形状剪除制作。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030105" y="2734992"/>
            <a:ext cx="2071931" cy="1885739"/>
            <a:chOff x="231430" y="2816017"/>
            <a:chExt cx="2071931" cy="1885739"/>
          </a:xfrm>
        </p:grpSpPr>
        <p:sp>
          <p:nvSpPr>
            <p:cNvPr id="47" name="Freeform 911"/>
            <p:cNvSpPr>
              <a:spLocks/>
            </p:cNvSpPr>
            <p:nvPr/>
          </p:nvSpPr>
          <p:spPr bwMode="auto">
            <a:xfrm>
              <a:off x="718895" y="3510323"/>
              <a:ext cx="682950" cy="940995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93595" y="2847398"/>
              <a:ext cx="1609766" cy="1609764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弧形 53"/>
            <p:cNvSpPr/>
            <p:nvPr/>
          </p:nvSpPr>
          <p:spPr>
            <a:xfrm rot="10800000">
              <a:off x="918499" y="3540958"/>
              <a:ext cx="276441" cy="172776"/>
            </a:xfrm>
            <a:prstGeom prst="arc">
              <a:avLst>
                <a:gd name="adj1" fmla="val 12608027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89839" y="2844554"/>
              <a:ext cx="607501" cy="1857202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425231" y="2816017"/>
              <a:ext cx="1590145" cy="1170869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 rot="832176">
              <a:off x="231430" y="3698684"/>
              <a:ext cx="1178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dirty="0" smtClean="0">
                  <a:solidFill>
                    <a:srgbClr val="FF0000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72°</a:t>
              </a:r>
              <a:endParaRPr lang="zh-CN" altLang="en-US" dirty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621206" y="302449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可以用一个圆和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个三角形用形状交点制作。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21206" y="3715374"/>
            <a:ext cx="452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3.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可以插入多边形，用编辑顶点绘制。（不推荐）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60" name="任意多边形 59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底层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669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3" name="任意多边形 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边缘形状制作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03825" y="1195292"/>
            <a:ext cx="1651894" cy="1653638"/>
            <a:chOff x="767082" y="1105439"/>
            <a:chExt cx="3255662" cy="3259099"/>
          </a:xfrm>
        </p:grpSpPr>
        <p:sp>
          <p:nvSpPr>
            <p:cNvPr id="11" name="Freeform 913"/>
            <p:cNvSpPr>
              <a:spLocks/>
            </p:cNvSpPr>
            <p:nvPr/>
          </p:nvSpPr>
          <p:spPr bwMode="auto">
            <a:xfrm>
              <a:off x="3030575" y="1420348"/>
              <a:ext cx="685511" cy="1999465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14"/>
            <p:cNvSpPr>
              <a:spLocks/>
            </p:cNvSpPr>
            <p:nvPr/>
          </p:nvSpPr>
          <p:spPr bwMode="auto">
            <a:xfrm>
              <a:off x="767082" y="1683688"/>
              <a:ext cx="1707933" cy="1265136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16"/>
            <p:cNvSpPr>
              <a:spLocks/>
            </p:cNvSpPr>
            <p:nvPr/>
          </p:nvSpPr>
          <p:spPr bwMode="auto">
            <a:xfrm>
              <a:off x="1671241" y="1105439"/>
              <a:ext cx="1715496" cy="1258260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19"/>
            <p:cNvSpPr>
              <a:spLocks/>
            </p:cNvSpPr>
            <p:nvPr/>
          </p:nvSpPr>
          <p:spPr bwMode="auto">
            <a:xfrm>
              <a:off x="1541164" y="2363698"/>
              <a:ext cx="683449" cy="2000840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21"/>
            <p:cNvSpPr>
              <a:spLocks/>
            </p:cNvSpPr>
            <p:nvPr/>
          </p:nvSpPr>
          <p:spPr bwMode="auto">
            <a:xfrm>
              <a:off x="1920143" y="3419812"/>
              <a:ext cx="2102601" cy="41942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754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推荐复制基地图形，和矩形形状交点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制作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。或者先插入梯形，后微调（调节控点或编辑顶点）制作。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0105" y="2926080"/>
            <a:ext cx="2851580" cy="144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3563331" y="3510504"/>
            <a:ext cx="475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仅需填充黑色。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63331" y="3976704"/>
            <a:ext cx="4754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透明度为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60%-70%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6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936950" y="1352825"/>
            <a:ext cx="1621057" cy="1668206"/>
            <a:chOff x="720228" y="784692"/>
            <a:chExt cx="3675555" cy="3782461"/>
          </a:xfrm>
        </p:grpSpPr>
        <p:sp>
          <p:nvSpPr>
            <p:cNvPr id="16" name="Freeform 908"/>
            <p:cNvSpPr>
              <a:spLocks/>
            </p:cNvSpPr>
            <p:nvPr/>
          </p:nvSpPr>
          <p:spPr bwMode="auto">
            <a:xfrm>
              <a:off x="753193" y="112812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08"/>
            <p:cNvSpPr>
              <a:spLocks/>
            </p:cNvSpPr>
            <p:nvPr/>
          </p:nvSpPr>
          <p:spPr bwMode="auto">
            <a:xfrm rot="17280000">
              <a:off x="767671" y="2371538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08"/>
            <p:cNvSpPr>
              <a:spLocks/>
            </p:cNvSpPr>
            <p:nvPr/>
          </p:nvSpPr>
          <p:spPr bwMode="auto">
            <a:xfrm rot="12960000">
              <a:off x="1938681" y="274645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alpha val="47000"/>
                    <a:lumMod val="100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08"/>
            <p:cNvSpPr>
              <a:spLocks/>
            </p:cNvSpPr>
            <p:nvPr/>
          </p:nvSpPr>
          <p:spPr bwMode="auto">
            <a:xfrm rot="8640000">
              <a:off x="2669973" y="1740207"/>
              <a:ext cx="1725810" cy="1820696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08"/>
            <p:cNvSpPr>
              <a:spLocks/>
            </p:cNvSpPr>
            <p:nvPr/>
          </p:nvSpPr>
          <p:spPr bwMode="auto">
            <a:xfrm rot="4320000">
              <a:off x="1935081" y="737249"/>
              <a:ext cx="1725810" cy="1820695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301208" y="2194459"/>
            <a:ext cx="3054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复制基底形状，调整填充为渐变填充。然后复制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4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份调整角度，与基底贴合。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642274" y="987450"/>
            <a:ext cx="2907157" cy="1049694"/>
            <a:chOff x="186720" y="1219200"/>
            <a:chExt cx="4119643" cy="1413742"/>
          </a:xfrm>
        </p:grpSpPr>
        <p:sp>
          <p:nvSpPr>
            <p:cNvPr id="43" name="任意多边形 4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光泽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形状制作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8580" y1="28571" x2="8580" y2="28571"/>
                        <a14:foregroundMark x1="8876" y1="75510" x2="8876" y2="75510"/>
                        <a14:foregroundMark x1="5325" y1="57143" x2="5325" y2="57143"/>
                        <a14:foregroundMark x1="7101" y1="73469" x2="7101" y2="73469"/>
                        <a14:foregroundMark x1="44675" y1="48980" x2="97337" y2="42857"/>
                        <a14:foregroundMark x1="41124" y1="73469" x2="41124" y2="73469"/>
                        <a14:foregroundMark x1="10355" y1="42857" x2="10355" y2="42857"/>
                        <a14:foregroundMark x1="5325" y1="36735" x2="5325" y2="36735"/>
                        <a14:foregroundMark x1="5325" y1="24490" x2="5325" y2="24490"/>
                        <a14:foregroundMark x1="6509" y1="18367" x2="6509" y2="18367"/>
                        <a14:foregroundMark x1="9172" y1="20408" x2="9172" y2="20408"/>
                        <a14:foregroundMark x1="5030" y1="22449" x2="5030" y2="63265"/>
                        <a14:foregroundMark x1="5030" y1="18367" x2="10355" y2="18367"/>
                        <a14:foregroundMark x1="5917" y1="71429" x2="7692" y2="83673"/>
                        <a14:foregroundMark x1="7988" y1="83673" x2="10651" y2="63265"/>
                        <a14:foregroundMark x1="38462" y1="65306" x2="40828" y2="81633"/>
                        <a14:foregroundMark x1="40828" y1="81633" x2="42899" y2="63265"/>
                        <a14:backgroundMark x1="14497" y1="79592" x2="30473" y2="81633"/>
                        <a14:backgroundMark x1="50592" y1="8163" x2="96746" y2="81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404" y="3039780"/>
            <a:ext cx="4755547" cy="68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277175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0%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58%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87909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37%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99%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35687" y="3791772"/>
            <a:ext cx="1934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位置：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100%</a:t>
            </a:r>
            <a:endParaRPr lang="en-US" altLang="zh-CN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颜色：纯黑</a:t>
            </a:r>
            <a:endParaRPr lang="en-US" altLang="zh-CN" sz="1400" dirty="0" smtClean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lvl="1"/>
            <a:r>
              <a:rPr lang="zh-CN" altLang="en-US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透明度：</a:t>
            </a:r>
            <a:r>
              <a:rPr lang="en-US" altLang="zh-CN" sz="1400" dirty="0" smtClean="0">
                <a:solidFill>
                  <a:srgbClr val="FF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100%</a:t>
            </a:r>
            <a:endParaRPr lang="zh-CN" altLang="en-US" sz="1400" dirty="0">
              <a:solidFill>
                <a:srgbClr val="FF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30086" y="3695687"/>
            <a:ext cx="3078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注意：勾选与形状一起旋转。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719050" y="1616623"/>
            <a:ext cx="2541880" cy="1157637"/>
            <a:chOff x="2849460" y="1516983"/>
            <a:chExt cx="1872616" cy="852837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176" y="1516983"/>
              <a:ext cx="186690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9460" y="2023472"/>
              <a:ext cx="1870279" cy="346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05480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8978" y="1056898"/>
            <a:ext cx="2907157" cy="1049694"/>
            <a:chOff x="186720" y="1219200"/>
            <a:chExt cx="4119643" cy="1413742"/>
          </a:xfrm>
        </p:grpSpPr>
        <p:sp>
          <p:nvSpPr>
            <p:cNvPr id="3" name="任意多边形 2"/>
            <p:cNvSpPr/>
            <p:nvPr/>
          </p:nvSpPr>
          <p:spPr>
            <a:xfrm>
              <a:off x="518158" y="1219200"/>
              <a:ext cx="3320651" cy="1413742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720" y="1638754"/>
              <a:ext cx="4119643" cy="621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图标文字制作</a:t>
              </a:r>
              <a:endParaRPr lang="zh-CN" altLang="en-US" sz="2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6481" y="2217609"/>
            <a:ext cx="4754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图标可以自己下载或手动绘制。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32348" y="1143000"/>
            <a:ext cx="1491490" cy="1465026"/>
            <a:chOff x="938976" y="1077248"/>
            <a:chExt cx="3022574" cy="2968944"/>
          </a:xfrm>
        </p:grpSpPr>
        <p:sp>
          <p:nvSpPr>
            <p:cNvPr id="17" name="Freeform 922"/>
            <p:cNvSpPr>
              <a:spLocks/>
            </p:cNvSpPr>
            <p:nvPr/>
          </p:nvSpPr>
          <p:spPr bwMode="auto">
            <a:xfrm>
              <a:off x="2119540" y="1077248"/>
              <a:ext cx="299094" cy="201459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25"/>
            <p:cNvSpPr>
              <a:spLocks/>
            </p:cNvSpPr>
            <p:nvPr/>
          </p:nvSpPr>
          <p:spPr bwMode="auto">
            <a:xfrm>
              <a:off x="3661080" y="1935340"/>
              <a:ext cx="300470" cy="201459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28"/>
            <p:cNvSpPr>
              <a:spLocks/>
            </p:cNvSpPr>
            <p:nvPr/>
          </p:nvSpPr>
          <p:spPr bwMode="auto">
            <a:xfrm>
              <a:off x="3350984" y="3595144"/>
              <a:ext cx="301845" cy="202835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31"/>
            <p:cNvSpPr>
              <a:spLocks/>
            </p:cNvSpPr>
            <p:nvPr/>
          </p:nvSpPr>
          <p:spPr bwMode="auto">
            <a:xfrm>
              <a:off x="1607984" y="3807604"/>
              <a:ext cx="305283" cy="202835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35"/>
            <p:cNvSpPr>
              <a:spLocks/>
            </p:cNvSpPr>
            <p:nvPr/>
          </p:nvSpPr>
          <p:spPr bwMode="auto">
            <a:xfrm>
              <a:off x="938976" y="2220684"/>
              <a:ext cx="300470" cy="203522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38"/>
            <p:cNvSpPr>
              <a:spLocks/>
            </p:cNvSpPr>
            <p:nvPr/>
          </p:nvSpPr>
          <p:spPr bwMode="auto">
            <a:xfrm>
              <a:off x="1140435" y="2888317"/>
              <a:ext cx="308720" cy="18839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42"/>
            <p:cNvSpPr>
              <a:spLocks noChangeArrowheads="1"/>
            </p:cNvSpPr>
            <p:nvPr/>
          </p:nvSpPr>
          <p:spPr bwMode="auto">
            <a:xfrm>
              <a:off x="3432118" y="2994204"/>
              <a:ext cx="334160" cy="212461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48"/>
            <p:cNvSpPr>
              <a:spLocks/>
            </p:cNvSpPr>
            <p:nvPr/>
          </p:nvSpPr>
          <p:spPr bwMode="auto">
            <a:xfrm>
              <a:off x="2261179" y="3742972"/>
              <a:ext cx="297032" cy="303220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50"/>
            <p:cNvSpPr>
              <a:spLocks noEditPoints="1"/>
            </p:cNvSpPr>
            <p:nvPr/>
          </p:nvSpPr>
          <p:spPr bwMode="auto">
            <a:xfrm>
              <a:off x="3134398" y="1581240"/>
              <a:ext cx="299094" cy="298407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61"/>
            <p:cNvSpPr>
              <a:spLocks/>
            </p:cNvSpPr>
            <p:nvPr/>
          </p:nvSpPr>
          <p:spPr bwMode="auto">
            <a:xfrm>
              <a:off x="1725855" y="1449226"/>
              <a:ext cx="292314" cy="292906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86481" y="3004688"/>
            <a:ext cx="4754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若每一小点均有较多文字，图表上空间不足，可以用线条引出。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680" y="2650986"/>
            <a:ext cx="2863880" cy="160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20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18422" y="1453138"/>
            <a:ext cx="2907157" cy="970022"/>
            <a:chOff x="424276" y="1321825"/>
            <a:chExt cx="4119643" cy="1306439"/>
          </a:xfrm>
        </p:grpSpPr>
        <p:sp>
          <p:nvSpPr>
            <p:cNvPr id="3" name="任意多边形 2"/>
            <p:cNvSpPr/>
            <p:nvPr/>
          </p:nvSpPr>
          <p:spPr>
            <a:xfrm>
              <a:off x="1122850" y="1321825"/>
              <a:ext cx="2721948" cy="1306439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4276" y="1556653"/>
              <a:ext cx="4119643" cy="787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小节</a:t>
              </a:r>
              <a:endParaRPr lang="zh-CN" altLang="en-US" sz="32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194561" y="2629089"/>
            <a:ext cx="4754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本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次，这组图表的制作方法大致相同，就不一一举例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,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仅此为例。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9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18167" y="1449870"/>
            <a:ext cx="4907666" cy="2514724"/>
            <a:chOff x="407911" y="1219200"/>
            <a:chExt cx="4907666" cy="2514724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实例展示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7911" y="3241481"/>
              <a:ext cx="490766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以下图表皆可用</a:t>
              </a:r>
              <a:r>
                <a:rPr lang="en-US" altLang="zh-CN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PPT</a:t>
              </a:r>
              <a:r>
                <a:rPr lang="zh-CN" altLang="en-US" sz="2600" dirty="0" smtClean="0">
                  <a:solidFill>
                    <a:schemeClr val="bg1">
                      <a:lumMod val="50000"/>
                    </a:schemeClr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制作而成</a:t>
              </a:r>
              <a:endParaRPr lang="zh-CN" altLang="en-US" sz="2600" dirty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91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21"/>
          <p:cNvSpPr>
            <a:spLocks/>
          </p:cNvSpPr>
          <p:nvPr/>
        </p:nvSpPr>
        <p:spPr bwMode="auto"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5135259"/>
                </a:moveTo>
                <a:lnTo>
                  <a:pt x="9144000" y="5143500"/>
                </a:lnTo>
                <a:lnTo>
                  <a:pt x="9135769" y="5143500"/>
                </a:lnTo>
                <a:close/>
                <a:moveTo>
                  <a:pt x="9144000" y="4983199"/>
                </a:moveTo>
                <a:lnTo>
                  <a:pt x="9144000" y="5036237"/>
                </a:lnTo>
                <a:lnTo>
                  <a:pt x="9036738" y="5143500"/>
                </a:lnTo>
                <a:lnTo>
                  <a:pt x="8983995" y="5143500"/>
                </a:lnTo>
                <a:close/>
                <a:moveTo>
                  <a:pt x="9144000" y="4835565"/>
                </a:moveTo>
                <a:lnTo>
                  <a:pt x="9144000" y="4884193"/>
                </a:lnTo>
                <a:lnTo>
                  <a:pt x="8884848" y="5143500"/>
                </a:lnTo>
                <a:lnTo>
                  <a:pt x="8836067" y="5143500"/>
                </a:lnTo>
                <a:close/>
                <a:moveTo>
                  <a:pt x="9144000" y="4685061"/>
                </a:moveTo>
                <a:lnTo>
                  <a:pt x="9144000" y="4734041"/>
                </a:lnTo>
                <a:lnTo>
                  <a:pt x="8735236" y="5143500"/>
                </a:lnTo>
                <a:lnTo>
                  <a:pt x="8685564" y="5143500"/>
                </a:lnTo>
                <a:close/>
                <a:moveTo>
                  <a:pt x="9144000" y="4533336"/>
                </a:moveTo>
                <a:lnTo>
                  <a:pt x="9144000" y="4583340"/>
                </a:lnTo>
                <a:lnTo>
                  <a:pt x="8584445" y="5143500"/>
                </a:lnTo>
                <a:lnTo>
                  <a:pt x="8534808" y="5143500"/>
                </a:lnTo>
                <a:close/>
                <a:moveTo>
                  <a:pt x="9144000" y="4382647"/>
                </a:moveTo>
                <a:lnTo>
                  <a:pt x="9144000" y="4431255"/>
                </a:lnTo>
                <a:lnTo>
                  <a:pt x="8432855" y="5143500"/>
                </a:lnTo>
                <a:lnTo>
                  <a:pt x="8383922" y="5143500"/>
                </a:lnTo>
                <a:close/>
                <a:moveTo>
                  <a:pt x="9144000" y="4235279"/>
                </a:moveTo>
                <a:lnTo>
                  <a:pt x="9144000" y="4283717"/>
                </a:lnTo>
                <a:lnTo>
                  <a:pt x="8284222" y="5143500"/>
                </a:lnTo>
                <a:lnTo>
                  <a:pt x="8235785" y="5143500"/>
                </a:lnTo>
                <a:close/>
                <a:moveTo>
                  <a:pt x="9144000" y="4084775"/>
                </a:moveTo>
                <a:lnTo>
                  <a:pt x="9144000" y="4133213"/>
                </a:lnTo>
                <a:lnTo>
                  <a:pt x="8133720" y="5143500"/>
                </a:lnTo>
                <a:lnTo>
                  <a:pt x="8085282" y="5143500"/>
                </a:lnTo>
                <a:close/>
                <a:moveTo>
                  <a:pt x="9144000" y="3932971"/>
                </a:moveTo>
                <a:lnTo>
                  <a:pt x="9144000" y="3981414"/>
                </a:lnTo>
                <a:lnTo>
                  <a:pt x="7983500" y="5143500"/>
                </a:lnTo>
                <a:lnTo>
                  <a:pt x="7935102" y="5143500"/>
                </a:lnTo>
                <a:close/>
                <a:moveTo>
                  <a:pt x="9144000" y="3782313"/>
                </a:moveTo>
                <a:lnTo>
                  <a:pt x="9144000" y="3830754"/>
                </a:lnTo>
                <a:lnTo>
                  <a:pt x="7832407" y="5143500"/>
                </a:lnTo>
                <a:lnTo>
                  <a:pt x="7783993" y="5143500"/>
                </a:lnTo>
                <a:close/>
                <a:moveTo>
                  <a:pt x="9144000" y="3630202"/>
                </a:moveTo>
                <a:lnTo>
                  <a:pt x="9144000" y="3683431"/>
                </a:lnTo>
                <a:lnTo>
                  <a:pt x="7683941" y="5143500"/>
                </a:lnTo>
                <a:lnTo>
                  <a:pt x="7632594" y="5143500"/>
                </a:lnTo>
                <a:close/>
                <a:moveTo>
                  <a:pt x="9144000" y="3482759"/>
                </a:moveTo>
                <a:lnTo>
                  <a:pt x="9144000" y="3532927"/>
                </a:lnTo>
                <a:lnTo>
                  <a:pt x="7533438" y="5143500"/>
                </a:lnTo>
                <a:lnTo>
                  <a:pt x="7483270" y="5143500"/>
                </a:lnTo>
                <a:close/>
                <a:moveTo>
                  <a:pt x="9144000" y="3332255"/>
                </a:moveTo>
                <a:lnTo>
                  <a:pt x="9144000" y="3381069"/>
                </a:lnTo>
                <a:lnTo>
                  <a:pt x="7383650" y="5143500"/>
                </a:lnTo>
                <a:lnTo>
                  <a:pt x="7332767" y="5143500"/>
                </a:lnTo>
                <a:close/>
                <a:moveTo>
                  <a:pt x="9144000" y="3180381"/>
                </a:moveTo>
                <a:lnTo>
                  <a:pt x="9144000" y="3230432"/>
                </a:lnTo>
                <a:lnTo>
                  <a:pt x="7232392" y="5143500"/>
                </a:lnTo>
                <a:lnTo>
                  <a:pt x="7183098" y="5143500"/>
                </a:lnTo>
                <a:close/>
                <a:moveTo>
                  <a:pt x="9144000" y="3029866"/>
                </a:moveTo>
                <a:lnTo>
                  <a:pt x="9144000" y="3078307"/>
                </a:lnTo>
                <a:lnTo>
                  <a:pt x="7081090" y="5143500"/>
                </a:lnTo>
                <a:lnTo>
                  <a:pt x="7032678" y="5143500"/>
                </a:lnTo>
                <a:close/>
                <a:moveTo>
                  <a:pt x="9144000" y="2882473"/>
                </a:moveTo>
                <a:lnTo>
                  <a:pt x="9144000" y="2930911"/>
                </a:lnTo>
                <a:lnTo>
                  <a:pt x="6931426" y="5143500"/>
                </a:lnTo>
                <a:lnTo>
                  <a:pt x="6882988" y="5143500"/>
                </a:lnTo>
                <a:close/>
                <a:moveTo>
                  <a:pt x="9144000" y="2731969"/>
                </a:moveTo>
                <a:lnTo>
                  <a:pt x="9144000" y="2780407"/>
                </a:lnTo>
                <a:lnTo>
                  <a:pt x="6780923" y="5143500"/>
                </a:lnTo>
                <a:lnTo>
                  <a:pt x="6732485" y="5143500"/>
                </a:lnTo>
                <a:close/>
                <a:moveTo>
                  <a:pt x="9144000" y="2580054"/>
                </a:moveTo>
                <a:lnTo>
                  <a:pt x="9144000" y="2630117"/>
                </a:lnTo>
                <a:lnTo>
                  <a:pt x="6632315" y="5143500"/>
                </a:lnTo>
                <a:lnTo>
                  <a:pt x="6583118" y="5143500"/>
                </a:lnTo>
                <a:close/>
                <a:moveTo>
                  <a:pt x="9144000" y="2429437"/>
                </a:moveTo>
                <a:lnTo>
                  <a:pt x="9144000" y="2477982"/>
                </a:lnTo>
                <a:lnTo>
                  <a:pt x="6481097" y="5143500"/>
                </a:lnTo>
                <a:lnTo>
                  <a:pt x="6431703" y="5143500"/>
                </a:lnTo>
                <a:close/>
                <a:moveTo>
                  <a:pt x="9144000" y="2282187"/>
                </a:moveTo>
                <a:lnTo>
                  <a:pt x="9144000" y="2330625"/>
                </a:lnTo>
                <a:lnTo>
                  <a:pt x="6331144" y="5143500"/>
                </a:lnTo>
                <a:lnTo>
                  <a:pt x="6282706" y="5143500"/>
                </a:lnTo>
                <a:close/>
                <a:moveTo>
                  <a:pt x="9144000" y="2130051"/>
                </a:moveTo>
                <a:lnTo>
                  <a:pt x="9144000" y="2180121"/>
                </a:lnTo>
                <a:lnTo>
                  <a:pt x="6180641" y="5143500"/>
                </a:lnTo>
                <a:lnTo>
                  <a:pt x="6131490" y="5143500"/>
                </a:lnTo>
                <a:close/>
                <a:moveTo>
                  <a:pt x="9144000" y="1979640"/>
                </a:moveTo>
                <a:lnTo>
                  <a:pt x="9144000" y="2028175"/>
                </a:lnTo>
                <a:lnTo>
                  <a:pt x="6031496" y="5143500"/>
                </a:lnTo>
                <a:lnTo>
                  <a:pt x="5982040" y="5143500"/>
                </a:lnTo>
                <a:close/>
                <a:moveTo>
                  <a:pt x="9144000" y="1829131"/>
                </a:moveTo>
                <a:lnTo>
                  <a:pt x="9144000" y="1877570"/>
                </a:lnTo>
                <a:lnTo>
                  <a:pt x="5879999" y="5143500"/>
                </a:lnTo>
                <a:lnTo>
                  <a:pt x="5831572" y="5143500"/>
                </a:lnTo>
                <a:close/>
                <a:moveTo>
                  <a:pt x="9144000" y="1676983"/>
                </a:moveTo>
                <a:lnTo>
                  <a:pt x="9144000" y="1730339"/>
                </a:lnTo>
                <a:lnTo>
                  <a:pt x="5730862" y="5143500"/>
                </a:lnTo>
                <a:lnTo>
                  <a:pt x="5680442" y="5143500"/>
                </a:lnTo>
                <a:close/>
                <a:moveTo>
                  <a:pt x="9144000" y="1529667"/>
                </a:moveTo>
                <a:lnTo>
                  <a:pt x="9144000" y="1579835"/>
                </a:lnTo>
                <a:lnTo>
                  <a:pt x="5580359" y="5143500"/>
                </a:lnTo>
                <a:lnTo>
                  <a:pt x="5530191" y="5143500"/>
                </a:lnTo>
                <a:close/>
                <a:moveTo>
                  <a:pt x="9144000" y="1379163"/>
                </a:moveTo>
                <a:lnTo>
                  <a:pt x="9144000" y="1427601"/>
                </a:lnTo>
                <a:lnTo>
                  <a:pt x="5428126" y="5143500"/>
                </a:lnTo>
                <a:lnTo>
                  <a:pt x="5379688" y="5143500"/>
                </a:lnTo>
                <a:close/>
                <a:moveTo>
                  <a:pt x="9144000" y="1227182"/>
                </a:moveTo>
                <a:lnTo>
                  <a:pt x="9144000" y="1277267"/>
                </a:lnTo>
                <a:lnTo>
                  <a:pt x="5279843" y="5143500"/>
                </a:lnTo>
                <a:lnTo>
                  <a:pt x="5230799" y="5143500"/>
                </a:lnTo>
                <a:close/>
                <a:moveTo>
                  <a:pt x="9144000" y="1076590"/>
                </a:moveTo>
                <a:lnTo>
                  <a:pt x="9144000" y="1125112"/>
                </a:lnTo>
                <a:lnTo>
                  <a:pt x="5128762" y="5143500"/>
                </a:lnTo>
                <a:lnTo>
                  <a:pt x="5079209" y="5143500"/>
                </a:lnTo>
                <a:close/>
                <a:moveTo>
                  <a:pt x="9144000" y="929381"/>
                </a:moveTo>
                <a:lnTo>
                  <a:pt x="9144000" y="977819"/>
                </a:lnTo>
                <a:lnTo>
                  <a:pt x="4978347" y="5143500"/>
                </a:lnTo>
                <a:lnTo>
                  <a:pt x="4929909" y="5143500"/>
                </a:lnTo>
                <a:close/>
                <a:moveTo>
                  <a:pt x="9144000" y="778877"/>
                </a:moveTo>
                <a:lnTo>
                  <a:pt x="9144000" y="827315"/>
                </a:lnTo>
                <a:lnTo>
                  <a:pt x="4827844" y="5143500"/>
                </a:lnTo>
                <a:lnTo>
                  <a:pt x="4779406" y="5143500"/>
                </a:lnTo>
                <a:close/>
                <a:moveTo>
                  <a:pt x="9144000" y="626875"/>
                </a:moveTo>
                <a:lnTo>
                  <a:pt x="9144000" y="676967"/>
                </a:lnTo>
                <a:lnTo>
                  <a:pt x="4679665" y="5143500"/>
                </a:lnTo>
                <a:lnTo>
                  <a:pt x="4630671" y="5143500"/>
                </a:lnTo>
                <a:close/>
                <a:moveTo>
                  <a:pt x="9144000" y="476290"/>
                </a:moveTo>
                <a:lnTo>
                  <a:pt x="9144000" y="524806"/>
                </a:lnTo>
                <a:lnTo>
                  <a:pt x="4528630" y="5143500"/>
                </a:lnTo>
                <a:lnTo>
                  <a:pt x="4479025" y="5143500"/>
                </a:lnTo>
                <a:close/>
                <a:moveTo>
                  <a:pt x="9144000" y="324128"/>
                </a:moveTo>
                <a:lnTo>
                  <a:pt x="9144000" y="377533"/>
                </a:lnTo>
                <a:lnTo>
                  <a:pt x="4378065" y="5143500"/>
                </a:lnTo>
                <a:lnTo>
                  <a:pt x="4328004" y="5143500"/>
                </a:lnTo>
                <a:close/>
                <a:moveTo>
                  <a:pt x="9144000" y="176861"/>
                </a:moveTo>
                <a:lnTo>
                  <a:pt x="9144000" y="227029"/>
                </a:lnTo>
                <a:lnTo>
                  <a:pt x="4227562" y="5143500"/>
                </a:lnTo>
                <a:lnTo>
                  <a:pt x="4177394" y="5143500"/>
                </a:lnTo>
                <a:close/>
                <a:moveTo>
                  <a:pt x="9144000" y="26357"/>
                </a:moveTo>
                <a:lnTo>
                  <a:pt x="9144000" y="75010"/>
                </a:lnTo>
                <a:lnTo>
                  <a:pt x="4078948" y="5143500"/>
                </a:lnTo>
                <a:lnTo>
                  <a:pt x="4026891" y="5143500"/>
                </a:lnTo>
                <a:close/>
                <a:moveTo>
                  <a:pt x="9020048" y="0"/>
                </a:moveTo>
                <a:lnTo>
                  <a:pt x="9068466" y="0"/>
                </a:lnTo>
                <a:lnTo>
                  <a:pt x="3927258" y="5143500"/>
                </a:lnTo>
                <a:lnTo>
                  <a:pt x="3878827" y="5143500"/>
                </a:lnTo>
                <a:close/>
                <a:moveTo>
                  <a:pt x="8868004" y="0"/>
                </a:moveTo>
                <a:lnTo>
                  <a:pt x="8918024" y="0"/>
                </a:lnTo>
                <a:lnTo>
                  <a:pt x="3776775" y="5143500"/>
                </a:lnTo>
                <a:lnTo>
                  <a:pt x="3727842" y="5143500"/>
                </a:lnTo>
                <a:close/>
                <a:moveTo>
                  <a:pt x="8720578" y="0"/>
                </a:moveTo>
                <a:lnTo>
                  <a:pt x="8769163" y="0"/>
                </a:lnTo>
                <a:lnTo>
                  <a:pt x="3626785" y="5143500"/>
                </a:lnTo>
                <a:lnTo>
                  <a:pt x="3577112" y="5143500"/>
                </a:lnTo>
                <a:close/>
                <a:moveTo>
                  <a:pt x="8570075" y="0"/>
                </a:moveTo>
                <a:lnTo>
                  <a:pt x="8618513" y="0"/>
                </a:lnTo>
                <a:lnTo>
                  <a:pt x="3475047" y="5143500"/>
                </a:lnTo>
                <a:lnTo>
                  <a:pt x="3426609" y="5143500"/>
                </a:lnTo>
                <a:close/>
                <a:moveTo>
                  <a:pt x="8418479" y="0"/>
                </a:moveTo>
                <a:lnTo>
                  <a:pt x="8468416" y="0"/>
                </a:lnTo>
                <a:lnTo>
                  <a:pt x="3327049" y="5143500"/>
                </a:lnTo>
                <a:lnTo>
                  <a:pt x="3278142" y="5143500"/>
                </a:lnTo>
                <a:close/>
                <a:moveTo>
                  <a:pt x="8267816" y="0"/>
                </a:moveTo>
                <a:lnTo>
                  <a:pt x="8316467" y="0"/>
                </a:lnTo>
                <a:lnTo>
                  <a:pt x="3176094" y="5143500"/>
                </a:lnTo>
                <a:lnTo>
                  <a:pt x="3126400" y="5143500"/>
                </a:lnTo>
                <a:close/>
                <a:moveTo>
                  <a:pt x="8120296" y="0"/>
                </a:moveTo>
                <a:lnTo>
                  <a:pt x="8168734" y="0"/>
                </a:lnTo>
                <a:lnTo>
                  <a:pt x="3025268" y="5143500"/>
                </a:lnTo>
                <a:lnTo>
                  <a:pt x="2976830" y="5143500"/>
                </a:lnTo>
                <a:close/>
                <a:moveTo>
                  <a:pt x="7969793" y="0"/>
                </a:moveTo>
                <a:lnTo>
                  <a:pt x="8018231" y="0"/>
                </a:lnTo>
                <a:lnTo>
                  <a:pt x="2874765" y="5143500"/>
                </a:lnTo>
                <a:lnTo>
                  <a:pt x="2826327" y="5143500"/>
                </a:lnTo>
                <a:close/>
                <a:moveTo>
                  <a:pt x="7818496" y="0"/>
                </a:moveTo>
                <a:lnTo>
                  <a:pt x="7866911" y="0"/>
                </a:lnTo>
                <a:lnTo>
                  <a:pt x="2726385" y="5143500"/>
                </a:lnTo>
                <a:lnTo>
                  <a:pt x="2677954" y="5143500"/>
                </a:lnTo>
                <a:close/>
                <a:moveTo>
                  <a:pt x="7667727" y="0"/>
                </a:moveTo>
                <a:lnTo>
                  <a:pt x="7716150" y="0"/>
                </a:lnTo>
                <a:lnTo>
                  <a:pt x="2574612" y="5143500"/>
                </a:lnTo>
                <a:lnTo>
                  <a:pt x="2526179" y="5143500"/>
                </a:lnTo>
                <a:close/>
                <a:moveTo>
                  <a:pt x="7515897" y="0"/>
                </a:moveTo>
                <a:lnTo>
                  <a:pt x="7565692" y="0"/>
                </a:lnTo>
                <a:lnTo>
                  <a:pt x="2424123" y="5143500"/>
                </a:lnTo>
                <a:lnTo>
                  <a:pt x="2375261" y="5143500"/>
                </a:lnTo>
                <a:close/>
                <a:moveTo>
                  <a:pt x="7367781" y="0"/>
                </a:moveTo>
                <a:lnTo>
                  <a:pt x="7417949" y="0"/>
                </a:lnTo>
                <a:lnTo>
                  <a:pt x="2274483" y="5143500"/>
                </a:lnTo>
                <a:lnTo>
                  <a:pt x="2224315" y="5143500"/>
                </a:lnTo>
                <a:close/>
                <a:moveTo>
                  <a:pt x="7217278" y="0"/>
                </a:moveTo>
                <a:lnTo>
                  <a:pt x="7265716" y="0"/>
                </a:lnTo>
                <a:lnTo>
                  <a:pt x="2122250" y="5143500"/>
                </a:lnTo>
                <a:lnTo>
                  <a:pt x="2073812" y="5143500"/>
                </a:lnTo>
                <a:close/>
                <a:moveTo>
                  <a:pt x="7068995" y="0"/>
                </a:moveTo>
                <a:lnTo>
                  <a:pt x="7117851" y="0"/>
                </a:lnTo>
                <a:lnTo>
                  <a:pt x="1972565" y="5143500"/>
                </a:lnTo>
                <a:lnTo>
                  <a:pt x="1922787" y="5143500"/>
                </a:lnTo>
                <a:close/>
                <a:moveTo>
                  <a:pt x="6918473" y="0"/>
                </a:moveTo>
                <a:lnTo>
                  <a:pt x="6966917" y="0"/>
                </a:lnTo>
                <a:lnTo>
                  <a:pt x="1820679" y="5143500"/>
                </a:lnTo>
                <a:lnTo>
                  <a:pt x="1772221" y="5143500"/>
                </a:lnTo>
                <a:close/>
                <a:moveTo>
                  <a:pt x="6767499" y="0"/>
                </a:moveTo>
                <a:lnTo>
                  <a:pt x="6815937" y="0"/>
                </a:lnTo>
                <a:lnTo>
                  <a:pt x="1672471" y="5143500"/>
                </a:lnTo>
                <a:lnTo>
                  <a:pt x="1624033" y="5143500"/>
                </a:lnTo>
                <a:close/>
                <a:moveTo>
                  <a:pt x="6616996" y="0"/>
                </a:moveTo>
                <a:lnTo>
                  <a:pt x="6665434" y="0"/>
                </a:lnTo>
                <a:lnTo>
                  <a:pt x="1521968" y="5143500"/>
                </a:lnTo>
                <a:lnTo>
                  <a:pt x="1473530" y="5143500"/>
                </a:lnTo>
                <a:close/>
                <a:moveTo>
                  <a:pt x="6468632" y="0"/>
                </a:moveTo>
                <a:lnTo>
                  <a:pt x="6517515" y="0"/>
                </a:lnTo>
                <a:lnTo>
                  <a:pt x="1372111" y="5143500"/>
                </a:lnTo>
                <a:lnTo>
                  <a:pt x="1322243" y="5143500"/>
                </a:lnTo>
                <a:close/>
                <a:moveTo>
                  <a:pt x="6316825" y="0"/>
                </a:moveTo>
                <a:lnTo>
                  <a:pt x="6366552" y="0"/>
                </a:lnTo>
                <a:lnTo>
                  <a:pt x="1220129" y="5143500"/>
                </a:lnTo>
                <a:lnTo>
                  <a:pt x="1171377" y="5143500"/>
                </a:lnTo>
                <a:close/>
                <a:moveTo>
                  <a:pt x="6165851" y="0"/>
                </a:moveTo>
                <a:lnTo>
                  <a:pt x="6215655" y="0"/>
                </a:lnTo>
                <a:lnTo>
                  <a:pt x="1072189" y="5143500"/>
                </a:lnTo>
                <a:lnTo>
                  <a:pt x="1019361" y="5143500"/>
                </a:lnTo>
                <a:close/>
                <a:moveTo>
                  <a:pt x="6016251" y="0"/>
                </a:moveTo>
                <a:lnTo>
                  <a:pt x="6065152" y="0"/>
                </a:lnTo>
                <a:lnTo>
                  <a:pt x="921686" y="5143500"/>
                </a:lnTo>
                <a:lnTo>
                  <a:pt x="871760" y="5143500"/>
                </a:lnTo>
                <a:close/>
                <a:moveTo>
                  <a:pt x="5864481" y="0"/>
                </a:moveTo>
                <a:lnTo>
                  <a:pt x="5912919" y="0"/>
                </a:lnTo>
                <a:lnTo>
                  <a:pt x="769453" y="5143500"/>
                </a:lnTo>
                <a:lnTo>
                  <a:pt x="721015" y="5143500"/>
                </a:lnTo>
                <a:close/>
                <a:moveTo>
                  <a:pt x="5716479" y="0"/>
                </a:moveTo>
                <a:lnTo>
                  <a:pt x="5764922" y="0"/>
                </a:lnTo>
                <a:lnTo>
                  <a:pt x="619344" y="5143500"/>
                </a:lnTo>
                <a:lnTo>
                  <a:pt x="570889" y="5143500"/>
                </a:lnTo>
                <a:close/>
                <a:moveTo>
                  <a:pt x="5565469" y="0"/>
                </a:moveTo>
                <a:lnTo>
                  <a:pt x="5614401" y="0"/>
                </a:lnTo>
                <a:lnTo>
                  <a:pt x="468786" y="5143500"/>
                </a:lnTo>
                <a:lnTo>
                  <a:pt x="418759" y="5143500"/>
                </a:lnTo>
                <a:close/>
                <a:moveTo>
                  <a:pt x="5414702" y="0"/>
                </a:moveTo>
                <a:lnTo>
                  <a:pt x="5464870" y="0"/>
                </a:lnTo>
                <a:lnTo>
                  <a:pt x="321404" y="5143500"/>
                </a:lnTo>
                <a:lnTo>
                  <a:pt x="271236" y="5143500"/>
                </a:lnTo>
                <a:close/>
                <a:moveTo>
                  <a:pt x="5264199" y="0"/>
                </a:moveTo>
                <a:lnTo>
                  <a:pt x="5312637" y="0"/>
                </a:lnTo>
                <a:lnTo>
                  <a:pt x="169171" y="5143500"/>
                </a:lnTo>
                <a:lnTo>
                  <a:pt x="120733" y="5143500"/>
                </a:lnTo>
                <a:close/>
                <a:moveTo>
                  <a:pt x="5115606" y="0"/>
                </a:moveTo>
                <a:lnTo>
                  <a:pt x="5164567" y="0"/>
                </a:lnTo>
                <a:lnTo>
                  <a:pt x="18827" y="5143500"/>
                </a:lnTo>
                <a:lnTo>
                  <a:pt x="0" y="5143500"/>
                </a:lnTo>
                <a:lnTo>
                  <a:pt x="0" y="5112229"/>
                </a:lnTo>
                <a:close/>
                <a:moveTo>
                  <a:pt x="4963869" y="0"/>
                </a:moveTo>
                <a:lnTo>
                  <a:pt x="5013519" y="0"/>
                </a:lnTo>
                <a:lnTo>
                  <a:pt x="0" y="5010166"/>
                </a:lnTo>
                <a:lnTo>
                  <a:pt x="0" y="4961651"/>
                </a:lnTo>
                <a:close/>
                <a:moveTo>
                  <a:pt x="4813345" y="0"/>
                </a:moveTo>
                <a:lnTo>
                  <a:pt x="4862858" y="0"/>
                </a:lnTo>
                <a:lnTo>
                  <a:pt x="0" y="4862890"/>
                </a:lnTo>
                <a:lnTo>
                  <a:pt x="0" y="4811151"/>
                </a:lnTo>
                <a:close/>
                <a:moveTo>
                  <a:pt x="4663917" y="0"/>
                </a:moveTo>
                <a:lnTo>
                  <a:pt x="4712355" y="0"/>
                </a:lnTo>
                <a:lnTo>
                  <a:pt x="0" y="4712387"/>
                </a:lnTo>
                <a:lnTo>
                  <a:pt x="0" y="4663948"/>
                </a:lnTo>
                <a:close/>
                <a:moveTo>
                  <a:pt x="4511685" y="0"/>
                </a:moveTo>
                <a:lnTo>
                  <a:pt x="4564199" y="0"/>
                </a:lnTo>
                <a:lnTo>
                  <a:pt x="0" y="4562046"/>
                </a:lnTo>
                <a:lnTo>
                  <a:pt x="0" y="4511714"/>
                </a:lnTo>
                <a:close/>
                <a:moveTo>
                  <a:pt x="4363497" y="0"/>
                </a:moveTo>
                <a:lnTo>
                  <a:pt x="4413104" y="0"/>
                </a:lnTo>
                <a:lnTo>
                  <a:pt x="0" y="4409899"/>
                </a:lnTo>
                <a:lnTo>
                  <a:pt x="0" y="4361379"/>
                </a:lnTo>
                <a:close/>
                <a:moveTo>
                  <a:pt x="4212383" y="0"/>
                </a:moveTo>
                <a:lnTo>
                  <a:pt x="4261415" y="0"/>
                </a:lnTo>
                <a:lnTo>
                  <a:pt x="0" y="4259315"/>
                </a:lnTo>
                <a:lnTo>
                  <a:pt x="0" y="4209235"/>
                </a:lnTo>
                <a:close/>
                <a:moveTo>
                  <a:pt x="4061905" y="0"/>
                </a:moveTo>
                <a:lnTo>
                  <a:pt x="4112073" y="0"/>
                </a:lnTo>
                <a:lnTo>
                  <a:pt x="0" y="4112100"/>
                </a:lnTo>
                <a:lnTo>
                  <a:pt x="0" y="4061932"/>
                </a:lnTo>
                <a:close/>
                <a:moveTo>
                  <a:pt x="3911402" y="0"/>
                </a:moveTo>
                <a:lnTo>
                  <a:pt x="3959840" y="0"/>
                </a:lnTo>
                <a:lnTo>
                  <a:pt x="0" y="3959866"/>
                </a:lnTo>
                <a:lnTo>
                  <a:pt x="0" y="3911428"/>
                </a:lnTo>
                <a:close/>
                <a:moveTo>
                  <a:pt x="3763108" y="0"/>
                </a:moveTo>
                <a:lnTo>
                  <a:pt x="3811555" y="0"/>
                </a:lnTo>
                <a:lnTo>
                  <a:pt x="0" y="3809545"/>
                </a:lnTo>
                <a:lnTo>
                  <a:pt x="0" y="3761108"/>
                </a:lnTo>
                <a:close/>
                <a:moveTo>
                  <a:pt x="3611934" y="0"/>
                </a:moveTo>
                <a:lnTo>
                  <a:pt x="3661022" y="0"/>
                </a:lnTo>
                <a:lnTo>
                  <a:pt x="0" y="3659045"/>
                </a:lnTo>
                <a:lnTo>
                  <a:pt x="0" y="3608973"/>
                </a:lnTo>
                <a:close/>
                <a:moveTo>
                  <a:pt x="3461623" y="0"/>
                </a:moveTo>
                <a:lnTo>
                  <a:pt x="3511140" y="0"/>
                </a:lnTo>
                <a:lnTo>
                  <a:pt x="0" y="3510180"/>
                </a:lnTo>
                <a:lnTo>
                  <a:pt x="0" y="3461646"/>
                </a:lnTo>
                <a:close/>
                <a:moveTo>
                  <a:pt x="3311120" y="0"/>
                </a:moveTo>
                <a:lnTo>
                  <a:pt x="3359558" y="0"/>
                </a:lnTo>
                <a:lnTo>
                  <a:pt x="0" y="3359580"/>
                </a:lnTo>
                <a:lnTo>
                  <a:pt x="0" y="3311142"/>
                </a:lnTo>
                <a:close/>
                <a:moveTo>
                  <a:pt x="3162007" y="0"/>
                </a:moveTo>
                <a:lnTo>
                  <a:pt x="3211146" y="0"/>
                </a:lnTo>
                <a:lnTo>
                  <a:pt x="0" y="3209278"/>
                </a:lnTo>
                <a:lnTo>
                  <a:pt x="0" y="3159213"/>
                </a:lnTo>
                <a:close/>
                <a:moveTo>
                  <a:pt x="3010427" y="0"/>
                </a:moveTo>
                <a:lnTo>
                  <a:pt x="3059904" y="0"/>
                </a:lnTo>
                <a:lnTo>
                  <a:pt x="0" y="3057152"/>
                </a:lnTo>
                <a:lnTo>
                  <a:pt x="0" y="3008613"/>
                </a:lnTo>
                <a:close/>
                <a:moveTo>
                  <a:pt x="2859885" y="0"/>
                </a:moveTo>
                <a:lnTo>
                  <a:pt x="2909779" y="0"/>
                </a:lnTo>
                <a:lnTo>
                  <a:pt x="0" y="2909798"/>
                </a:lnTo>
                <a:lnTo>
                  <a:pt x="0" y="2858114"/>
                </a:lnTo>
                <a:close/>
                <a:moveTo>
                  <a:pt x="2710090" y="0"/>
                </a:moveTo>
                <a:lnTo>
                  <a:pt x="2759276" y="0"/>
                </a:lnTo>
                <a:lnTo>
                  <a:pt x="0" y="2759294"/>
                </a:lnTo>
                <a:lnTo>
                  <a:pt x="0" y="2709236"/>
                </a:lnTo>
                <a:close/>
                <a:moveTo>
                  <a:pt x="2558605" y="0"/>
                </a:moveTo>
                <a:lnTo>
                  <a:pt x="2608010" y="0"/>
                </a:lnTo>
                <a:lnTo>
                  <a:pt x="0" y="2607172"/>
                </a:lnTo>
                <a:lnTo>
                  <a:pt x="0" y="2558622"/>
                </a:lnTo>
                <a:close/>
                <a:moveTo>
                  <a:pt x="2409977" y="0"/>
                </a:moveTo>
                <a:lnTo>
                  <a:pt x="2458430" y="0"/>
                </a:lnTo>
                <a:lnTo>
                  <a:pt x="0" y="2456787"/>
                </a:lnTo>
                <a:lnTo>
                  <a:pt x="0" y="2408351"/>
                </a:lnTo>
                <a:close/>
                <a:moveTo>
                  <a:pt x="2258608" y="0"/>
                </a:moveTo>
                <a:lnTo>
                  <a:pt x="2307879" y="0"/>
                </a:lnTo>
                <a:lnTo>
                  <a:pt x="0" y="2306290"/>
                </a:lnTo>
                <a:lnTo>
                  <a:pt x="0" y="2256245"/>
                </a:lnTo>
                <a:close/>
                <a:moveTo>
                  <a:pt x="2108826" y="0"/>
                </a:moveTo>
                <a:lnTo>
                  <a:pt x="2158994" y="0"/>
                </a:lnTo>
                <a:lnTo>
                  <a:pt x="0" y="2159008"/>
                </a:lnTo>
                <a:lnTo>
                  <a:pt x="0" y="2108840"/>
                </a:lnTo>
                <a:close/>
                <a:moveTo>
                  <a:pt x="1958323" y="0"/>
                </a:moveTo>
                <a:lnTo>
                  <a:pt x="2006761" y="0"/>
                </a:lnTo>
                <a:lnTo>
                  <a:pt x="0" y="2006774"/>
                </a:lnTo>
                <a:lnTo>
                  <a:pt x="0" y="1958336"/>
                </a:lnTo>
                <a:close/>
                <a:moveTo>
                  <a:pt x="1808583" y="0"/>
                </a:moveTo>
                <a:lnTo>
                  <a:pt x="1857940" y="0"/>
                </a:lnTo>
                <a:lnTo>
                  <a:pt x="0" y="1856532"/>
                </a:lnTo>
                <a:lnTo>
                  <a:pt x="0" y="1806499"/>
                </a:lnTo>
                <a:close/>
                <a:moveTo>
                  <a:pt x="1657986" y="0"/>
                </a:moveTo>
                <a:lnTo>
                  <a:pt x="1706455" y="0"/>
                </a:lnTo>
                <a:lnTo>
                  <a:pt x="0" y="1704442"/>
                </a:lnTo>
                <a:lnTo>
                  <a:pt x="0" y="1656009"/>
                </a:lnTo>
                <a:close/>
                <a:moveTo>
                  <a:pt x="1506616" y="0"/>
                </a:moveTo>
                <a:lnTo>
                  <a:pt x="1556982" y="0"/>
                </a:lnTo>
                <a:lnTo>
                  <a:pt x="0" y="1556992"/>
                </a:lnTo>
                <a:lnTo>
                  <a:pt x="0" y="1505378"/>
                </a:lnTo>
                <a:close/>
                <a:moveTo>
                  <a:pt x="1358041" y="0"/>
                </a:moveTo>
                <a:lnTo>
                  <a:pt x="1406479" y="0"/>
                </a:lnTo>
                <a:lnTo>
                  <a:pt x="0" y="1406488"/>
                </a:lnTo>
                <a:lnTo>
                  <a:pt x="0" y="1358050"/>
                </a:lnTo>
                <a:close/>
                <a:moveTo>
                  <a:pt x="1205808" y="0"/>
                </a:moveTo>
                <a:lnTo>
                  <a:pt x="1257386" y="0"/>
                </a:lnTo>
                <a:lnTo>
                  <a:pt x="0" y="1256286"/>
                </a:lnTo>
                <a:lnTo>
                  <a:pt x="0" y="1205816"/>
                </a:lnTo>
                <a:close/>
                <a:moveTo>
                  <a:pt x="1056605" y="0"/>
                </a:moveTo>
                <a:lnTo>
                  <a:pt x="1105733" y="0"/>
                </a:lnTo>
                <a:lnTo>
                  <a:pt x="0" y="1104221"/>
                </a:lnTo>
                <a:lnTo>
                  <a:pt x="0" y="1055630"/>
                </a:lnTo>
                <a:close/>
                <a:moveTo>
                  <a:pt x="904883" y="0"/>
                </a:moveTo>
                <a:lnTo>
                  <a:pt x="954478" y="0"/>
                </a:lnTo>
                <a:lnTo>
                  <a:pt x="0" y="953573"/>
                </a:lnTo>
                <a:lnTo>
                  <a:pt x="0" y="903575"/>
                </a:lnTo>
                <a:close/>
                <a:moveTo>
                  <a:pt x="756584" y="0"/>
                </a:moveTo>
                <a:lnTo>
                  <a:pt x="806196" y="0"/>
                </a:lnTo>
                <a:lnTo>
                  <a:pt x="0" y="806202"/>
                </a:lnTo>
                <a:lnTo>
                  <a:pt x="0" y="756207"/>
                </a:lnTo>
                <a:close/>
                <a:moveTo>
                  <a:pt x="605526" y="0"/>
                </a:moveTo>
                <a:lnTo>
                  <a:pt x="653963" y="0"/>
                </a:lnTo>
                <a:lnTo>
                  <a:pt x="0" y="653968"/>
                </a:lnTo>
                <a:lnTo>
                  <a:pt x="0" y="605530"/>
                </a:lnTo>
                <a:close/>
                <a:moveTo>
                  <a:pt x="455907" y="0"/>
                </a:moveTo>
                <a:lnTo>
                  <a:pt x="504384" y="0"/>
                </a:lnTo>
                <a:lnTo>
                  <a:pt x="0" y="503838"/>
                </a:lnTo>
                <a:lnTo>
                  <a:pt x="0" y="455405"/>
                </a:lnTo>
                <a:close/>
                <a:moveTo>
                  <a:pt x="303918" y="0"/>
                </a:moveTo>
                <a:lnTo>
                  <a:pt x="353755" y="0"/>
                </a:lnTo>
                <a:lnTo>
                  <a:pt x="0" y="353352"/>
                </a:lnTo>
                <a:lnTo>
                  <a:pt x="0" y="303390"/>
                </a:lnTo>
                <a:close/>
                <a:moveTo>
                  <a:pt x="155747" y="0"/>
                </a:moveTo>
                <a:lnTo>
                  <a:pt x="205914" y="0"/>
                </a:lnTo>
                <a:lnTo>
                  <a:pt x="0" y="205916"/>
                </a:lnTo>
                <a:lnTo>
                  <a:pt x="0" y="155748"/>
                </a:lnTo>
                <a:close/>
                <a:moveTo>
                  <a:pt x="5244" y="0"/>
                </a:moveTo>
                <a:lnTo>
                  <a:pt x="53681" y="0"/>
                </a:lnTo>
                <a:lnTo>
                  <a:pt x="0" y="53682"/>
                </a:lnTo>
                <a:lnTo>
                  <a:pt x="0" y="5244"/>
                </a:lnTo>
                <a:close/>
              </a:path>
            </a:pathLst>
          </a:custGeom>
          <a:solidFill>
            <a:srgbClr val="FFFFFF">
              <a:alpha val="1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98997" y="4358640"/>
            <a:ext cx="3380350" cy="496332"/>
            <a:chOff x="6452757" y="4571059"/>
            <a:chExt cx="2487206" cy="365193"/>
          </a:xfrm>
        </p:grpSpPr>
        <p:sp>
          <p:nvSpPr>
            <p:cNvPr id="7" name="Freeform 1152"/>
            <p:cNvSpPr>
              <a:spLocks/>
            </p:cNvSpPr>
            <p:nvPr/>
          </p:nvSpPr>
          <p:spPr bwMode="auto">
            <a:xfrm>
              <a:off x="7246442" y="4598327"/>
              <a:ext cx="209378" cy="200613"/>
            </a:xfrm>
            <a:custGeom>
              <a:avLst/>
              <a:gdLst>
                <a:gd name="T0" fmla="*/ 215 w 215"/>
                <a:gd name="T1" fmla="*/ 194 h 206"/>
                <a:gd name="T2" fmla="*/ 17 w 215"/>
                <a:gd name="T3" fmla="*/ 194 h 206"/>
                <a:gd name="T4" fmla="*/ 17 w 215"/>
                <a:gd name="T5" fmla="*/ 182 h 206"/>
                <a:gd name="T6" fmla="*/ 194 w 215"/>
                <a:gd name="T7" fmla="*/ 182 h 206"/>
                <a:gd name="T8" fmla="*/ 194 w 215"/>
                <a:gd name="T9" fmla="*/ 187 h 206"/>
                <a:gd name="T10" fmla="*/ 204 w 215"/>
                <a:gd name="T11" fmla="*/ 173 h 206"/>
                <a:gd name="T12" fmla="*/ 215 w 215"/>
                <a:gd name="T13" fmla="*/ 158 h 206"/>
                <a:gd name="T14" fmla="*/ 204 w 215"/>
                <a:gd name="T15" fmla="*/ 144 h 206"/>
                <a:gd name="T16" fmla="*/ 194 w 215"/>
                <a:gd name="T17" fmla="*/ 130 h 206"/>
                <a:gd name="T18" fmla="*/ 194 w 215"/>
                <a:gd name="T19" fmla="*/ 135 h 206"/>
                <a:gd name="T20" fmla="*/ 17 w 215"/>
                <a:gd name="T21" fmla="*/ 135 h 206"/>
                <a:gd name="T22" fmla="*/ 17 w 215"/>
                <a:gd name="T23" fmla="*/ 125 h 206"/>
                <a:gd name="T24" fmla="*/ 152 w 215"/>
                <a:gd name="T25" fmla="*/ 125 h 206"/>
                <a:gd name="T26" fmla="*/ 152 w 215"/>
                <a:gd name="T27" fmla="*/ 130 h 206"/>
                <a:gd name="T28" fmla="*/ 161 w 215"/>
                <a:gd name="T29" fmla="*/ 116 h 206"/>
                <a:gd name="T30" fmla="*/ 171 w 215"/>
                <a:gd name="T31" fmla="*/ 102 h 206"/>
                <a:gd name="T32" fmla="*/ 161 w 215"/>
                <a:gd name="T33" fmla="*/ 88 h 206"/>
                <a:gd name="T34" fmla="*/ 152 w 215"/>
                <a:gd name="T35" fmla="*/ 73 h 206"/>
                <a:gd name="T36" fmla="*/ 152 w 215"/>
                <a:gd name="T37" fmla="*/ 78 h 206"/>
                <a:gd name="T38" fmla="*/ 17 w 215"/>
                <a:gd name="T39" fmla="*/ 78 h 206"/>
                <a:gd name="T40" fmla="*/ 17 w 215"/>
                <a:gd name="T41" fmla="*/ 69 h 206"/>
                <a:gd name="T42" fmla="*/ 178 w 215"/>
                <a:gd name="T43" fmla="*/ 69 h 206"/>
                <a:gd name="T44" fmla="*/ 178 w 215"/>
                <a:gd name="T45" fmla="*/ 73 h 206"/>
                <a:gd name="T46" fmla="*/ 187 w 215"/>
                <a:gd name="T47" fmla="*/ 59 h 206"/>
                <a:gd name="T48" fmla="*/ 197 w 215"/>
                <a:gd name="T49" fmla="*/ 45 h 206"/>
                <a:gd name="T50" fmla="*/ 187 w 215"/>
                <a:gd name="T51" fmla="*/ 31 h 206"/>
                <a:gd name="T52" fmla="*/ 178 w 215"/>
                <a:gd name="T53" fmla="*/ 17 h 206"/>
                <a:gd name="T54" fmla="*/ 178 w 215"/>
                <a:gd name="T55" fmla="*/ 21 h 206"/>
                <a:gd name="T56" fmla="*/ 17 w 215"/>
                <a:gd name="T57" fmla="*/ 21 h 206"/>
                <a:gd name="T58" fmla="*/ 17 w 215"/>
                <a:gd name="T59" fmla="*/ 0 h 206"/>
                <a:gd name="T60" fmla="*/ 10 w 215"/>
                <a:gd name="T61" fmla="*/ 0 h 206"/>
                <a:gd name="T62" fmla="*/ 10 w 215"/>
                <a:gd name="T63" fmla="*/ 194 h 206"/>
                <a:gd name="T64" fmla="*/ 0 w 215"/>
                <a:gd name="T65" fmla="*/ 194 h 206"/>
                <a:gd name="T66" fmla="*/ 0 w 215"/>
                <a:gd name="T67" fmla="*/ 199 h 206"/>
                <a:gd name="T68" fmla="*/ 10 w 215"/>
                <a:gd name="T69" fmla="*/ 199 h 206"/>
                <a:gd name="T70" fmla="*/ 10 w 215"/>
                <a:gd name="T71" fmla="*/ 206 h 206"/>
                <a:gd name="T72" fmla="*/ 17 w 215"/>
                <a:gd name="T73" fmla="*/ 206 h 206"/>
                <a:gd name="T74" fmla="*/ 17 w 215"/>
                <a:gd name="T75" fmla="*/ 199 h 206"/>
                <a:gd name="T76" fmla="*/ 215 w 215"/>
                <a:gd name="T77" fmla="*/ 199 h 206"/>
                <a:gd name="T78" fmla="*/ 215 w 215"/>
                <a:gd name="T79" fmla="*/ 19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" h="206">
                  <a:moveTo>
                    <a:pt x="215" y="194"/>
                  </a:moveTo>
                  <a:lnTo>
                    <a:pt x="17" y="194"/>
                  </a:lnTo>
                  <a:lnTo>
                    <a:pt x="17" y="182"/>
                  </a:lnTo>
                  <a:lnTo>
                    <a:pt x="194" y="182"/>
                  </a:lnTo>
                  <a:lnTo>
                    <a:pt x="194" y="187"/>
                  </a:lnTo>
                  <a:lnTo>
                    <a:pt x="204" y="173"/>
                  </a:lnTo>
                  <a:lnTo>
                    <a:pt x="215" y="158"/>
                  </a:lnTo>
                  <a:lnTo>
                    <a:pt x="204" y="144"/>
                  </a:lnTo>
                  <a:lnTo>
                    <a:pt x="194" y="130"/>
                  </a:lnTo>
                  <a:lnTo>
                    <a:pt x="194" y="135"/>
                  </a:lnTo>
                  <a:lnTo>
                    <a:pt x="17" y="135"/>
                  </a:lnTo>
                  <a:lnTo>
                    <a:pt x="17" y="125"/>
                  </a:lnTo>
                  <a:lnTo>
                    <a:pt x="152" y="125"/>
                  </a:lnTo>
                  <a:lnTo>
                    <a:pt x="152" y="130"/>
                  </a:lnTo>
                  <a:lnTo>
                    <a:pt x="161" y="116"/>
                  </a:lnTo>
                  <a:lnTo>
                    <a:pt x="171" y="102"/>
                  </a:lnTo>
                  <a:lnTo>
                    <a:pt x="161" y="88"/>
                  </a:lnTo>
                  <a:lnTo>
                    <a:pt x="152" y="73"/>
                  </a:lnTo>
                  <a:lnTo>
                    <a:pt x="15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178" y="69"/>
                  </a:lnTo>
                  <a:lnTo>
                    <a:pt x="178" y="73"/>
                  </a:lnTo>
                  <a:lnTo>
                    <a:pt x="187" y="59"/>
                  </a:lnTo>
                  <a:lnTo>
                    <a:pt x="197" y="45"/>
                  </a:lnTo>
                  <a:lnTo>
                    <a:pt x="187" y="31"/>
                  </a:lnTo>
                  <a:lnTo>
                    <a:pt x="178" y="17"/>
                  </a:lnTo>
                  <a:lnTo>
                    <a:pt x="178" y="21"/>
                  </a:lnTo>
                  <a:lnTo>
                    <a:pt x="17" y="21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194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10" y="199"/>
                  </a:lnTo>
                  <a:lnTo>
                    <a:pt x="10" y="206"/>
                  </a:lnTo>
                  <a:lnTo>
                    <a:pt x="17" y="206"/>
                  </a:lnTo>
                  <a:lnTo>
                    <a:pt x="17" y="199"/>
                  </a:lnTo>
                  <a:lnTo>
                    <a:pt x="215" y="199"/>
                  </a:lnTo>
                  <a:lnTo>
                    <a:pt x="215" y="194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153"/>
            <p:cNvSpPr>
              <a:spLocks noChangeArrowheads="1"/>
            </p:cNvSpPr>
            <p:nvPr/>
          </p:nvSpPr>
          <p:spPr bwMode="auto">
            <a:xfrm>
              <a:off x="8632228" y="4582746"/>
              <a:ext cx="181136" cy="209378"/>
            </a:xfrm>
            <a:custGeom>
              <a:avLst/>
              <a:gdLst/>
              <a:ahLst/>
              <a:cxnLst/>
              <a:rect l="l" t="t" r="r" b="b"/>
              <a:pathLst>
                <a:path w="295275" h="341313">
                  <a:moveTo>
                    <a:pt x="104775" y="141288"/>
                  </a:moveTo>
                  <a:lnTo>
                    <a:pt x="190500" y="141288"/>
                  </a:lnTo>
                  <a:lnTo>
                    <a:pt x="190500" y="341313"/>
                  </a:lnTo>
                  <a:lnTo>
                    <a:pt x="104775" y="341313"/>
                  </a:lnTo>
                  <a:close/>
                  <a:moveTo>
                    <a:pt x="0" y="82550"/>
                  </a:moveTo>
                  <a:lnTo>
                    <a:pt x="85725" y="82550"/>
                  </a:lnTo>
                  <a:lnTo>
                    <a:pt x="85725" y="341313"/>
                  </a:lnTo>
                  <a:lnTo>
                    <a:pt x="0" y="341313"/>
                  </a:lnTo>
                  <a:close/>
                  <a:moveTo>
                    <a:pt x="209550" y="0"/>
                  </a:moveTo>
                  <a:lnTo>
                    <a:pt x="295275" y="0"/>
                  </a:lnTo>
                  <a:lnTo>
                    <a:pt x="295275" y="341313"/>
                  </a:lnTo>
                  <a:lnTo>
                    <a:pt x="209550" y="341313"/>
                  </a:lnTo>
                  <a:close/>
                </a:path>
              </a:pathLst>
            </a:custGeom>
            <a:solidFill>
              <a:srgbClr val="F39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56"/>
            <p:cNvSpPr>
              <a:spLocks/>
            </p:cNvSpPr>
            <p:nvPr/>
          </p:nvSpPr>
          <p:spPr bwMode="auto">
            <a:xfrm>
              <a:off x="6563775" y="4571059"/>
              <a:ext cx="223011" cy="227881"/>
            </a:xfrm>
            <a:custGeom>
              <a:avLst/>
              <a:gdLst/>
              <a:ahLst/>
              <a:cxnLst/>
              <a:rect l="l" t="t" r="r" b="b"/>
              <a:pathLst>
                <a:path w="363537" h="371476">
                  <a:moveTo>
                    <a:pt x="168781" y="30163"/>
                  </a:moveTo>
                  <a:cubicBezTo>
                    <a:pt x="183784" y="30163"/>
                    <a:pt x="198787" y="33914"/>
                    <a:pt x="213790" y="37665"/>
                  </a:cubicBezTo>
                  <a:cubicBezTo>
                    <a:pt x="213790" y="37665"/>
                    <a:pt x="213790" y="37665"/>
                    <a:pt x="168781" y="202695"/>
                  </a:cubicBezTo>
                  <a:lnTo>
                    <a:pt x="330061" y="142684"/>
                  </a:lnTo>
                  <a:cubicBezTo>
                    <a:pt x="337562" y="161437"/>
                    <a:pt x="341313" y="180191"/>
                    <a:pt x="341313" y="202695"/>
                  </a:cubicBezTo>
                  <a:cubicBezTo>
                    <a:pt x="341313" y="296462"/>
                    <a:pt x="262549" y="371476"/>
                    <a:pt x="168781" y="371476"/>
                  </a:cubicBezTo>
                  <a:cubicBezTo>
                    <a:pt x="75014" y="371476"/>
                    <a:pt x="0" y="296462"/>
                    <a:pt x="0" y="202695"/>
                  </a:cubicBezTo>
                  <a:cubicBezTo>
                    <a:pt x="0" y="108928"/>
                    <a:pt x="75014" y="30163"/>
                    <a:pt x="168781" y="30163"/>
                  </a:cubicBezTo>
                  <a:close/>
                  <a:moveTo>
                    <a:pt x="246801" y="0"/>
                  </a:moveTo>
                  <a:cubicBezTo>
                    <a:pt x="299520" y="15009"/>
                    <a:pt x="344709" y="52532"/>
                    <a:pt x="363537" y="105064"/>
                  </a:cubicBezTo>
                  <a:lnTo>
                    <a:pt x="201612" y="165100"/>
                  </a:lnTo>
                  <a:cubicBezTo>
                    <a:pt x="201612" y="165100"/>
                    <a:pt x="201612" y="165100"/>
                    <a:pt x="246801" y="0"/>
                  </a:cubicBezTo>
                  <a:close/>
                </a:path>
              </a:pathLst>
            </a:custGeom>
            <a:solidFill>
              <a:srgbClr val="3E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58"/>
            <p:cNvSpPr>
              <a:spLocks/>
            </p:cNvSpPr>
            <p:nvPr/>
          </p:nvSpPr>
          <p:spPr bwMode="auto">
            <a:xfrm>
              <a:off x="7939212" y="4598327"/>
              <a:ext cx="199461" cy="200613"/>
            </a:xfrm>
            <a:custGeom>
              <a:avLst/>
              <a:gdLst/>
              <a:ahLst/>
              <a:cxnLst/>
              <a:rect l="l" t="t" r="r" b="b"/>
              <a:pathLst>
                <a:path w="325147" h="327025">
                  <a:moveTo>
                    <a:pt x="41962" y="203200"/>
                  </a:moveTo>
                  <a:cubicBezTo>
                    <a:pt x="41971" y="203202"/>
                    <a:pt x="42646" y="203358"/>
                    <a:pt x="90689" y="214457"/>
                  </a:cubicBezTo>
                  <a:cubicBezTo>
                    <a:pt x="90689" y="218209"/>
                    <a:pt x="94437" y="221962"/>
                    <a:pt x="98186" y="225714"/>
                  </a:cubicBezTo>
                  <a:cubicBezTo>
                    <a:pt x="101934" y="229466"/>
                    <a:pt x="101934" y="229466"/>
                    <a:pt x="105682" y="233218"/>
                  </a:cubicBezTo>
                  <a:cubicBezTo>
                    <a:pt x="109430" y="236971"/>
                    <a:pt x="113179" y="236971"/>
                    <a:pt x="113179" y="240723"/>
                  </a:cubicBezTo>
                  <a:cubicBezTo>
                    <a:pt x="120675" y="240723"/>
                    <a:pt x="120675" y="244475"/>
                    <a:pt x="124423" y="244475"/>
                  </a:cubicBezTo>
                  <a:lnTo>
                    <a:pt x="128172" y="248228"/>
                  </a:lnTo>
                  <a:cubicBezTo>
                    <a:pt x="131920" y="248228"/>
                    <a:pt x="131920" y="248228"/>
                    <a:pt x="135668" y="248228"/>
                  </a:cubicBezTo>
                  <a:cubicBezTo>
                    <a:pt x="143165" y="251980"/>
                    <a:pt x="146913" y="251980"/>
                    <a:pt x="150661" y="251980"/>
                  </a:cubicBezTo>
                  <a:cubicBezTo>
                    <a:pt x="154409" y="251980"/>
                    <a:pt x="158158" y="251980"/>
                    <a:pt x="161906" y="251980"/>
                  </a:cubicBezTo>
                  <a:cubicBezTo>
                    <a:pt x="169403" y="251980"/>
                    <a:pt x="173151" y="251980"/>
                    <a:pt x="176899" y="251980"/>
                  </a:cubicBezTo>
                  <a:cubicBezTo>
                    <a:pt x="180647" y="251980"/>
                    <a:pt x="180647" y="251980"/>
                    <a:pt x="184396" y="248228"/>
                  </a:cubicBezTo>
                  <a:cubicBezTo>
                    <a:pt x="191892" y="248228"/>
                    <a:pt x="191892" y="248228"/>
                    <a:pt x="195640" y="248228"/>
                  </a:cubicBezTo>
                  <a:lnTo>
                    <a:pt x="199389" y="244475"/>
                  </a:lnTo>
                  <a:lnTo>
                    <a:pt x="206885" y="240723"/>
                  </a:lnTo>
                  <a:lnTo>
                    <a:pt x="210633" y="236971"/>
                  </a:lnTo>
                  <a:lnTo>
                    <a:pt x="214382" y="233218"/>
                  </a:lnTo>
                  <a:lnTo>
                    <a:pt x="221878" y="229466"/>
                  </a:lnTo>
                  <a:lnTo>
                    <a:pt x="225626" y="221962"/>
                  </a:lnTo>
                  <a:cubicBezTo>
                    <a:pt x="225629" y="221970"/>
                    <a:pt x="225804" y="222496"/>
                    <a:pt x="236871" y="255732"/>
                  </a:cubicBezTo>
                  <a:cubicBezTo>
                    <a:pt x="236872" y="255736"/>
                    <a:pt x="236891" y="255831"/>
                    <a:pt x="237340" y="258077"/>
                  </a:cubicBezTo>
                  <a:lnTo>
                    <a:pt x="240620" y="274493"/>
                  </a:lnTo>
                  <a:cubicBezTo>
                    <a:pt x="240624" y="274492"/>
                    <a:pt x="240719" y="274473"/>
                    <a:pt x="242962" y="274024"/>
                  </a:cubicBezTo>
                  <a:lnTo>
                    <a:pt x="259361" y="270741"/>
                  </a:lnTo>
                  <a:lnTo>
                    <a:pt x="293095" y="263237"/>
                  </a:lnTo>
                  <a:cubicBezTo>
                    <a:pt x="281850" y="278246"/>
                    <a:pt x="266857" y="293255"/>
                    <a:pt x="248116" y="304512"/>
                  </a:cubicBezTo>
                  <a:cubicBezTo>
                    <a:pt x="229375" y="315768"/>
                    <a:pt x="210633" y="323273"/>
                    <a:pt x="188144" y="327025"/>
                  </a:cubicBezTo>
                  <a:lnTo>
                    <a:pt x="173151" y="327025"/>
                  </a:lnTo>
                  <a:cubicBezTo>
                    <a:pt x="165654" y="327025"/>
                    <a:pt x="161906" y="327025"/>
                    <a:pt x="158158" y="327025"/>
                  </a:cubicBezTo>
                  <a:cubicBezTo>
                    <a:pt x="154409" y="327025"/>
                    <a:pt x="150661" y="327025"/>
                    <a:pt x="146913" y="327025"/>
                  </a:cubicBezTo>
                  <a:cubicBezTo>
                    <a:pt x="143165" y="327025"/>
                    <a:pt x="143165" y="327025"/>
                    <a:pt x="139416" y="327025"/>
                  </a:cubicBezTo>
                  <a:lnTo>
                    <a:pt x="124423" y="323273"/>
                  </a:lnTo>
                  <a:cubicBezTo>
                    <a:pt x="101934" y="319521"/>
                    <a:pt x="83192" y="312016"/>
                    <a:pt x="64451" y="297007"/>
                  </a:cubicBezTo>
                  <a:cubicBezTo>
                    <a:pt x="49458" y="285750"/>
                    <a:pt x="34465" y="270741"/>
                    <a:pt x="23220" y="255732"/>
                  </a:cubicBezTo>
                  <a:cubicBezTo>
                    <a:pt x="23224" y="255722"/>
                    <a:pt x="23484" y="254992"/>
                    <a:pt x="41962" y="203200"/>
                  </a:cubicBezTo>
                  <a:close/>
                  <a:moveTo>
                    <a:pt x="180383" y="0"/>
                  </a:moveTo>
                  <a:cubicBezTo>
                    <a:pt x="187873" y="0"/>
                    <a:pt x="195363" y="3753"/>
                    <a:pt x="199108" y="3753"/>
                  </a:cubicBezTo>
                  <a:cubicBezTo>
                    <a:pt x="221577" y="11257"/>
                    <a:pt x="240301" y="18762"/>
                    <a:pt x="255281" y="30018"/>
                  </a:cubicBezTo>
                  <a:cubicBezTo>
                    <a:pt x="274005" y="41275"/>
                    <a:pt x="288985" y="60037"/>
                    <a:pt x="300219" y="75046"/>
                  </a:cubicBezTo>
                  <a:cubicBezTo>
                    <a:pt x="311454" y="93807"/>
                    <a:pt x="318943" y="116321"/>
                    <a:pt x="322688" y="138834"/>
                  </a:cubicBezTo>
                  <a:cubicBezTo>
                    <a:pt x="326433" y="157596"/>
                    <a:pt x="326433" y="180109"/>
                    <a:pt x="318943" y="202623"/>
                  </a:cubicBezTo>
                  <a:cubicBezTo>
                    <a:pt x="318943" y="213880"/>
                    <a:pt x="311454" y="228889"/>
                    <a:pt x="307709" y="240146"/>
                  </a:cubicBezTo>
                  <a:cubicBezTo>
                    <a:pt x="307709" y="240146"/>
                    <a:pt x="307709" y="240146"/>
                    <a:pt x="255281" y="247650"/>
                  </a:cubicBezTo>
                  <a:cubicBezTo>
                    <a:pt x="255281" y="247650"/>
                    <a:pt x="255281" y="247650"/>
                    <a:pt x="240301" y="202623"/>
                  </a:cubicBezTo>
                  <a:cubicBezTo>
                    <a:pt x="247791" y="183862"/>
                    <a:pt x="251536" y="168853"/>
                    <a:pt x="247791" y="150091"/>
                  </a:cubicBezTo>
                  <a:cubicBezTo>
                    <a:pt x="240301" y="112568"/>
                    <a:pt x="214087" y="86303"/>
                    <a:pt x="180383" y="78798"/>
                  </a:cubicBezTo>
                  <a:cubicBezTo>
                    <a:pt x="180383" y="78798"/>
                    <a:pt x="180383" y="78798"/>
                    <a:pt x="202852" y="52532"/>
                  </a:cubicBezTo>
                  <a:cubicBezTo>
                    <a:pt x="202852" y="52532"/>
                    <a:pt x="202852" y="52532"/>
                    <a:pt x="204257" y="51125"/>
                  </a:cubicBezTo>
                  <a:lnTo>
                    <a:pt x="214087" y="41275"/>
                  </a:lnTo>
                  <a:cubicBezTo>
                    <a:pt x="214087" y="41275"/>
                    <a:pt x="214087" y="41275"/>
                    <a:pt x="212683" y="39399"/>
                  </a:cubicBezTo>
                  <a:lnTo>
                    <a:pt x="202852" y="26266"/>
                  </a:lnTo>
                  <a:cubicBezTo>
                    <a:pt x="202852" y="26266"/>
                    <a:pt x="202852" y="26266"/>
                    <a:pt x="180383" y="0"/>
                  </a:cubicBezTo>
                  <a:close/>
                  <a:moveTo>
                    <a:pt x="154423" y="0"/>
                  </a:moveTo>
                  <a:cubicBezTo>
                    <a:pt x="154430" y="8"/>
                    <a:pt x="154899" y="579"/>
                    <a:pt x="188321" y="41223"/>
                  </a:cubicBezTo>
                  <a:cubicBezTo>
                    <a:pt x="188316" y="41228"/>
                    <a:pt x="187918" y="41625"/>
                    <a:pt x="154423" y="74951"/>
                  </a:cubicBezTo>
                  <a:cubicBezTo>
                    <a:pt x="150657" y="74951"/>
                    <a:pt x="150657" y="74951"/>
                    <a:pt x="146890" y="78699"/>
                  </a:cubicBezTo>
                  <a:cubicBezTo>
                    <a:pt x="97927" y="86194"/>
                    <a:pt x="67795" y="131164"/>
                    <a:pt x="75328" y="179882"/>
                  </a:cubicBezTo>
                  <a:cubicBezTo>
                    <a:pt x="75328" y="183352"/>
                    <a:pt x="75328" y="186822"/>
                    <a:pt x="75328" y="190292"/>
                  </a:cubicBezTo>
                  <a:cubicBezTo>
                    <a:pt x="71260" y="189392"/>
                    <a:pt x="62798" y="187522"/>
                    <a:pt x="45197" y="183630"/>
                  </a:cubicBezTo>
                  <a:cubicBezTo>
                    <a:pt x="45193" y="183629"/>
                    <a:pt x="45097" y="183610"/>
                    <a:pt x="42843" y="183161"/>
                  </a:cubicBezTo>
                  <a:lnTo>
                    <a:pt x="26365" y="179882"/>
                  </a:lnTo>
                  <a:cubicBezTo>
                    <a:pt x="26364" y="179886"/>
                    <a:pt x="26345" y="179962"/>
                    <a:pt x="25894" y="181756"/>
                  </a:cubicBezTo>
                  <a:lnTo>
                    <a:pt x="22598" y="194872"/>
                  </a:lnTo>
                  <a:cubicBezTo>
                    <a:pt x="22595" y="194881"/>
                    <a:pt x="22419" y="195406"/>
                    <a:pt x="11299" y="228600"/>
                  </a:cubicBezTo>
                  <a:cubicBezTo>
                    <a:pt x="7533" y="224853"/>
                    <a:pt x="7533" y="221105"/>
                    <a:pt x="3766" y="217358"/>
                  </a:cubicBezTo>
                  <a:lnTo>
                    <a:pt x="0" y="202367"/>
                  </a:lnTo>
                  <a:cubicBezTo>
                    <a:pt x="0" y="198620"/>
                    <a:pt x="0" y="194872"/>
                    <a:pt x="0" y="191125"/>
                  </a:cubicBezTo>
                  <a:cubicBezTo>
                    <a:pt x="-3767" y="168640"/>
                    <a:pt x="-3767" y="146154"/>
                    <a:pt x="0" y="123669"/>
                  </a:cubicBezTo>
                  <a:cubicBezTo>
                    <a:pt x="7533" y="104931"/>
                    <a:pt x="15065" y="86194"/>
                    <a:pt x="26365" y="67456"/>
                  </a:cubicBezTo>
                  <a:cubicBezTo>
                    <a:pt x="41430" y="52466"/>
                    <a:pt x="56496" y="37476"/>
                    <a:pt x="75328" y="26233"/>
                  </a:cubicBezTo>
                  <a:cubicBezTo>
                    <a:pt x="90394" y="14990"/>
                    <a:pt x="112993" y="3748"/>
                    <a:pt x="135591" y="3748"/>
                  </a:cubicBezTo>
                  <a:cubicBezTo>
                    <a:pt x="139358" y="0"/>
                    <a:pt x="146890" y="0"/>
                    <a:pt x="154423" y="0"/>
                  </a:cubicBezTo>
                  <a:close/>
                </a:path>
              </a:pathLst>
            </a:custGeom>
            <a:solidFill>
              <a:srgbClr val="97A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61"/>
            <p:cNvSpPr>
              <a:spLocks/>
            </p:cNvSpPr>
            <p:nvPr/>
          </p:nvSpPr>
          <p:spPr bwMode="auto">
            <a:xfrm>
              <a:off x="6452757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1046" y="60325"/>
                  </a:lnTo>
                  <a:cubicBezTo>
                    <a:pt x="105569" y="60779"/>
                    <a:pt x="105569" y="60779"/>
                    <a:pt x="101917" y="60779"/>
                  </a:cubicBezTo>
                  <a:cubicBezTo>
                    <a:pt x="98266" y="60779"/>
                    <a:pt x="98266" y="60779"/>
                    <a:pt x="94615" y="60779"/>
                  </a:cubicBezTo>
                  <a:lnTo>
                    <a:pt x="90963" y="64407"/>
                  </a:lnTo>
                  <a:lnTo>
                    <a:pt x="87312" y="71665"/>
                  </a:lnTo>
                  <a:cubicBezTo>
                    <a:pt x="87312" y="75293"/>
                    <a:pt x="87312" y="78922"/>
                    <a:pt x="90963" y="78922"/>
                  </a:cubicBezTo>
                  <a:cubicBezTo>
                    <a:pt x="94615" y="82550"/>
                    <a:pt x="98266" y="82550"/>
                    <a:pt x="101917" y="82550"/>
                  </a:cubicBezTo>
                  <a:lnTo>
                    <a:pt x="109220" y="82550"/>
                  </a:lnTo>
                  <a:cubicBezTo>
                    <a:pt x="112871" y="78922"/>
                    <a:pt x="116523" y="78922"/>
                    <a:pt x="116523" y="75293"/>
                  </a:cubicBezTo>
                  <a:cubicBezTo>
                    <a:pt x="120174" y="75293"/>
                    <a:pt x="120174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7459" y="33338"/>
                  </a:moveTo>
                  <a:cubicBezTo>
                    <a:pt x="563707" y="33338"/>
                    <a:pt x="563707" y="33338"/>
                    <a:pt x="559955" y="37148"/>
                  </a:cubicBezTo>
                  <a:cubicBezTo>
                    <a:pt x="559933" y="37169"/>
                    <a:pt x="556202" y="40969"/>
                    <a:pt x="556202" y="44768"/>
                  </a:cubicBezTo>
                  <a:cubicBezTo>
                    <a:pt x="552450" y="44768"/>
                    <a:pt x="552450" y="48578"/>
                    <a:pt x="552450" y="52388"/>
                  </a:cubicBezTo>
                  <a:cubicBezTo>
                    <a:pt x="593725" y="52388"/>
                    <a:pt x="593725" y="52388"/>
                    <a:pt x="593725" y="52388"/>
                  </a:cubicBezTo>
                  <a:cubicBezTo>
                    <a:pt x="593725" y="48578"/>
                    <a:pt x="593725" y="48578"/>
                    <a:pt x="593725" y="44768"/>
                  </a:cubicBezTo>
                  <a:cubicBezTo>
                    <a:pt x="589973" y="40958"/>
                    <a:pt x="589973" y="40958"/>
                    <a:pt x="589973" y="37148"/>
                  </a:cubicBezTo>
                  <a:cubicBezTo>
                    <a:pt x="586221" y="37148"/>
                    <a:pt x="586221" y="33338"/>
                    <a:pt x="582468" y="33338"/>
                  </a:cubicBezTo>
                  <a:cubicBezTo>
                    <a:pt x="578716" y="33338"/>
                    <a:pt x="578716" y="33338"/>
                    <a:pt x="574964" y="33338"/>
                  </a:cubicBezTo>
                  <a:close/>
                  <a:moveTo>
                    <a:pt x="390842" y="33338"/>
                  </a:moveTo>
                  <a:cubicBezTo>
                    <a:pt x="387032" y="33338"/>
                    <a:pt x="387032" y="33338"/>
                    <a:pt x="383222" y="37148"/>
                  </a:cubicBezTo>
                  <a:cubicBezTo>
                    <a:pt x="383222" y="37148"/>
                    <a:pt x="379412" y="40958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17512" y="52388"/>
                    <a:pt x="417512" y="52388"/>
                    <a:pt x="417512" y="52388"/>
                  </a:cubicBezTo>
                  <a:cubicBezTo>
                    <a:pt x="417512" y="48578"/>
                    <a:pt x="417512" y="48578"/>
                    <a:pt x="417512" y="44768"/>
                  </a:cubicBezTo>
                  <a:cubicBezTo>
                    <a:pt x="417512" y="40958"/>
                    <a:pt x="413702" y="40958"/>
                    <a:pt x="413702" y="37148"/>
                  </a:cubicBezTo>
                  <a:cubicBezTo>
                    <a:pt x="413702" y="37148"/>
                    <a:pt x="409892" y="33338"/>
                    <a:pt x="406082" y="33338"/>
                  </a:cubicBezTo>
                  <a:cubicBezTo>
                    <a:pt x="406043" y="33338"/>
                    <a:pt x="402253" y="33338"/>
                    <a:pt x="398462" y="33338"/>
                  </a:cubicBezTo>
                  <a:cubicBezTo>
                    <a:pt x="394652" y="33338"/>
                    <a:pt x="394652" y="33338"/>
                    <a:pt x="390842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4" y="37124"/>
                  </a:cubicBezTo>
                  <a:cubicBezTo>
                    <a:pt x="281564" y="40909"/>
                    <a:pt x="277812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77812" y="74980"/>
                    <a:pt x="281564" y="74980"/>
                    <a:pt x="281564" y="78766"/>
                  </a:cubicBezTo>
                  <a:cubicBezTo>
                    <a:pt x="285317" y="78766"/>
                    <a:pt x="285317" y="82551"/>
                    <a:pt x="289069" y="82551"/>
                  </a:cubicBezTo>
                  <a:lnTo>
                    <a:pt x="296573" y="82551"/>
                  </a:lnTo>
                  <a:cubicBezTo>
                    <a:pt x="304078" y="82551"/>
                    <a:pt x="307830" y="82551"/>
                    <a:pt x="311583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lnTo>
                    <a:pt x="307830" y="33338"/>
                  </a:lnTo>
                  <a:cubicBezTo>
                    <a:pt x="304078" y="33338"/>
                    <a:pt x="300326" y="33338"/>
                    <a:pt x="296573" y="33338"/>
                  </a:cubicBezTo>
                  <a:cubicBezTo>
                    <a:pt x="296531" y="33338"/>
                    <a:pt x="292800" y="33338"/>
                    <a:pt x="289069" y="33338"/>
                  </a:cubicBezTo>
                  <a:close/>
                  <a:moveTo>
                    <a:pt x="612775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6" y="26988"/>
                  </a:lnTo>
                  <a:lnTo>
                    <a:pt x="665163" y="26988"/>
                  </a:lnTo>
                  <a:lnTo>
                    <a:pt x="641350" y="57151"/>
                  </a:lnTo>
                  <a:lnTo>
                    <a:pt x="665163" y="90488"/>
                  </a:lnTo>
                  <a:lnTo>
                    <a:pt x="657226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2775" y="90488"/>
                  </a:lnTo>
                  <a:lnTo>
                    <a:pt x="635000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5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4512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7152" y="26988"/>
                  </a:moveTo>
                  <a:cubicBezTo>
                    <a:pt x="390922" y="26988"/>
                    <a:pt x="394692" y="26988"/>
                    <a:pt x="398463" y="26988"/>
                  </a:cubicBezTo>
                  <a:cubicBezTo>
                    <a:pt x="402233" y="26988"/>
                    <a:pt x="409774" y="26988"/>
                    <a:pt x="413544" y="30724"/>
                  </a:cubicBezTo>
                  <a:cubicBezTo>
                    <a:pt x="413571" y="30751"/>
                    <a:pt x="417328" y="34459"/>
                    <a:pt x="421085" y="34459"/>
                  </a:cubicBezTo>
                  <a:cubicBezTo>
                    <a:pt x="421085" y="38194"/>
                    <a:pt x="424855" y="41929"/>
                    <a:pt x="424855" y="45665"/>
                  </a:cubicBezTo>
                  <a:cubicBezTo>
                    <a:pt x="428625" y="49400"/>
                    <a:pt x="428625" y="53135"/>
                    <a:pt x="428625" y="56871"/>
                  </a:cubicBezTo>
                  <a:lnTo>
                    <a:pt x="379611" y="60606"/>
                  </a:lnTo>
                  <a:lnTo>
                    <a:pt x="379611" y="68076"/>
                  </a:lnTo>
                  <a:cubicBezTo>
                    <a:pt x="379611" y="71812"/>
                    <a:pt x="379611" y="75547"/>
                    <a:pt x="383381" y="79282"/>
                  </a:cubicBezTo>
                  <a:cubicBezTo>
                    <a:pt x="383409" y="79309"/>
                    <a:pt x="387165" y="83018"/>
                    <a:pt x="390922" y="83018"/>
                  </a:cubicBezTo>
                  <a:cubicBezTo>
                    <a:pt x="390963" y="83018"/>
                    <a:pt x="394713" y="83018"/>
                    <a:pt x="398463" y="83018"/>
                  </a:cubicBezTo>
                  <a:cubicBezTo>
                    <a:pt x="406003" y="83018"/>
                    <a:pt x="409774" y="83018"/>
                    <a:pt x="413544" y="83018"/>
                  </a:cubicBezTo>
                  <a:cubicBezTo>
                    <a:pt x="413544" y="79282"/>
                    <a:pt x="417314" y="75547"/>
                    <a:pt x="417314" y="71812"/>
                  </a:cubicBezTo>
                  <a:lnTo>
                    <a:pt x="423912" y="75080"/>
                  </a:lnTo>
                  <a:cubicBezTo>
                    <a:pt x="421085" y="83018"/>
                    <a:pt x="421085" y="83018"/>
                    <a:pt x="417314" y="86753"/>
                  </a:cubicBezTo>
                  <a:cubicBezTo>
                    <a:pt x="417275" y="86753"/>
                    <a:pt x="413524" y="86772"/>
                    <a:pt x="409774" y="90488"/>
                  </a:cubicBezTo>
                  <a:cubicBezTo>
                    <a:pt x="406003" y="90488"/>
                    <a:pt x="402233" y="90488"/>
                    <a:pt x="398463" y="90488"/>
                  </a:cubicBezTo>
                  <a:cubicBezTo>
                    <a:pt x="394692" y="90488"/>
                    <a:pt x="390922" y="90488"/>
                    <a:pt x="387152" y="90488"/>
                  </a:cubicBezTo>
                  <a:cubicBezTo>
                    <a:pt x="383381" y="86753"/>
                    <a:pt x="379611" y="86753"/>
                    <a:pt x="375841" y="83018"/>
                  </a:cubicBezTo>
                  <a:cubicBezTo>
                    <a:pt x="375841" y="79282"/>
                    <a:pt x="372070" y="75547"/>
                    <a:pt x="372070" y="71812"/>
                  </a:cubicBezTo>
                  <a:cubicBezTo>
                    <a:pt x="368300" y="68076"/>
                    <a:pt x="368300" y="64341"/>
                    <a:pt x="368300" y="56871"/>
                  </a:cubicBezTo>
                  <a:cubicBezTo>
                    <a:pt x="368300" y="53135"/>
                    <a:pt x="368300" y="45665"/>
                    <a:pt x="372070" y="41929"/>
                  </a:cubicBezTo>
                  <a:cubicBezTo>
                    <a:pt x="372070" y="38194"/>
                    <a:pt x="375841" y="34459"/>
                    <a:pt x="379611" y="34459"/>
                  </a:cubicBezTo>
                  <a:cubicBezTo>
                    <a:pt x="379611" y="30724"/>
                    <a:pt x="383381" y="30724"/>
                    <a:pt x="387152" y="26988"/>
                  </a:cubicBezTo>
                  <a:close/>
                  <a:moveTo>
                    <a:pt x="266700" y="26988"/>
                  </a:moveTo>
                  <a:lnTo>
                    <a:pt x="276597" y="26988"/>
                  </a:lnTo>
                  <a:cubicBezTo>
                    <a:pt x="278011" y="34397"/>
                    <a:pt x="281781" y="30692"/>
                    <a:pt x="285552" y="30692"/>
                  </a:cubicBezTo>
                  <a:lnTo>
                    <a:pt x="300633" y="26988"/>
                  </a:lnTo>
                  <a:cubicBezTo>
                    <a:pt x="304403" y="26988"/>
                    <a:pt x="308174" y="26988"/>
                    <a:pt x="311944" y="30692"/>
                  </a:cubicBezTo>
                  <a:lnTo>
                    <a:pt x="319485" y="34397"/>
                  </a:lnTo>
                  <a:cubicBezTo>
                    <a:pt x="323255" y="38101"/>
                    <a:pt x="32325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55" y="75142"/>
                    <a:pt x="323255" y="78847"/>
                    <a:pt x="319485" y="82551"/>
                  </a:cubicBezTo>
                  <a:cubicBezTo>
                    <a:pt x="319451" y="82583"/>
                    <a:pt x="315697" y="86255"/>
                    <a:pt x="311944" y="86255"/>
                  </a:cubicBezTo>
                  <a:cubicBezTo>
                    <a:pt x="308174" y="89959"/>
                    <a:pt x="304403" y="89959"/>
                    <a:pt x="300633" y="89959"/>
                  </a:cubicBezTo>
                  <a:cubicBezTo>
                    <a:pt x="293092" y="89959"/>
                    <a:pt x="289322" y="89959"/>
                    <a:pt x="285552" y="86255"/>
                  </a:cubicBezTo>
                  <a:cubicBezTo>
                    <a:pt x="281781" y="86255"/>
                    <a:pt x="278011" y="82551"/>
                    <a:pt x="278011" y="78847"/>
                  </a:cubicBezTo>
                  <a:cubicBezTo>
                    <a:pt x="278011" y="115888"/>
                    <a:pt x="278011" y="115888"/>
                    <a:pt x="278011" y="115888"/>
                  </a:cubicBezTo>
                  <a:lnTo>
                    <a:pt x="271413" y="115888"/>
                  </a:lnTo>
                  <a:cubicBezTo>
                    <a:pt x="270470" y="41805"/>
                    <a:pt x="270470" y="41805"/>
                    <a:pt x="270470" y="41805"/>
                  </a:cubicBezTo>
                  <a:cubicBezTo>
                    <a:pt x="270470" y="34397"/>
                    <a:pt x="270470" y="34397"/>
                    <a:pt x="270470" y="30692"/>
                  </a:cubicBezTo>
                  <a:close/>
                  <a:moveTo>
                    <a:pt x="153987" y="26988"/>
                  </a:moveTo>
                  <a:lnTo>
                    <a:pt x="160543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cubicBezTo>
                    <a:pt x="198945" y="30756"/>
                    <a:pt x="198962" y="34459"/>
                    <a:pt x="202692" y="34459"/>
                  </a:cubicBez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8" y="38194"/>
                    <a:pt x="210185" y="34459"/>
                    <a:pt x="213931" y="30724"/>
                  </a:cubicBezTo>
                  <a:cubicBezTo>
                    <a:pt x="217678" y="26988"/>
                    <a:pt x="221424" y="26988"/>
                    <a:pt x="228918" y="26988"/>
                  </a:cubicBezTo>
                  <a:cubicBezTo>
                    <a:pt x="232664" y="26988"/>
                    <a:pt x="232664" y="26988"/>
                    <a:pt x="236411" y="26988"/>
                  </a:cubicBez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36411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1" y="34459"/>
                    <a:pt x="213931" y="38194"/>
                    <a:pt x="210185" y="38194"/>
                  </a:cubicBezTo>
                  <a:cubicBezTo>
                    <a:pt x="210185" y="41929"/>
                    <a:pt x="206438" y="41929"/>
                    <a:pt x="206438" y="45665"/>
                  </a:cubicBezTo>
                  <a:lnTo>
                    <a:pt x="206438" y="53135"/>
                  </a:lnTo>
                  <a:cubicBezTo>
                    <a:pt x="206438" y="90488"/>
                    <a:pt x="206438" y="90488"/>
                    <a:pt x="206438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5199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0" y="34459"/>
                    <a:pt x="183937" y="34459"/>
                    <a:pt x="180213" y="34459"/>
                  </a:cubicBezTo>
                  <a:cubicBezTo>
                    <a:pt x="180168" y="34459"/>
                    <a:pt x="176443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7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1" y="83018"/>
                    <a:pt x="135652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2993" y="86753"/>
                  </a:cubicBezTo>
                  <a:cubicBezTo>
                    <a:pt x="109257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86846" y="90488"/>
                    <a:pt x="86846" y="86753"/>
                    <a:pt x="83110" y="86753"/>
                  </a:cubicBezTo>
                  <a:cubicBezTo>
                    <a:pt x="83110" y="83018"/>
                    <a:pt x="83110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0" y="64341"/>
                  </a:cubicBezTo>
                  <a:cubicBezTo>
                    <a:pt x="83110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7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7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4" y="45665"/>
                  </a:lnTo>
                  <a:lnTo>
                    <a:pt x="83110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0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5137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2" y="11113"/>
                  </a:lnTo>
                  <a:lnTo>
                    <a:pt x="506412" y="90488"/>
                  </a:lnTo>
                  <a:lnTo>
                    <a:pt x="495300" y="90488"/>
                  </a:lnTo>
                  <a:lnTo>
                    <a:pt x="495300" y="11113"/>
                  </a:lnTo>
                  <a:lnTo>
                    <a:pt x="465137" y="11113"/>
                  </a:lnTo>
                  <a:close/>
                  <a:moveTo>
                    <a:pt x="19144" y="4763"/>
                  </a:moveTo>
                  <a:cubicBezTo>
                    <a:pt x="22972" y="4763"/>
                    <a:pt x="26801" y="4763"/>
                    <a:pt x="30630" y="4763"/>
                  </a:cubicBezTo>
                  <a:cubicBezTo>
                    <a:pt x="38287" y="4763"/>
                    <a:pt x="42116" y="4763"/>
                    <a:pt x="45945" y="4763"/>
                  </a:cubicBezTo>
                  <a:cubicBezTo>
                    <a:pt x="49773" y="4763"/>
                    <a:pt x="49773" y="4763"/>
                    <a:pt x="53602" y="8490"/>
                  </a:cubicBezTo>
                  <a:cubicBezTo>
                    <a:pt x="57431" y="8490"/>
                    <a:pt x="57431" y="12218"/>
                    <a:pt x="61259" y="12218"/>
                  </a:cubicBezTo>
                  <a:cubicBezTo>
                    <a:pt x="61259" y="15945"/>
                    <a:pt x="61259" y="19672"/>
                    <a:pt x="65088" y="23399"/>
                  </a:cubicBezTo>
                  <a:lnTo>
                    <a:pt x="55038" y="23399"/>
                  </a:lnTo>
                  <a:cubicBezTo>
                    <a:pt x="49773" y="15945"/>
                    <a:pt x="49773" y="15945"/>
                    <a:pt x="49773" y="12218"/>
                  </a:cubicBezTo>
                  <a:lnTo>
                    <a:pt x="42116" y="12218"/>
                  </a:lnTo>
                  <a:cubicBezTo>
                    <a:pt x="38287" y="8490"/>
                    <a:pt x="34458" y="8490"/>
                    <a:pt x="30630" y="8490"/>
                  </a:cubicBezTo>
                  <a:cubicBezTo>
                    <a:pt x="26801" y="8490"/>
                    <a:pt x="26801" y="12218"/>
                    <a:pt x="22972" y="12218"/>
                  </a:cubicBezTo>
                  <a:cubicBezTo>
                    <a:pt x="19144" y="12218"/>
                    <a:pt x="19144" y="12218"/>
                    <a:pt x="15315" y="15945"/>
                  </a:cubicBezTo>
                  <a:cubicBezTo>
                    <a:pt x="15281" y="15945"/>
                    <a:pt x="11486" y="15961"/>
                    <a:pt x="11486" y="19672"/>
                  </a:cubicBezTo>
                  <a:lnTo>
                    <a:pt x="11486" y="30853"/>
                  </a:lnTo>
                  <a:cubicBezTo>
                    <a:pt x="15315" y="34581"/>
                    <a:pt x="15315" y="34581"/>
                    <a:pt x="19144" y="34581"/>
                  </a:cubicBezTo>
                  <a:cubicBezTo>
                    <a:pt x="19144" y="38308"/>
                    <a:pt x="22972" y="38308"/>
                    <a:pt x="26801" y="38308"/>
                  </a:cubicBezTo>
                  <a:cubicBezTo>
                    <a:pt x="26801" y="42035"/>
                    <a:pt x="30630" y="42035"/>
                    <a:pt x="34458" y="42035"/>
                  </a:cubicBezTo>
                  <a:cubicBezTo>
                    <a:pt x="38287" y="42035"/>
                    <a:pt x="38287" y="42035"/>
                    <a:pt x="42116" y="42035"/>
                  </a:cubicBezTo>
                  <a:cubicBezTo>
                    <a:pt x="45945" y="45762"/>
                    <a:pt x="45945" y="45762"/>
                    <a:pt x="49773" y="45762"/>
                  </a:cubicBezTo>
                  <a:lnTo>
                    <a:pt x="53602" y="49489"/>
                  </a:lnTo>
                  <a:cubicBezTo>
                    <a:pt x="57431" y="49489"/>
                    <a:pt x="57431" y="49489"/>
                    <a:pt x="61259" y="53217"/>
                  </a:cubicBezTo>
                  <a:cubicBezTo>
                    <a:pt x="61259" y="53251"/>
                    <a:pt x="61277" y="56944"/>
                    <a:pt x="65088" y="56944"/>
                  </a:cubicBezTo>
                  <a:lnTo>
                    <a:pt x="65088" y="68125"/>
                  </a:lnTo>
                  <a:cubicBezTo>
                    <a:pt x="65088" y="71852"/>
                    <a:pt x="65088" y="71852"/>
                    <a:pt x="65088" y="75580"/>
                  </a:cubicBezTo>
                  <a:cubicBezTo>
                    <a:pt x="61259" y="79307"/>
                    <a:pt x="61259" y="83034"/>
                    <a:pt x="57431" y="83034"/>
                  </a:cubicBezTo>
                  <a:cubicBezTo>
                    <a:pt x="53602" y="86761"/>
                    <a:pt x="49773" y="86761"/>
                    <a:pt x="45945" y="90488"/>
                  </a:cubicBezTo>
                  <a:cubicBezTo>
                    <a:pt x="42116" y="90488"/>
                    <a:pt x="38287" y="90488"/>
                    <a:pt x="30630" y="90488"/>
                  </a:cubicBezTo>
                  <a:cubicBezTo>
                    <a:pt x="22972" y="90488"/>
                    <a:pt x="15315" y="90488"/>
                    <a:pt x="7658" y="86761"/>
                  </a:cubicBezTo>
                  <a:cubicBezTo>
                    <a:pt x="3829" y="83034"/>
                    <a:pt x="0" y="75580"/>
                    <a:pt x="0" y="68125"/>
                  </a:cubicBezTo>
                  <a:lnTo>
                    <a:pt x="6700" y="68125"/>
                  </a:lnTo>
                  <a:cubicBezTo>
                    <a:pt x="7658" y="71852"/>
                    <a:pt x="7658" y="71852"/>
                    <a:pt x="7658" y="75580"/>
                  </a:cubicBezTo>
                  <a:cubicBezTo>
                    <a:pt x="11486" y="75580"/>
                    <a:pt x="11486" y="79307"/>
                    <a:pt x="15315" y="79307"/>
                  </a:cubicBezTo>
                  <a:cubicBezTo>
                    <a:pt x="15347" y="79338"/>
                    <a:pt x="19160" y="83034"/>
                    <a:pt x="22972" y="83034"/>
                  </a:cubicBezTo>
                  <a:cubicBezTo>
                    <a:pt x="23020" y="83034"/>
                    <a:pt x="26825" y="83034"/>
                    <a:pt x="30630" y="83034"/>
                  </a:cubicBezTo>
                  <a:cubicBezTo>
                    <a:pt x="34458" y="83034"/>
                    <a:pt x="38287" y="83034"/>
                    <a:pt x="42116" y="83034"/>
                  </a:cubicBezTo>
                  <a:cubicBezTo>
                    <a:pt x="45945" y="83034"/>
                    <a:pt x="45945" y="79307"/>
                    <a:pt x="49773" y="79307"/>
                  </a:cubicBezTo>
                  <a:lnTo>
                    <a:pt x="53602" y="75580"/>
                  </a:lnTo>
                  <a:lnTo>
                    <a:pt x="57431" y="68125"/>
                  </a:lnTo>
                  <a:cubicBezTo>
                    <a:pt x="57431" y="64398"/>
                    <a:pt x="57431" y="60671"/>
                    <a:pt x="53602" y="60671"/>
                  </a:cubicBezTo>
                  <a:cubicBezTo>
                    <a:pt x="53602" y="56944"/>
                    <a:pt x="49773" y="56944"/>
                    <a:pt x="49773" y="53217"/>
                  </a:cubicBezTo>
                  <a:cubicBezTo>
                    <a:pt x="45945" y="53217"/>
                    <a:pt x="42116" y="53217"/>
                    <a:pt x="38287" y="49489"/>
                  </a:cubicBezTo>
                  <a:cubicBezTo>
                    <a:pt x="38239" y="49489"/>
                    <a:pt x="34434" y="49489"/>
                    <a:pt x="30630" y="49489"/>
                  </a:cubicBezTo>
                  <a:cubicBezTo>
                    <a:pt x="26801" y="49489"/>
                    <a:pt x="26801" y="45762"/>
                    <a:pt x="22972" y="45762"/>
                  </a:cubicBezTo>
                  <a:cubicBezTo>
                    <a:pt x="22926" y="45762"/>
                    <a:pt x="19120" y="45762"/>
                    <a:pt x="15315" y="45762"/>
                  </a:cubicBezTo>
                  <a:lnTo>
                    <a:pt x="11486" y="42035"/>
                  </a:lnTo>
                  <a:lnTo>
                    <a:pt x="7658" y="38308"/>
                  </a:lnTo>
                  <a:cubicBezTo>
                    <a:pt x="3829" y="38308"/>
                    <a:pt x="3829" y="34581"/>
                    <a:pt x="3829" y="30853"/>
                  </a:cubicBezTo>
                  <a:cubicBezTo>
                    <a:pt x="3829" y="23399"/>
                    <a:pt x="3829" y="19672"/>
                    <a:pt x="3829" y="15945"/>
                  </a:cubicBezTo>
                  <a:cubicBezTo>
                    <a:pt x="7658" y="12218"/>
                    <a:pt x="7658" y="8490"/>
                    <a:pt x="11486" y="8490"/>
                  </a:cubicBezTo>
                  <a:cubicBezTo>
                    <a:pt x="15315" y="8490"/>
                    <a:pt x="15315" y="4763"/>
                    <a:pt x="19144" y="4763"/>
                  </a:cubicBezTo>
                  <a:close/>
                  <a:moveTo>
                    <a:pt x="346075" y="0"/>
                  </a:moveTo>
                  <a:lnTo>
                    <a:pt x="354013" y="0"/>
                  </a:lnTo>
                  <a:lnTo>
                    <a:pt x="354013" y="90488"/>
                  </a:lnTo>
                  <a:lnTo>
                    <a:pt x="346075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75"/>
            <p:cNvSpPr>
              <a:spLocks/>
            </p:cNvSpPr>
            <p:nvPr/>
          </p:nvSpPr>
          <p:spPr bwMode="auto">
            <a:xfrm>
              <a:off x="7136398" y="4865161"/>
              <a:ext cx="430441" cy="71091"/>
            </a:xfrm>
            <a:custGeom>
              <a:avLst/>
              <a:gdLst/>
              <a:ahLst/>
              <a:cxnLst/>
              <a:rect l="l" t="t" r="r" b="b"/>
              <a:pathLst>
                <a:path w="701675" h="115888">
                  <a:moveTo>
                    <a:pt x="123825" y="57150"/>
                  </a:moveTo>
                  <a:lnTo>
                    <a:pt x="110490" y="60325"/>
                  </a:lnTo>
                  <a:cubicBezTo>
                    <a:pt x="108561" y="60779"/>
                    <a:pt x="104763" y="60779"/>
                    <a:pt x="100965" y="60779"/>
                  </a:cubicBezTo>
                  <a:cubicBezTo>
                    <a:pt x="97155" y="60779"/>
                    <a:pt x="97155" y="60779"/>
                    <a:pt x="93345" y="60779"/>
                  </a:cubicBezTo>
                  <a:lnTo>
                    <a:pt x="89535" y="64407"/>
                  </a:lnTo>
                  <a:lnTo>
                    <a:pt x="85725" y="71665"/>
                  </a:lnTo>
                  <a:lnTo>
                    <a:pt x="89535" y="78922"/>
                  </a:lnTo>
                  <a:cubicBezTo>
                    <a:pt x="93345" y="82550"/>
                    <a:pt x="97155" y="82550"/>
                    <a:pt x="100965" y="82550"/>
                  </a:cubicBezTo>
                  <a:lnTo>
                    <a:pt x="108585" y="82550"/>
                  </a:lnTo>
                  <a:cubicBezTo>
                    <a:pt x="112395" y="78922"/>
                    <a:pt x="116205" y="78922"/>
                    <a:pt x="116205" y="75293"/>
                  </a:cubicBezTo>
                  <a:cubicBezTo>
                    <a:pt x="120015" y="75293"/>
                    <a:pt x="120015" y="71665"/>
                    <a:pt x="123825" y="71665"/>
                  </a:cubicBezTo>
                  <a:lnTo>
                    <a:pt x="123825" y="64407"/>
                  </a:lnTo>
                  <a:close/>
                  <a:moveTo>
                    <a:pt x="565871" y="33338"/>
                  </a:moveTo>
                  <a:cubicBezTo>
                    <a:pt x="562119" y="33338"/>
                    <a:pt x="562119" y="33338"/>
                    <a:pt x="558367" y="37148"/>
                  </a:cubicBezTo>
                  <a:cubicBezTo>
                    <a:pt x="558345" y="37170"/>
                    <a:pt x="554615" y="40969"/>
                    <a:pt x="554615" y="44768"/>
                  </a:cubicBezTo>
                  <a:cubicBezTo>
                    <a:pt x="554594" y="44789"/>
                    <a:pt x="550862" y="48589"/>
                    <a:pt x="550862" y="52388"/>
                  </a:cubicBezTo>
                  <a:cubicBezTo>
                    <a:pt x="592137" y="52388"/>
                    <a:pt x="592137" y="52388"/>
                    <a:pt x="592137" y="52388"/>
                  </a:cubicBezTo>
                  <a:cubicBezTo>
                    <a:pt x="592137" y="48578"/>
                    <a:pt x="592137" y="48578"/>
                    <a:pt x="592137" y="44768"/>
                  </a:cubicBezTo>
                  <a:cubicBezTo>
                    <a:pt x="592137" y="40958"/>
                    <a:pt x="588385" y="40958"/>
                    <a:pt x="588385" y="37148"/>
                  </a:cubicBezTo>
                  <a:cubicBezTo>
                    <a:pt x="584633" y="37148"/>
                    <a:pt x="584633" y="33338"/>
                    <a:pt x="580880" y="33338"/>
                  </a:cubicBezTo>
                  <a:cubicBezTo>
                    <a:pt x="580848" y="33338"/>
                    <a:pt x="577112" y="33338"/>
                    <a:pt x="573376" y="33338"/>
                  </a:cubicBezTo>
                  <a:cubicBezTo>
                    <a:pt x="569624" y="33338"/>
                    <a:pt x="569624" y="33338"/>
                    <a:pt x="565871" y="33338"/>
                  </a:cubicBezTo>
                  <a:close/>
                  <a:moveTo>
                    <a:pt x="390669" y="33338"/>
                  </a:moveTo>
                  <a:cubicBezTo>
                    <a:pt x="390632" y="33338"/>
                    <a:pt x="386898" y="33358"/>
                    <a:pt x="383165" y="37148"/>
                  </a:cubicBezTo>
                  <a:cubicBezTo>
                    <a:pt x="383165" y="37186"/>
                    <a:pt x="383146" y="40977"/>
                    <a:pt x="379412" y="44768"/>
                  </a:cubicBezTo>
                  <a:cubicBezTo>
                    <a:pt x="379412" y="44807"/>
                    <a:pt x="379412" y="4859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16935" y="48578"/>
                    <a:pt x="416935" y="48578"/>
                    <a:pt x="416935" y="44768"/>
                  </a:cubicBezTo>
                  <a:cubicBezTo>
                    <a:pt x="416935" y="40958"/>
                    <a:pt x="416935" y="40958"/>
                    <a:pt x="413183" y="37148"/>
                  </a:cubicBezTo>
                  <a:cubicBezTo>
                    <a:pt x="413183" y="37148"/>
                    <a:pt x="409430" y="33338"/>
                    <a:pt x="405678" y="33338"/>
                  </a:cubicBezTo>
                  <a:cubicBezTo>
                    <a:pt x="405639" y="33338"/>
                    <a:pt x="401906" y="33338"/>
                    <a:pt x="398174" y="33338"/>
                  </a:cubicBezTo>
                  <a:cubicBezTo>
                    <a:pt x="398135" y="33338"/>
                    <a:pt x="394402" y="33338"/>
                    <a:pt x="390669" y="33338"/>
                  </a:cubicBezTo>
                  <a:close/>
                  <a:moveTo>
                    <a:pt x="289069" y="33338"/>
                  </a:moveTo>
                  <a:cubicBezTo>
                    <a:pt x="289069" y="33338"/>
                    <a:pt x="285317" y="37124"/>
                    <a:pt x="281565" y="37124"/>
                  </a:cubicBezTo>
                  <a:cubicBezTo>
                    <a:pt x="281565" y="40909"/>
                    <a:pt x="281565" y="40909"/>
                    <a:pt x="277812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77812" y="71194"/>
                  </a:cubicBezTo>
                  <a:cubicBezTo>
                    <a:pt x="281565" y="74980"/>
                    <a:pt x="281565" y="74980"/>
                    <a:pt x="281565" y="78766"/>
                  </a:cubicBezTo>
                  <a:lnTo>
                    <a:pt x="289069" y="82551"/>
                  </a:lnTo>
                  <a:lnTo>
                    <a:pt x="296574" y="82551"/>
                  </a:lnTo>
                  <a:cubicBezTo>
                    <a:pt x="304078" y="82551"/>
                    <a:pt x="311583" y="82551"/>
                    <a:pt x="315335" y="78766"/>
                  </a:cubicBezTo>
                  <a:cubicBezTo>
                    <a:pt x="315335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5335" y="44695"/>
                    <a:pt x="315335" y="40909"/>
                    <a:pt x="315335" y="37124"/>
                  </a:cubicBezTo>
                  <a:cubicBezTo>
                    <a:pt x="311583" y="37124"/>
                    <a:pt x="311583" y="33338"/>
                    <a:pt x="307830" y="33338"/>
                  </a:cubicBezTo>
                  <a:cubicBezTo>
                    <a:pt x="304078" y="33338"/>
                    <a:pt x="300326" y="33338"/>
                    <a:pt x="296574" y="33338"/>
                  </a:cubicBezTo>
                  <a:cubicBezTo>
                    <a:pt x="296531" y="33338"/>
                    <a:pt x="292799" y="33338"/>
                    <a:pt x="289069" y="33338"/>
                  </a:cubicBezTo>
                  <a:close/>
                  <a:moveTo>
                    <a:pt x="611187" y="26988"/>
                  </a:moveTo>
                  <a:lnTo>
                    <a:pt x="619125" y="26988"/>
                  </a:lnTo>
                  <a:lnTo>
                    <a:pt x="638175" y="52388"/>
                  </a:lnTo>
                  <a:lnTo>
                    <a:pt x="657225" y="26988"/>
                  </a:lnTo>
                  <a:lnTo>
                    <a:pt x="663575" y="26988"/>
                  </a:lnTo>
                  <a:lnTo>
                    <a:pt x="641350" y="57151"/>
                  </a:lnTo>
                  <a:lnTo>
                    <a:pt x="668337" y="90488"/>
                  </a:lnTo>
                  <a:lnTo>
                    <a:pt x="657225" y="90488"/>
                  </a:lnTo>
                  <a:lnTo>
                    <a:pt x="638175" y="63501"/>
                  </a:lnTo>
                  <a:lnTo>
                    <a:pt x="619125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3033" y="26988"/>
                  </a:moveTo>
                  <a:cubicBezTo>
                    <a:pt x="566737" y="26988"/>
                    <a:pt x="570442" y="26988"/>
                    <a:pt x="574146" y="26988"/>
                  </a:cubicBezTo>
                  <a:cubicBezTo>
                    <a:pt x="577850" y="26988"/>
                    <a:pt x="581554" y="26988"/>
                    <a:pt x="585258" y="30724"/>
                  </a:cubicBezTo>
                  <a:cubicBezTo>
                    <a:pt x="588963" y="30724"/>
                    <a:pt x="592667" y="34459"/>
                    <a:pt x="596371" y="34459"/>
                  </a:cubicBezTo>
                  <a:cubicBezTo>
                    <a:pt x="596371" y="38194"/>
                    <a:pt x="600075" y="41929"/>
                    <a:pt x="600075" y="45665"/>
                  </a:cubicBezTo>
                  <a:cubicBezTo>
                    <a:pt x="600075" y="49400"/>
                    <a:pt x="600075" y="53135"/>
                    <a:pt x="600075" y="56871"/>
                  </a:cubicBezTo>
                  <a:lnTo>
                    <a:pt x="551921" y="60606"/>
                  </a:lnTo>
                  <a:cubicBezTo>
                    <a:pt x="551921" y="64341"/>
                    <a:pt x="551921" y="68076"/>
                    <a:pt x="555625" y="68076"/>
                  </a:cubicBezTo>
                  <a:cubicBezTo>
                    <a:pt x="555625" y="71812"/>
                    <a:pt x="555625" y="75547"/>
                    <a:pt x="559329" y="79282"/>
                  </a:cubicBezTo>
                  <a:lnTo>
                    <a:pt x="563033" y="83018"/>
                  </a:lnTo>
                  <a:cubicBezTo>
                    <a:pt x="566737" y="83018"/>
                    <a:pt x="570442" y="83018"/>
                    <a:pt x="574146" y="83018"/>
                  </a:cubicBezTo>
                  <a:cubicBezTo>
                    <a:pt x="577850" y="83018"/>
                    <a:pt x="581554" y="83018"/>
                    <a:pt x="585258" y="83018"/>
                  </a:cubicBezTo>
                  <a:cubicBezTo>
                    <a:pt x="588963" y="79282"/>
                    <a:pt x="592667" y="75547"/>
                    <a:pt x="592667" y="71812"/>
                  </a:cubicBezTo>
                  <a:lnTo>
                    <a:pt x="599149" y="75080"/>
                  </a:lnTo>
                  <a:cubicBezTo>
                    <a:pt x="600075" y="75567"/>
                    <a:pt x="600066" y="79282"/>
                    <a:pt x="596371" y="79282"/>
                  </a:cubicBezTo>
                  <a:cubicBezTo>
                    <a:pt x="596371" y="83018"/>
                    <a:pt x="596371" y="83018"/>
                    <a:pt x="592667" y="86753"/>
                  </a:cubicBezTo>
                  <a:cubicBezTo>
                    <a:pt x="588963" y="86753"/>
                    <a:pt x="588963" y="86753"/>
                    <a:pt x="585258" y="90488"/>
                  </a:cubicBezTo>
                  <a:cubicBezTo>
                    <a:pt x="581554" y="90488"/>
                    <a:pt x="577850" y="90488"/>
                    <a:pt x="574146" y="90488"/>
                  </a:cubicBezTo>
                  <a:cubicBezTo>
                    <a:pt x="570442" y="90488"/>
                    <a:pt x="566737" y="90488"/>
                    <a:pt x="563033" y="90488"/>
                  </a:cubicBezTo>
                  <a:cubicBezTo>
                    <a:pt x="559329" y="86753"/>
                    <a:pt x="555625" y="86753"/>
                    <a:pt x="551921" y="83018"/>
                  </a:cubicBezTo>
                  <a:cubicBezTo>
                    <a:pt x="548216" y="79282"/>
                    <a:pt x="548216" y="75547"/>
                    <a:pt x="548216" y="71812"/>
                  </a:cubicBezTo>
                  <a:cubicBezTo>
                    <a:pt x="544512" y="68076"/>
                    <a:pt x="544512" y="64341"/>
                    <a:pt x="544512" y="56871"/>
                  </a:cubicBezTo>
                  <a:cubicBezTo>
                    <a:pt x="544512" y="53135"/>
                    <a:pt x="544512" y="45665"/>
                    <a:pt x="548216" y="41929"/>
                  </a:cubicBezTo>
                  <a:lnTo>
                    <a:pt x="551921" y="34459"/>
                  </a:lnTo>
                  <a:cubicBezTo>
                    <a:pt x="555625" y="30724"/>
                    <a:pt x="559329" y="30724"/>
                    <a:pt x="563033" y="26988"/>
                  </a:cubicBezTo>
                  <a:close/>
                  <a:moveTo>
                    <a:pt x="386656" y="26988"/>
                  </a:moveTo>
                  <a:cubicBezTo>
                    <a:pt x="390327" y="26988"/>
                    <a:pt x="393998" y="26988"/>
                    <a:pt x="397669" y="26988"/>
                  </a:cubicBezTo>
                  <a:cubicBezTo>
                    <a:pt x="405011" y="26988"/>
                    <a:pt x="408683" y="26988"/>
                    <a:pt x="412354" y="30724"/>
                  </a:cubicBezTo>
                  <a:cubicBezTo>
                    <a:pt x="416025" y="30724"/>
                    <a:pt x="416025" y="34459"/>
                    <a:pt x="419696" y="34459"/>
                  </a:cubicBezTo>
                  <a:cubicBezTo>
                    <a:pt x="423367" y="38194"/>
                    <a:pt x="423367" y="41929"/>
                    <a:pt x="423367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9314" y="60606"/>
                  </a:lnTo>
                  <a:lnTo>
                    <a:pt x="379314" y="68076"/>
                  </a:lnTo>
                  <a:cubicBezTo>
                    <a:pt x="379314" y="71812"/>
                    <a:pt x="379314" y="75547"/>
                    <a:pt x="382985" y="79282"/>
                  </a:cubicBezTo>
                  <a:cubicBezTo>
                    <a:pt x="382985" y="79282"/>
                    <a:pt x="386656" y="83018"/>
                    <a:pt x="390327" y="83018"/>
                  </a:cubicBezTo>
                  <a:cubicBezTo>
                    <a:pt x="390366" y="83018"/>
                    <a:pt x="394018" y="83018"/>
                    <a:pt x="397669" y="83018"/>
                  </a:cubicBezTo>
                  <a:cubicBezTo>
                    <a:pt x="405011" y="83018"/>
                    <a:pt x="408683" y="83018"/>
                    <a:pt x="412354" y="83018"/>
                  </a:cubicBezTo>
                  <a:cubicBezTo>
                    <a:pt x="412354" y="79282"/>
                    <a:pt x="416025" y="75547"/>
                    <a:pt x="416025" y="71812"/>
                  </a:cubicBezTo>
                  <a:lnTo>
                    <a:pt x="422449" y="75080"/>
                  </a:lnTo>
                  <a:cubicBezTo>
                    <a:pt x="419696" y="83018"/>
                    <a:pt x="419696" y="83018"/>
                    <a:pt x="416025" y="86753"/>
                  </a:cubicBezTo>
                  <a:cubicBezTo>
                    <a:pt x="415986" y="86753"/>
                    <a:pt x="412334" y="86772"/>
                    <a:pt x="408683" y="90488"/>
                  </a:cubicBezTo>
                  <a:cubicBezTo>
                    <a:pt x="405011" y="90488"/>
                    <a:pt x="401340" y="90488"/>
                    <a:pt x="397669" y="90488"/>
                  </a:cubicBezTo>
                  <a:cubicBezTo>
                    <a:pt x="393998" y="90488"/>
                    <a:pt x="390327" y="90488"/>
                    <a:pt x="386656" y="90488"/>
                  </a:cubicBezTo>
                  <a:cubicBezTo>
                    <a:pt x="382985" y="86753"/>
                    <a:pt x="379314" y="86753"/>
                    <a:pt x="375642" y="83018"/>
                  </a:cubicBezTo>
                  <a:cubicBezTo>
                    <a:pt x="375642" y="79282"/>
                    <a:pt x="371971" y="75547"/>
                    <a:pt x="371971" y="71812"/>
                  </a:cubicBezTo>
                  <a:cubicBezTo>
                    <a:pt x="371971" y="68076"/>
                    <a:pt x="368300" y="64341"/>
                    <a:pt x="368300" y="56871"/>
                  </a:cubicBezTo>
                  <a:lnTo>
                    <a:pt x="371971" y="41929"/>
                  </a:lnTo>
                  <a:cubicBezTo>
                    <a:pt x="371971" y="38194"/>
                    <a:pt x="375642" y="34459"/>
                    <a:pt x="379314" y="34459"/>
                  </a:cubicBezTo>
                  <a:cubicBezTo>
                    <a:pt x="382985" y="30724"/>
                    <a:pt x="382985" y="30724"/>
                    <a:pt x="386656" y="26988"/>
                  </a:cubicBezTo>
                  <a:close/>
                  <a:moveTo>
                    <a:pt x="269875" y="26988"/>
                  </a:moveTo>
                  <a:lnTo>
                    <a:pt x="276543" y="26988"/>
                  </a:lnTo>
                  <a:cubicBezTo>
                    <a:pt x="277495" y="34397"/>
                    <a:pt x="281305" y="30692"/>
                    <a:pt x="285115" y="30692"/>
                  </a:cubicBezTo>
                  <a:lnTo>
                    <a:pt x="300355" y="26988"/>
                  </a:lnTo>
                  <a:cubicBezTo>
                    <a:pt x="304165" y="26988"/>
                    <a:pt x="307975" y="26988"/>
                    <a:pt x="311785" y="30692"/>
                  </a:cubicBezTo>
                  <a:cubicBezTo>
                    <a:pt x="315595" y="30692"/>
                    <a:pt x="319405" y="34397"/>
                    <a:pt x="323215" y="34397"/>
                  </a:cubicBezTo>
                  <a:cubicBezTo>
                    <a:pt x="323215" y="38101"/>
                    <a:pt x="327025" y="41805"/>
                    <a:pt x="327025" y="45509"/>
                  </a:cubicBezTo>
                  <a:lnTo>
                    <a:pt x="327025" y="56622"/>
                  </a:lnTo>
                  <a:cubicBezTo>
                    <a:pt x="327025" y="64030"/>
                    <a:pt x="327025" y="67734"/>
                    <a:pt x="327025" y="71438"/>
                  </a:cubicBezTo>
                  <a:cubicBezTo>
                    <a:pt x="323215" y="75142"/>
                    <a:pt x="323215" y="78847"/>
                    <a:pt x="319405" y="82551"/>
                  </a:cubicBezTo>
                  <a:cubicBezTo>
                    <a:pt x="319374" y="82581"/>
                    <a:pt x="315579" y="86255"/>
                    <a:pt x="311785" y="86255"/>
                  </a:cubicBezTo>
                  <a:cubicBezTo>
                    <a:pt x="307975" y="89959"/>
                    <a:pt x="304165" y="89959"/>
                    <a:pt x="300355" y="89959"/>
                  </a:cubicBezTo>
                  <a:cubicBezTo>
                    <a:pt x="296545" y="89959"/>
                    <a:pt x="288925" y="89959"/>
                    <a:pt x="285115" y="86255"/>
                  </a:cubicBezTo>
                  <a:cubicBezTo>
                    <a:pt x="281305" y="86255"/>
                    <a:pt x="277495" y="82551"/>
                    <a:pt x="277495" y="78847"/>
                  </a:cubicBezTo>
                  <a:cubicBezTo>
                    <a:pt x="277495" y="115888"/>
                    <a:pt x="277495" y="115888"/>
                    <a:pt x="277495" y="115888"/>
                  </a:cubicBezTo>
                  <a:lnTo>
                    <a:pt x="27082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3987" y="26988"/>
                  </a:moveTo>
                  <a:lnTo>
                    <a:pt x="160544" y="26988"/>
                  </a:lnTo>
                  <a:cubicBezTo>
                    <a:pt x="161480" y="30730"/>
                    <a:pt x="161480" y="30882"/>
                    <a:pt x="161480" y="34459"/>
                  </a:cubicBezTo>
                  <a:cubicBezTo>
                    <a:pt x="161480" y="34474"/>
                    <a:pt x="161480" y="34706"/>
                    <a:pt x="161480" y="38194"/>
                  </a:cubicBezTo>
                  <a:cubicBezTo>
                    <a:pt x="165227" y="34459"/>
                    <a:pt x="168973" y="30724"/>
                    <a:pt x="172720" y="30724"/>
                  </a:cubicBezTo>
                  <a:cubicBezTo>
                    <a:pt x="176466" y="26988"/>
                    <a:pt x="180213" y="26988"/>
                    <a:pt x="183959" y="26988"/>
                  </a:cubicBezTo>
                  <a:lnTo>
                    <a:pt x="191452" y="26988"/>
                  </a:lnTo>
                  <a:cubicBezTo>
                    <a:pt x="195199" y="26988"/>
                    <a:pt x="195199" y="30724"/>
                    <a:pt x="198945" y="30724"/>
                  </a:cubicBezTo>
                  <a:lnTo>
                    <a:pt x="202692" y="34459"/>
                  </a:lnTo>
                  <a:cubicBezTo>
                    <a:pt x="202692" y="38194"/>
                    <a:pt x="202692" y="38194"/>
                    <a:pt x="202692" y="41929"/>
                  </a:cubicBezTo>
                  <a:cubicBezTo>
                    <a:pt x="206439" y="38194"/>
                    <a:pt x="210185" y="34459"/>
                    <a:pt x="213932" y="30724"/>
                  </a:cubicBezTo>
                  <a:cubicBezTo>
                    <a:pt x="217678" y="26988"/>
                    <a:pt x="221425" y="26988"/>
                    <a:pt x="228918" y="26988"/>
                  </a:cubicBezTo>
                  <a:lnTo>
                    <a:pt x="236411" y="26988"/>
                  </a:lnTo>
                  <a:cubicBezTo>
                    <a:pt x="240157" y="30724"/>
                    <a:pt x="243904" y="30724"/>
                    <a:pt x="243904" y="34459"/>
                  </a:cubicBezTo>
                  <a:cubicBezTo>
                    <a:pt x="243904" y="34459"/>
                    <a:pt x="247650" y="38194"/>
                    <a:pt x="247650" y="41929"/>
                  </a:cubicBezTo>
                  <a:cubicBezTo>
                    <a:pt x="247650" y="45665"/>
                    <a:pt x="247650" y="49400"/>
                    <a:pt x="247650" y="53135"/>
                  </a:cubicBezTo>
                  <a:cubicBezTo>
                    <a:pt x="247650" y="90488"/>
                    <a:pt x="247650" y="90488"/>
                    <a:pt x="247650" y="90488"/>
                  </a:cubicBezTo>
                  <a:lnTo>
                    <a:pt x="240157" y="90488"/>
                  </a:lnTo>
                  <a:cubicBezTo>
                    <a:pt x="240157" y="53135"/>
                    <a:pt x="240157" y="53135"/>
                    <a:pt x="240157" y="53135"/>
                  </a:cubicBezTo>
                  <a:cubicBezTo>
                    <a:pt x="240157" y="49400"/>
                    <a:pt x="240157" y="49400"/>
                    <a:pt x="240157" y="45665"/>
                  </a:cubicBezTo>
                  <a:cubicBezTo>
                    <a:pt x="240157" y="41929"/>
                    <a:pt x="240157" y="41929"/>
                    <a:pt x="236411" y="38194"/>
                  </a:cubicBezTo>
                  <a:lnTo>
                    <a:pt x="232664" y="34459"/>
                  </a:lnTo>
                  <a:cubicBezTo>
                    <a:pt x="228918" y="34459"/>
                    <a:pt x="228918" y="34459"/>
                    <a:pt x="225171" y="34459"/>
                  </a:cubicBezTo>
                  <a:lnTo>
                    <a:pt x="217678" y="34459"/>
                  </a:lnTo>
                  <a:cubicBezTo>
                    <a:pt x="213932" y="34459"/>
                    <a:pt x="213932" y="38194"/>
                    <a:pt x="210185" y="38194"/>
                  </a:cubicBezTo>
                  <a:cubicBezTo>
                    <a:pt x="210185" y="41929"/>
                    <a:pt x="206439" y="41929"/>
                    <a:pt x="206439" y="45665"/>
                  </a:cubicBezTo>
                  <a:lnTo>
                    <a:pt x="206439" y="53135"/>
                  </a:lnTo>
                  <a:cubicBezTo>
                    <a:pt x="206439" y="90488"/>
                    <a:pt x="206439" y="90488"/>
                    <a:pt x="206439" y="90488"/>
                  </a:cubicBezTo>
                  <a:lnTo>
                    <a:pt x="199882" y="90488"/>
                  </a:lnTo>
                  <a:cubicBezTo>
                    <a:pt x="198945" y="53135"/>
                    <a:pt x="198945" y="53135"/>
                    <a:pt x="198945" y="53135"/>
                  </a:cubicBezTo>
                  <a:cubicBezTo>
                    <a:pt x="198945" y="49400"/>
                    <a:pt x="198945" y="49400"/>
                    <a:pt x="195199" y="45665"/>
                  </a:cubicBezTo>
                  <a:cubicBezTo>
                    <a:pt x="195199" y="41929"/>
                    <a:pt x="195199" y="41929"/>
                    <a:pt x="195199" y="38194"/>
                  </a:cubicBezTo>
                  <a:cubicBezTo>
                    <a:pt x="191452" y="38194"/>
                    <a:pt x="191452" y="34459"/>
                    <a:pt x="187706" y="34459"/>
                  </a:cubicBezTo>
                  <a:cubicBezTo>
                    <a:pt x="187661" y="34459"/>
                    <a:pt x="183937" y="34459"/>
                    <a:pt x="180213" y="34459"/>
                  </a:cubicBezTo>
                  <a:cubicBezTo>
                    <a:pt x="180168" y="34459"/>
                    <a:pt x="176444" y="34459"/>
                    <a:pt x="172720" y="34459"/>
                  </a:cubicBezTo>
                  <a:lnTo>
                    <a:pt x="168973" y="38194"/>
                  </a:lnTo>
                  <a:cubicBezTo>
                    <a:pt x="165227" y="41929"/>
                    <a:pt x="165227" y="41929"/>
                    <a:pt x="165227" y="45665"/>
                  </a:cubicBezTo>
                  <a:lnTo>
                    <a:pt x="161480" y="53135"/>
                  </a:lnTo>
                  <a:cubicBezTo>
                    <a:pt x="161480" y="90488"/>
                    <a:pt x="161480" y="90488"/>
                    <a:pt x="161480" y="90488"/>
                  </a:cubicBezTo>
                  <a:lnTo>
                    <a:pt x="154924" y="90488"/>
                  </a:lnTo>
                  <a:cubicBezTo>
                    <a:pt x="153987" y="41929"/>
                    <a:pt x="153987" y="41929"/>
                    <a:pt x="153987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0463" y="26988"/>
                    <a:pt x="127934" y="30724"/>
                  </a:cubicBezTo>
                  <a:cubicBezTo>
                    <a:pt x="131669" y="34459"/>
                    <a:pt x="131669" y="41929"/>
                    <a:pt x="131669" y="49400"/>
                  </a:cubicBezTo>
                  <a:cubicBezTo>
                    <a:pt x="131669" y="75547"/>
                    <a:pt x="131669" y="75547"/>
                    <a:pt x="131669" y="75547"/>
                  </a:cubicBezTo>
                  <a:cubicBezTo>
                    <a:pt x="131669" y="75593"/>
                    <a:pt x="131692" y="79305"/>
                    <a:pt x="135405" y="83018"/>
                  </a:cubicBezTo>
                  <a:cubicBezTo>
                    <a:pt x="135422" y="83018"/>
                    <a:pt x="135653" y="83018"/>
                    <a:pt x="139140" y="83018"/>
                  </a:cubicBezTo>
                  <a:lnTo>
                    <a:pt x="142875" y="89554"/>
                  </a:lnTo>
                  <a:lnTo>
                    <a:pt x="135405" y="90488"/>
                  </a:lnTo>
                  <a:lnTo>
                    <a:pt x="127934" y="86753"/>
                  </a:lnTo>
                  <a:lnTo>
                    <a:pt x="124199" y="83018"/>
                  </a:lnTo>
                  <a:cubicBezTo>
                    <a:pt x="124199" y="79282"/>
                    <a:pt x="124199" y="79282"/>
                    <a:pt x="124199" y="75547"/>
                  </a:cubicBezTo>
                  <a:cubicBezTo>
                    <a:pt x="120463" y="79282"/>
                    <a:pt x="120463" y="83018"/>
                    <a:pt x="116728" y="86753"/>
                  </a:cubicBezTo>
                  <a:cubicBezTo>
                    <a:pt x="109258" y="90488"/>
                    <a:pt x="105522" y="90488"/>
                    <a:pt x="101787" y="90488"/>
                  </a:cubicBezTo>
                  <a:cubicBezTo>
                    <a:pt x="98052" y="90488"/>
                    <a:pt x="94316" y="90488"/>
                    <a:pt x="90581" y="90488"/>
                  </a:cubicBezTo>
                  <a:cubicBezTo>
                    <a:pt x="90581" y="90488"/>
                    <a:pt x="86846" y="86753"/>
                    <a:pt x="83111" y="86753"/>
                  </a:cubicBezTo>
                  <a:cubicBezTo>
                    <a:pt x="83111" y="83018"/>
                    <a:pt x="83111" y="83018"/>
                    <a:pt x="79375" y="79282"/>
                  </a:cubicBezTo>
                  <a:cubicBezTo>
                    <a:pt x="79375" y="79236"/>
                    <a:pt x="79375" y="75524"/>
                    <a:pt x="79375" y="71812"/>
                  </a:cubicBezTo>
                  <a:cubicBezTo>
                    <a:pt x="79375" y="68076"/>
                    <a:pt x="79375" y="68076"/>
                    <a:pt x="83111" y="64341"/>
                  </a:cubicBezTo>
                  <a:cubicBezTo>
                    <a:pt x="83111" y="60606"/>
                    <a:pt x="86846" y="60606"/>
                    <a:pt x="86846" y="56871"/>
                  </a:cubicBezTo>
                  <a:cubicBezTo>
                    <a:pt x="90581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2331" y="53135"/>
                  </a:lnTo>
                  <a:lnTo>
                    <a:pt x="123498" y="41463"/>
                  </a:lnTo>
                  <a:cubicBezTo>
                    <a:pt x="123265" y="39128"/>
                    <a:pt x="122331" y="38194"/>
                    <a:pt x="120463" y="38194"/>
                  </a:cubicBezTo>
                  <a:cubicBezTo>
                    <a:pt x="116728" y="34459"/>
                    <a:pt x="112993" y="34459"/>
                    <a:pt x="109258" y="34459"/>
                  </a:cubicBezTo>
                  <a:lnTo>
                    <a:pt x="101787" y="34459"/>
                  </a:lnTo>
                  <a:cubicBezTo>
                    <a:pt x="98052" y="34459"/>
                    <a:pt x="98052" y="34459"/>
                    <a:pt x="94316" y="34459"/>
                  </a:cubicBezTo>
                  <a:lnTo>
                    <a:pt x="90581" y="38194"/>
                  </a:lnTo>
                  <a:cubicBezTo>
                    <a:pt x="90581" y="41929"/>
                    <a:pt x="90581" y="41929"/>
                    <a:pt x="90581" y="45665"/>
                  </a:cubicBezTo>
                  <a:lnTo>
                    <a:pt x="84045" y="45665"/>
                  </a:lnTo>
                  <a:lnTo>
                    <a:pt x="83111" y="38194"/>
                  </a:lnTo>
                  <a:cubicBezTo>
                    <a:pt x="86846" y="34459"/>
                    <a:pt x="86846" y="34459"/>
                    <a:pt x="90581" y="30724"/>
                  </a:cubicBezTo>
                  <a:cubicBezTo>
                    <a:pt x="90627" y="30724"/>
                    <a:pt x="94339" y="30701"/>
                    <a:pt x="98052" y="26988"/>
                  </a:cubicBezTo>
                  <a:close/>
                  <a:moveTo>
                    <a:pt x="682823" y="11113"/>
                  </a:moveTo>
                  <a:lnTo>
                    <a:pt x="686594" y="24342"/>
                  </a:lnTo>
                  <a:cubicBezTo>
                    <a:pt x="686594" y="26232"/>
                    <a:pt x="686594" y="26232"/>
                    <a:pt x="686594" y="26232"/>
                  </a:cubicBezTo>
                  <a:lnTo>
                    <a:pt x="699790" y="26232"/>
                  </a:lnTo>
                  <a:cubicBezTo>
                    <a:pt x="701675" y="26232"/>
                    <a:pt x="701675" y="26232"/>
                    <a:pt x="701675" y="26232"/>
                  </a:cubicBezTo>
                  <a:lnTo>
                    <a:pt x="701675" y="32847"/>
                  </a:lnTo>
                  <a:cubicBezTo>
                    <a:pt x="701675" y="33792"/>
                    <a:pt x="701675" y="33792"/>
                    <a:pt x="701675" y="33792"/>
                  </a:cubicBezTo>
                  <a:lnTo>
                    <a:pt x="688479" y="33792"/>
                  </a:lnTo>
                  <a:cubicBezTo>
                    <a:pt x="686594" y="33792"/>
                    <a:pt x="686594" y="33792"/>
                    <a:pt x="686594" y="33792"/>
                  </a:cubicBezTo>
                  <a:cubicBezTo>
                    <a:pt x="686594" y="75369"/>
                    <a:pt x="686594" y="75369"/>
                    <a:pt x="686594" y="75369"/>
                  </a:cubicBezTo>
                  <a:cubicBezTo>
                    <a:pt x="686594" y="79149"/>
                    <a:pt x="686594" y="79149"/>
                    <a:pt x="690364" y="82929"/>
                  </a:cubicBezTo>
                  <a:lnTo>
                    <a:pt x="701675" y="89543"/>
                  </a:lnTo>
                  <a:cubicBezTo>
                    <a:pt x="701675" y="90488"/>
                    <a:pt x="701675" y="90488"/>
                    <a:pt x="701675" y="90488"/>
                  </a:cubicBezTo>
                  <a:cubicBezTo>
                    <a:pt x="694134" y="90488"/>
                    <a:pt x="694134" y="90488"/>
                    <a:pt x="690364" y="90488"/>
                  </a:cubicBezTo>
                  <a:cubicBezTo>
                    <a:pt x="686594" y="90488"/>
                    <a:pt x="682823" y="90488"/>
                    <a:pt x="682823" y="86708"/>
                  </a:cubicBezTo>
                  <a:cubicBezTo>
                    <a:pt x="679053" y="82929"/>
                    <a:pt x="679053" y="79149"/>
                    <a:pt x="679053" y="75369"/>
                  </a:cubicBezTo>
                  <a:cubicBezTo>
                    <a:pt x="679053" y="33792"/>
                    <a:pt x="679053" y="33792"/>
                    <a:pt x="679053" y="33792"/>
                  </a:cubicBezTo>
                  <a:lnTo>
                    <a:pt x="672455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8111" y="26232"/>
                  </a:lnTo>
                  <a:cubicBezTo>
                    <a:pt x="679053" y="26232"/>
                    <a:pt x="679053" y="26232"/>
                    <a:pt x="679053" y="26232"/>
                  </a:cubicBezTo>
                  <a:lnTo>
                    <a:pt x="682352" y="13003"/>
                  </a:lnTo>
                  <a:cubicBezTo>
                    <a:pt x="682823" y="11113"/>
                    <a:pt x="682823" y="11113"/>
                    <a:pt x="682823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18677" y="4763"/>
                  </a:moveTo>
                  <a:cubicBezTo>
                    <a:pt x="22412" y="4763"/>
                    <a:pt x="26147" y="4763"/>
                    <a:pt x="33618" y="4763"/>
                  </a:cubicBezTo>
                  <a:cubicBezTo>
                    <a:pt x="37353" y="4763"/>
                    <a:pt x="41088" y="4763"/>
                    <a:pt x="44824" y="4763"/>
                  </a:cubicBezTo>
                  <a:cubicBezTo>
                    <a:pt x="48559" y="4763"/>
                    <a:pt x="52294" y="4763"/>
                    <a:pt x="52294" y="8490"/>
                  </a:cubicBezTo>
                  <a:cubicBezTo>
                    <a:pt x="56030" y="8490"/>
                    <a:pt x="56030" y="12218"/>
                    <a:pt x="59765" y="12218"/>
                  </a:cubicBezTo>
                  <a:cubicBezTo>
                    <a:pt x="59765" y="15945"/>
                    <a:pt x="59765" y="19672"/>
                    <a:pt x="63500" y="23399"/>
                  </a:cubicBezTo>
                  <a:lnTo>
                    <a:pt x="53695" y="23399"/>
                  </a:lnTo>
                  <a:cubicBezTo>
                    <a:pt x="48559" y="15945"/>
                    <a:pt x="48559" y="15945"/>
                    <a:pt x="48559" y="12218"/>
                  </a:cubicBezTo>
                  <a:cubicBezTo>
                    <a:pt x="44824" y="12218"/>
                    <a:pt x="44824" y="12218"/>
                    <a:pt x="41088" y="12218"/>
                  </a:cubicBezTo>
                  <a:lnTo>
                    <a:pt x="33618" y="8490"/>
                  </a:lnTo>
                  <a:cubicBezTo>
                    <a:pt x="26147" y="8490"/>
                    <a:pt x="26147" y="12218"/>
                    <a:pt x="22412" y="12218"/>
                  </a:cubicBezTo>
                  <a:cubicBezTo>
                    <a:pt x="18677" y="12218"/>
                    <a:pt x="18677" y="12218"/>
                    <a:pt x="14941" y="15945"/>
                  </a:cubicBezTo>
                  <a:cubicBezTo>
                    <a:pt x="14908" y="15945"/>
                    <a:pt x="11206" y="15962"/>
                    <a:pt x="11206" y="19672"/>
                  </a:cubicBezTo>
                  <a:lnTo>
                    <a:pt x="11206" y="30853"/>
                  </a:lnTo>
                  <a:cubicBezTo>
                    <a:pt x="14941" y="34581"/>
                    <a:pt x="14941" y="34581"/>
                    <a:pt x="18677" y="34581"/>
                  </a:cubicBezTo>
                  <a:cubicBezTo>
                    <a:pt x="18677" y="38308"/>
                    <a:pt x="22412" y="38308"/>
                    <a:pt x="26147" y="38308"/>
                  </a:cubicBezTo>
                  <a:cubicBezTo>
                    <a:pt x="26147" y="42035"/>
                    <a:pt x="29882" y="42035"/>
                    <a:pt x="33618" y="42035"/>
                  </a:cubicBezTo>
                  <a:cubicBezTo>
                    <a:pt x="37353" y="42035"/>
                    <a:pt x="37353" y="42035"/>
                    <a:pt x="41088" y="42035"/>
                  </a:cubicBezTo>
                  <a:cubicBezTo>
                    <a:pt x="44824" y="45762"/>
                    <a:pt x="44824" y="45762"/>
                    <a:pt x="48559" y="45762"/>
                  </a:cubicBezTo>
                  <a:cubicBezTo>
                    <a:pt x="48578" y="45781"/>
                    <a:pt x="52304" y="49489"/>
                    <a:pt x="56030" y="49489"/>
                  </a:cubicBezTo>
                  <a:cubicBezTo>
                    <a:pt x="56039" y="49498"/>
                    <a:pt x="56215" y="49675"/>
                    <a:pt x="59765" y="53217"/>
                  </a:cubicBezTo>
                  <a:lnTo>
                    <a:pt x="63500" y="56944"/>
                  </a:lnTo>
                  <a:lnTo>
                    <a:pt x="63500" y="68125"/>
                  </a:lnTo>
                  <a:cubicBezTo>
                    <a:pt x="63500" y="71852"/>
                    <a:pt x="63500" y="71852"/>
                    <a:pt x="63500" y="75580"/>
                  </a:cubicBezTo>
                  <a:cubicBezTo>
                    <a:pt x="59765" y="79307"/>
                    <a:pt x="59765" y="83034"/>
                    <a:pt x="56030" y="83034"/>
                  </a:cubicBezTo>
                  <a:cubicBezTo>
                    <a:pt x="52294" y="86761"/>
                    <a:pt x="48559" y="86761"/>
                    <a:pt x="44824" y="90488"/>
                  </a:cubicBezTo>
                  <a:cubicBezTo>
                    <a:pt x="41088" y="90488"/>
                    <a:pt x="37353" y="90488"/>
                    <a:pt x="33618" y="90488"/>
                  </a:cubicBezTo>
                  <a:cubicBezTo>
                    <a:pt x="22412" y="90488"/>
                    <a:pt x="14941" y="90488"/>
                    <a:pt x="7471" y="86761"/>
                  </a:cubicBezTo>
                  <a:cubicBezTo>
                    <a:pt x="3735" y="83034"/>
                    <a:pt x="0" y="75580"/>
                    <a:pt x="0" y="68125"/>
                  </a:cubicBezTo>
                  <a:lnTo>
                    <a:pt x="6537" y="68125"/>
                  </a:lnTo>
                  <a:cubicBezTo>
                    <a:pt x="7471" y="71852"/>
                    <a:pt x="7471" y="71852"/>
                    <a:pt x="11206" y="75580"/>
                  </a:cubicBezTo>
                  <a:cubicBezTo>
                    <a:pt x="11206" y="75614"/>
                    <a:pt x="11223" y="79307"/>
                    <a:pt x="14941" y="79307"/>
                  </a:cubicBezTo>
                  <a:cubicBezTo>
                    <a:pt x="14958" y="79323"/>
                    <a:pt x="18685" y="83034"/>
                    <a:pt x="22412" y="83034"/>
                  </a:cubicBezTo>
                  <a:cubicBezTo>
                    <a:pt x="26147" y="83034"/>
                    <a:pt x="26147" y="83034"/>
                    <a:pt x="33618" y="83034"/>
                  </a:cubicBezTo>
                  <a:cubicBezTo>
                    <a:pt x="33665" y="83034"/>
                    <a:pt x="37377" y="83034"/>
                    <a:pt x="41088" y="83034"/>
                  </a:cubicBezTo>
                  <a:cubicBezTo>
                    <a:pt x="44824" y="83034"/>
                    <a:pt x="44824" y="79307"/>
                    <a:pt x="48559" y="79307"/>
                  </a:cubicBezTo>
                  <a:lnTo>
                    <a:pt x="52294" y="75580"/>
                  </a:lnTo>
                  <a:lnTo>
                    <a:pt x="56030" y="68125"/>
                  </a:lnTo>
                  <a:cubicBezTo>
                    <a:pt x="56030" y="64398"/>
                    <a:pt x="56030" y="60671"/>
                    <a:pt x="52294" y="60671"/>
                  </a:cubicBezTo>
                  <a:cubicBezTo>
                    <a:pt x="52294" y="56944"/>
                    <a:pt x="48559" y="56944"/>
                    <a:pt x="48559" y="53217"/>
                  </a:cubicBezTo>
                  <a:cubicBezTo>
                    <a:pt x="44824" y="53217"/>
                    <a:pt x="41088" y="53217"/>
                    <a:pt x="37353" y="49489"/>
                  </a:cubicBezTo>
                  <a:cubicBezTo>
                    <a:pt x="37306" y="49489"/>
                    <a:pt x="33595" y="49489"/>
                    <a:pt x="29882" y="49489"/>
                  </a:cubicBezTo>
                  <a:cubicBezTo>
                    <a:pt x="26147" y="49489"/>
                    <a:pt x="26147" y="45762"/>
                    <a:pt x="22412" y="45762"/>
                  </a:cubicBezTo>
                  <a:lnTo>
                    <a:pt x="11206" y="42035"/>
                  </a:lnTo>
                  <a:lnTo>
                    <a:pt x="7471" y="38308"/>
                  </a:lnTo>
                  <a:cubicBezTo>
                    <a:pt x="3735" y="38308"/>
                    <a:pt x="3735" y="34581"/>
                    <a:pt x="3735" y="30853"/>
                  </a:cubicBezTo>
                  <a:cubicBezTo>
                    <a:pt x="3735" y="23399"/>
                    <a:pt x="3735" y="19672"/>
                    <a:pt x="3735" y="15945"/>
                  </a:cubicBezTo>
                  <a:cubicBezTo>
                    <a:pt x="7471" y="12218"/>
                    <a:pt x="7471" y="8490"/>
                    <a:pt x="11206" y="8490"/>
                  </a:cubicBezTo>
                  <a:cubicBezTo>
                    <a:pt x="14941" y="8490"/>
                    <a:pt x="14941" y="4763"/>
                    <a:pt x="18677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89"/>
            <p:cNvSpPr>
              <a:spLocks/>
            </p:cNvSpPr>
            <p:nvPr/>
          </p:nvSpPr>
          <p:spPr bwMode="auto">
            <a:xfrm>
              <a:off x="7821986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cubicBezTo>
                    <a:pt x="108744" y="60779"/>
                    <a:pt x="105092" y="60779"/>
                    <a:pt x="101441" y="60779"/>
                  </a:cubicBez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1441" y="82550"/>
                  </a:cubicBezTo>
                  <a:cubicBezTo>
                    <a:pt x="105092" y="82550"/>
                    <a:pt x="108744" y="82550"/>
                    <a:pt x="112395" y="82550"/>
                  </a:cubicBezTo>
                  <a:cubicBezTo>
                    <a:pt x="116046" y="78922"/>
                    <a:pt x="116046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66882" y="33338"/>
                  </a:moveTo>
                  <a:cubicBezTo>
                    <a:pt x="566859" y="33338"/>
                    <a:pt x="563130" y="33350"/>
                    <a:pt x="563130" y="37148"/>
                  </a:cubicBezTo>
                  <a:cubicBezTo>
                    <a:pt x="559378" y="37148"/>
                    <a:pt x="559378" y="40958"/>
                    <a:pt x="555625" y="44768"/>
                  </a:cubicBezTo>
                  <a:cubicBezTo>
                    <a:pt x="555625" y="44798"/>
                    <a:pt x="555625" y="48593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cubicBezTo>
                    <a:pt x="581891" y="33338"/>
                    <a:pt x="578139" y="33338"/>
                    <a:pt x="574387" y="33338"/>
                  </a:cubicBezTo>
                  <a:cubicBezTo>
                    <a:pt x="574354" y="33338"/>
                    <a:pt x="570618" y="33338"/>
                    <a:pt x="566882" y="33338"/>
                  </a:cubicBezTo>
                  <a:close/>
                  <a:moveTo>
                    <a:pt x="394421" y="33338"/>
                  </a:moveTo>
                  <a:cubicBezTo>
                    <a:pt x="390669" y="33338"/>
                    <a:pt x="386917" y="33338"/>
                    <a:pt x="386917" y="37148"/>
                  </a:cubicBezTo>
                  <a:cubicBezTo>
                    <a:pt x="383165" y="37148"/>
                    <a:pt x="383165" y="40958"/>
                    <a:pt x="383165" y="44768"/>
                  </a:cubicBezTo>
                  <a:cubicBezTo>
                    <a:pt x="379412" y="44768"/>
                    <a:pt x="379412" y="48578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16935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5678" y="33338"/>
                    <a:pt x="405678" y="33338"/>
                    <a:pt x="401926" y="33338"/>
                  </a:cubicBezTo>
                  <a:close/>
                  <a:moveTo>
                    <a:pt x="292821" y="33338"/>
                  </a:moveTo>
                  <a:lnTo>
                    <a:pt x="285317" y="37124"/>
                  </a:lnTo>
                  <a:cubicBezTo>
                    <a:pt x="281565" y="40909"/>
                    <a:pt x="281565" y="40909"/>
                    <a:pt x="281565" y="44695"/>
                  </a:cubicBezTo>
                  <a:cubicBezTo>
                    <a:pt x="277812" y="48481"/>
                    <a:pt x="277812" y="52266"/>
                    <a:pt x="277812" y="59838"/>
                  </a:cubicBezTo>
                  <a:cubicBezTo>
                    <a:pt x="277812" y="63623"/>
                    <a:pt x="277812" y="67409"/>
                    <a:pt x="281565" y="71194"/>
                  </a:cubicBezTo>
                  <a:cubicBezTo>
                    <a:pt x="281565" y="74980"/>
                    <a:pt x="281565" y="74980"/>
                    <a:pt x="285317" y="78766"/>
                  </a:cubicBezTo>
                  <a:cubicBezTo>
                    <a:pt x="285317" y="78766"/>
                    <a:pt x="289069" y="82551"/>
                    <a:pt x="292821" y="82551"/>
                  </a:cubicBezTo>
                  <a:cubicBezTo>
                    <a:pt x="292864" y="82551"/>
                    <a:pt x="296595" y="82551"/>
                    <a:pt x="300326" y="82551"/>
                  </a:cubicBezTo>
                  <a:cubicBezTo>
                    <a:pt x="307830" y="82551"/>
                    <a:pt x="311583" y="82551"/>
                    <a:pt x="315335" y="78766"/>
                  </a:cubicBezTo>
                  <a:cubicBezTo>
                    <a:pt x="319087" y="71194"/>
                    <a:pt x="319087" y="67409"/>
                    <a:pt x="319087" y="56052"/>
                  </a:cubicBezTo>
                  <a:lnTo>
                    <a:pt x="319087" y="48481"/>
                  </a:lnTo>
                  <a:cubicBezTo>
                    <a:pt x="319087" y="44695"/>
                    <a:pt x="319087" y="40909"/>
                    <a:pt x="315335" y="37124"/>
                  </a:cubicBezTo>
                  <a:cubicBezTo>
                    <a:pt x="315335" y="37124"/>
                    <a:pt x="311583" y="33338"/>
                    <a:pt x="307830" y="33338"/>
                  </a:cubicBezTo>
                  <a:cubicBezTo>
                    <a:pt x="307786" y="33338"/>
                    <a:pt x="304057" y="33338"/>
                    <a:pt x="300326" y="33338"/>
                  </a:cubicBezTo>
                  <a:close/>
                  <a:moveTo>
                    <a:pt x="611187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539" y="26988"/>
                  </a:moveTo>
                  <a:cubicBezTo>
                    <a:pt x="566573" y="26988"/>
                    <a:pt x="570227" y="26988"/>
                    <a:pt x="573881" y="26988"/>
                  </a:cubicBezTo>
                  <a:cubicBezTo>
                    <a:pt x="581223" y="26988"/>
                    <a:pt x="584895" y="26988"/>
                    <a:pt x="588566" y="30724"/>
                  </a:cubicBezTo>
                  <a:lnTo>
                    <a:pt x="595908" y="34459"/>
                  </a:lnTo>
                  <a:cubicBezTo>
                    <a:pt x="599579" y="38194"/>
                    <a:pt x="599579" y="41929"/>
                    <a:pt x="599579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526" y="60606"/>
                  </a:lnTo>
                  <a:lnTo>
                    <a:pt x="555526" y="68076"/>
                  </a:lnTo>
                  <a:cubicBezTo>
                    <a:pt x="555526" y="71812"/>
                    <a:pt x="559197" y="75547"/>
                    <a:pt x="559197" y="79282"/>
                  </a:cubicBezTo>
                  <a:cubicBezTo>
                    <a:pt x="562868" y="79282"/>
                    <a:pt x="562868" y="83018"/>
                    <a:pt x="566539" y="83018"/>
                  </a:cubicBezTo>
                  <a:cubicBezTo>
                    <a:pt x="570210" y="83018"/>
                    <a:pt x="573881" y="83018"/>
                    <a:pt x="577552" y="83018"/>
                  </a:cubicBezTo>
                  <a:cubicBezTo>
                    <a:pt x="581223" y="83018"/>
                    <a:pt x="584895" y="83018"/>
                    <a:pt x="588566" y="83018"/>
                  </a:cubicBezTo>
                  <a:cubicBezTo>
                    <a:pt x="592237" y="79282"/>
                    <a:pt x="592237" y="75547"/>
                    <a:pt x="595908" y="71812"/>
                  </a:cubicBezTo>
                  <a:lnTo>
                    <a:pt x="602332" y="75080"/>
                  </a:lnTo>
                  <a:lnTo>
                    <a:pt x="599579" y="79282"/>
                  </a:lnTo>
                  <a:cubicBezTo>
                    <a:pt x="599579" y="83018"/>
                    <a:pt x="595908" y="83018"/>
                    <a:pt x="592237" y="86753"/>
                  </a:cubicBezTo>
                  <a:cubicBezTo>
                    <a:pt x="592203" y="86753"/>
                    <a:pt x="588549" y="86770"/>
                    <a:pt x="584895" y="90488"/>
                  </a:cubicBezTo>
                  <a:cubicBezTo>
                    <a:pt x="584870" y="90488"/>
                    <a:pt x="581198" y="90488"/>
                    <a:pt x="573881" y="90488"/>
                  </a:cubicBezTo>
                  <a:cubicBezTo>
                    <a:pt x="570210" y="90488"/>
                    <a:pt x="566539" y="90488"/>
                    <a:pt x="562868" y="90488"/>
                  </a:cubicBezTo>
                  <a:cubicBezTo>
                    <a:pt x="559197" y="86753"/>
                    <a:pt x="555526" y="86753"/>
                    <a:pt x="555526" y="83018"/>
                  </a:cubicBezTo>
                  <a:cubicBezTo>
                    <a:pt x="551854" y="79282"/>
                    <a:pt x="548183" y="75547"/>
                    <a:pt x="548183" y="71812"/>
                  </a:cubicBezTo>
                  <a:cubicBezTo>
                    <a:pt x="548183" y="68076"/>
                    <a:pt x="544512" y="64341"/>
                    <a:pt x="544512" y="56871"/>
                  </a:cubicBezTo>
                  <a:lnTo>
                    <a:pt x="548183" y="41929"/>
                  </a:lnTo>
                  <a:cubicBezTo>
                    <a:pt x="551854" y="38194"/>
                    <a:pt x="551854" y="34459"/>
                    <a:pt x="555526" y="34459"/>
                  </a:cubicBezTo>
                  <a:cubicBezTo>
                    <a:pt x="559197" y="30724"/>
                    <a:pt x="562868" y="30724"/>
                    <a:pt x="566539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lnTo>
                    <a:pt x="419630" y="34459"/>
                  </a:lnTo>
                  <a:cubicBezTo>
                    <a:pt x="423334" y="38194"/>
                    <a:pt x="423334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lnTo>
                    <a:pt x="378884" y="68076"/>
                  </a:lnTo>
                  <a:cubicBezTo>
                    <a:pt x="382588" y="71812"/>
                    <a:pt x="382588" y="75547"/>
                    <a:pt x="382588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19630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lnTo>
                    <a:pt x="386292" y="90488"/>
                  </a:lnTo>
                  <a:cubicBezTo>
                    <a:pt x="382588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1475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lnTo>
                    <a:pt x="371475" y="41929"/>
                  </a:ln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cubicBezTo>
                    <a:pt x="318889" y="30692"/>
                    <a:pt x="318889" y="34397"/>
                    <a:pt x="322660" y="34397"/>
                  </a:cubicBezTo>
                  <a:cubicBezTo>
                    <a:pt x="326430" y="38101"/>
                    <a:pt x="326430" y="41805"/>
                    <a:pt x="32643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18889" y="82551"/>
                    <a:pt x="318889" y="86255"/>
                    <a:pt x="315119" y="86255"/>
                  </a:cubicBezTo>
                  <a:cubicBezTo>
                    <a:pt x="311349" y="89959"/>
                    <a:pt x="307578" y="89959"/>
                    <a:pt x="30003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77416" y="78847"/>
                  </a:cubicBezTo>
                  <a:cubicBezTo>
                    <a:pt x="277416" y="115888"/>
                    <a:pt x="277416" y="115888"/>
                    <a:pt x="277416" y="115888"/>
                  </a:cubicBezTo>
                  <a:lnTo>
                    <a:pt x="270818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5"/>
                    <a:pt x="164655" y="38194"/>
                  </a:cubicBezTo>
                  <a:cubicBezTo>
                    <a:pt x="164655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87179" y="26988"/>
                    <a:pt x="190903" y="26988"/>
                    <a:pt x="194627" y="26988"/>
                  </a:cubicBezTo>
                  <a:lnTo>
                    <a:pt x="198374" y="30724"/>
                  </a:lnTo>
                  <a:lnTo>
                    <a:pt x="202120" y="34459"/>
                  </a:ln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502"/>
                    <a:pt x="247101" y="38216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39586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cubicBezTo>
                    <a:pt x="235839" y="38194"/>
                    <a:pt x="235839" y="34459"/>
                    <a:pt x="232093" y="34459"/>
                  </a:cubicBezTo>
                  <a:cubicBezTo>
                    <a:pt x="232047" y="34459"/>
                    <a:pt x="228323" y="34459"/>
                    <a:pt x="224600" y="34459"/>
                  </a:cubicBezTo>
                  <a:cubicBezTo>
                    <a:pt x="224555" y="34459"/>
                    <a:pt x="220831" y="34459"/>
                    <a:pt x="217107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5867" y="53135"/>
                  </a:lnTo>
                  <a:cubicBezTo>
                    <a:pt x="205867" y="90488"/>
                    <a:pt x="205867" y="90488"/>
                    <a:pt x="205867" y="90488"/>
                  </a:cubicBezTo>
                  <a:lnTo>
                    <a:pt x="199310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lnTo>
                    <a:pt x="190881" y="34459"/>
                  </a:lnTo>
                  <a:cubicBezTo>
                    <a:pt x="187134" y="34459"/>
                    <a:pt x="187134" y="34459"/>
                    <a:pt x="183388" y="34459"/>
                  </a:cubicBezTo>
                  <a:lnTo>
                    <a:pt x="175895" y="34459"/>
                  </a:ln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4655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8052" y="26988"/>
                  </a:moveTo>
                  <a:cubicBezTo>
                    <a:pt x="101787" y="26988"/>
                    <a:pt x="105522" y="26988"/>
                    <a:pt x="109258" y="26988"/>
                  </a:cubicBezTo>
                  <a:cubicBezTo>
                    <a:pt x="116728" y="26988"/>
                    <a:pt x="124199" y="26988"/>
                    <a:pt x="127934" y="30724"/>
                  </a:cubicBezTo>
                  <a:cubicBezTo>
                    <a:pt x="131669" y="34459"/>
                    <a:pt x="135405" y="41929"/>
                    <a:pt x="135405" y="49400"/>
                  </a:cubicBezTo>
                  <a:cubicBezTo>
                    <a:pt x="135405" y="75547"/>
                    <a:pt x="135405" y="75547"/>
                    <a:pt x="135405" y="75547"/>
                  </a:cubicBezTo>
                  <a:cubicBezTo>
                    <a:pt x="135405" y="75594"/>
                    <a:pt x="135405" y="79306"/>
                    <a:pt x="135405" y="83018"/>
                  </a:cubicBezTo>
                  <a:lnTo>
                    <a:pt x="142875" y="89554"/>
                  </a:lnTo>
                  <a:lnTo>
                    <a:pt x="139140" y="90488"/>
                  </a:lnTo>
                  <a:cubicBezTo>
                    <a:pt x="135405" y="90488"/>
                    <a:pt x="135405" y="90488"/>
                    <a:pt x="131669" y="90488"/>
                  </a:cubicBezTo>
                  <a:cubicBezTo>
                    <a:pt x="131669" y="90454"/>
                    <a:pt x="131653" y="86753"/>
                    <a:pt x="127934" y="86753"/>
                  </a:cubicBezTo>
                  <a:cubicBezTo>
                    <a:pt x="127934" y="79282"/>
                    <a:pt x="127934" y="79282"/>
                    <a:pt x="127934" y="75547"/>
                  </a:cubicBezTo>
                  <a:cubicBezTo>
                    <a:pt x="124199" y="79282"/>
                    <a:pt x="120463" y="83018"/>
                    <a:pt x="116728" y="86753"/>
                  </a:cubicBezTo>
                  <a:cubicBezTo>
                    <a:pt x="112993" y="90488"/>
                    <a:pt x="109258" y="90488"/>
                    <a:pt x="101787" y="90488"/>
                  </a:cubicBezTo>
                  <a:lnTo>
                    <a:pt x="94316" y="90488"/>
                  </a:lnTo>
                  <a:lnTo>
                    <a:pt x="86846" y="86753"/>
                  </a:lnTo>
                  <a:cubicBezTo>
                    <a:pt x="83111" y="83018"/>
                    <a:pt x="83111" y="83018"/>
                    <a:pt x="83111" y="79282"/>
                  </a:cubicBezTo>
                  <a:cubicBezTo>
                    <a:pt x="83107" y="79279"/>
                    <a:pt x="79375" y="75546"/>
                    <a:pt x="79375" y="71812"/>
                  </a:cubicBezTo>
                  <a:cubicBezTo>
                    <a:pt x="79375" y="68076"/>
                    <a:pt x="83111" y="68076"/>
                    <a:pt x="83111" y="64341"/>
                  </a:cubicBezTo>
                  <a:cubicBezTo>
                    <a:pt x="86846" y="60606"/>
                    <a:pt x="86846" y="60606"/>
                    <a:pt x="90581" y="56871"/>
                  </a:cubicBezTo>
                  <a:cubicBezTo>
                    <a:pt x="94316" y="56871"/>
                    <a:pt x="94316" y="53135"/>
                    <a:pt x="98052" y="53135"/>
                  </a:cubicBezTo>
                  <a:cubicBezTo>
                    <a:pt x="101787" y="53135"/>
                    <a:pt x="105522" y="53135"/>
                    <a:pt x="109258" y="53135"/>
                  </a:cubicBezTo>
                  <a:lnTo>
                    <a:pt x="125600" y="53135"/>
                  </a:lnTo>
                  <a:cubicBezTo>
                    <a:pt x="127934" y="41929"/>
                    <a:pt x="124199" y="38194"/>
                    <a:pt x="120463" y="38194"/>
                  </a:cubicBezTo>
                  <a:cubicBezTo>
                    <a:pt x="120463" y="34459"/>
                    <a:pt x="116728" y="34459"/>
                    <a:pt x="109258" y="34459"/>
                  </a:cubicBezTo>
                  <a:cubicBezTo>
                    <a:pt x="105522" y="34459"/>
                    <a:pt x="105522" y="34459"/>
                    <a:pt x="101787" y="34459"/>
                  </a:cubicBezTo>
                  <a:lnTo>
                    <a:pt x="94316" y="38194"/>
                  </a:lnTo>
                  <a:cubicBezTo>
                    <a:pt x="94316" y="41929"/>
                    <a:pt x="94316" y="41929"/>
                    <a:pt x="90581" y="45665"/>
                  </a:cubicBezTo>
                  <a:lnTo>
                    <a:pt x="84045" y="45665"/>
                  </a:lnTo>
                  <a:lnTo>
                    <a:pt x="86846" y="38194"/>
                  </a:lnTo>
                  <a:cubicBezTo>
                    <a:pt x="86846" y="34459"/>
                    <a:pt x="90581" y="34459"/>
                    <a:pt x="90581" y="30724"/>
                  </a:cubicBezTo>
                  <a:cubicBezTo>
                    <a:pt x="94316" y="30724"/>
                    <a:pt x="94316" y="30724"/>
                    <a:pt x="98052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699757" y="26232"/>
                  </a:lnTo>
                  <a:cubicBezTo>
                    <a:pt x="701146" y="26232"/>
                    <a:pt x="701146" y="26232"/>
                    <a:pt x="701146" y="26232"/>
                  </a:cubicBezTo>
                  <a:lnTo>
                    <a:pt x="701146" y="32847"/>
                  </a:lnTo>
                  <a:cubicBezTo>
                    <a:pt x="701146" y="33792"/>
                    <a:pt x="701146" y="33792"/>
                    <a:pt x="701146" y="33792"/>
                  </a:cubicBezTo>
                  <a:lnTo>
                    <a:pt x="691422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701146" y="90488"/>
                    <a:pt x="701146" y="90488"/>
                    <a:pt x="697442" y="90488"/>
                  </a:cubicBezTo>
                  <a:cubicBezTo>
                    <a:pt x="690033" y="90488"/>
                    <a:pt x="686329" y="90488"/>
                    <a:pt x="682625" y="86708"/>
                  </a:cubicBezTo>
                  <a:cubicBezTo>
                    <a:pt x="682625" y="82929"/>
                    <a:pt x="678921" y="79149"/>
                    <a:pt x="678921" y="75369"/>
                  </a:cubicBezTo>
                  <a:cubicBezTo>
                    <a:pt x="678921" y="33792"/>
                    <a:pt x="678921" y="33792"/>
                    <a:pt x="678921" y="33792"/>
                  </a:cubicBezTo>
                  <a:lnTo>
                    <a:pt x="672438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77995" y="26232"/>
                  </a:lnTo>
                  <a:cubicBezTo>
                    <a:pt x="678921" y="26232"/>
                    <a:pt x="678921" y="26232"/>
                    <a:pt x="678921" y="26232"/>
                  </a:cubicBezTo>
                  <a:lnTo>
                    <a:pt x="682162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6575" y="4763"/>
                  </a:lnTo>
                  <a:lnTo>
                    <a:pt x="536575" y="11113"/>
                  </a:lnTo>
                  <a:lnTo>
                    <a:pt x="506413" y="11113"/>
                  </a:lnTo>
                  <a:lnTo>
                    <a:pt x="506413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37924" y="4763"/>
                    <a:pt x="41717" y="4763"/>
                    <a:pt x="45509" y="4763"/>
                  </a:cubicBezTo>
                  <a:cubicBezTo>
                    <a:pt x="49301" y="4763"/>
                    <a:pt x="53094" y="4763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lnTo>
                    <a:pt x="53094" y="19672"/>
                  </a:lnTo>
                  <a:cubicBezTo>
                    <a:pt x="53094" y="15945"/>
                    <a:pt x="53094" y="15945"/>
                    <a:pt x="49301" y="12218"/>
                  </a:cubicBezTo>
                  <a:cubicBezTo>
                    <a:pt x="49255" y="12218"/>
                    <a:pt x="45486" y="12218"/>
                    <a:pt x="41717" y="12218"/>
                  </a:cubicBezTo>
                  <a:cubicBezTo>
                    <a:pt x="41717" y="8490"/>
                    <a:pt x="37924" y="8490"/>
                    <a:pt x="34132" y="8490"/>
                  </a:cubicBezTo>
                  <a:cubicBezTo>
                    <a:pt x="30339" y="8490"/>
                    <a:pt x="26547" y="12218"/>
                    <a:pt x="22755" y="12218"/>
                  </a:cubicBezTo>
                  <a:cubicBezTo>
                    <a:pt x="22720" y="12218"/>
                    <a:pt x="18962" y="12234"/>
                    <a:pt x="18962" y="15945"/>
                  </a:cubicBezTo>
                  <a:lnTo>
                    <a:pt x="15170" y="19672"/>
                  </a:lnTo>
                  <a:lnTo>
                    <a:pt x="11377" y="23399"/>
                  </a:lnTo>
                  <a:lnTo>
                    <a:pt x="15170" y="30853"/>
                  </a:lnTo>
                  <a:lnTo>
                    <a:pt x="18962" y="34581"/>
                  </a:lnTo>
                  <a:cubicBezTo>
                    <a:pt x="22755" y="38308"/>
                    <a:pt x="22755" y="38308"/>
                    <a:pt x="26547" y="38308"/>
                  </a:cubicBezTo>
                  <a:cubicBezTo>
                    <a:pt x="30339" y="42035"/>
                    <a:pt x="34132" y="42035"/>
                    <a:pt x="37924" y="42035"/>
                  </a:cubicBezTo>
                  <a:lnTo>
                    <a:pt x="49301" y="45762"/>
                  </a:lnTo>
                  <a:lnTo>
                    <a:pt x="56886" y="49489"/>
                  </a:lnTo>
                  <a:lnTo>
                    <a:pt x="60678" y="53217"/>
                  </a:lnTo>
                  <a:lnTo>
                    <a:pt x="64471" y="56944"/>
                  </a:lnTo>
                  <a:lnTo>
                    <a:pt x="68263" y="68125"/>
                  </a:lnTo>
                  <a:cubicBezTo>
                    <a:pt x="68263" y="71852"/>
                    <a:pt x="64471" y="71852"/>
                    <a:pt x="64471" y="75580"/>
                  </a:cubicBezTo>
                  <a:cubicBezTo>
                    <a:pt x="64471" y="79307"/>
                    <a:pt x="60678" y="83034"/>
                    <a:pt x="56886" y="83034"/>
                  </a:cubicBezTo>
                  <a:cubicBezTo>
                    <a:pt x="56886" y="86761"/>
                    <a:pt x="53094" y="86761"/>
                    <a:pt x="49301" y="90488"/>
                  </a:cubicBezTo>
                  <a:lnTo>
                    <a:pt x="34132" y="90488"/>
                  </a:lnTo>
                  <a:cubicBezTo>
                    <a:pt x="22755" y="90488"/>
                    <a:pt x="15170" y="90488"/>
                    <a:pt x="11377" y="86761"/>
                  </a:cubicBezTo>
                  <a:cubicBezTo>
                    <a:pt x="3793" y="83034"/>
                    <a:pt x="0" y="75580"/>
                    <a:pt x="0" y="68125"/>
                  </a:cubicBezTo>
                  <a:lnTo>
                    <a:pt x="6637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cubicBezTo>
                    <a:pt x="18962" y="79307"/>
                    <a:pt x="18962" y="83034"/>
                    <a:pt x="22755" y="83034"/>
                  </a:cubicBez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lnTo>
                    <a:pt x="49301" y="79307"/>
                  </a:lnTo>
                  <a:cubicBezTo>
                    <a:pt x="53094" y="79307"/>
                    <a:pt x="53094" y="75580"/>
                    <a:pt x="56886" y="75580"/>
                  </a:cubicBez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5509" y="53217"/>
                    <a:pt x="45509" y="53217"/>
                    <a:pt x="41717" y="49489"/>
                  </a:cubicBezTo>
                  <a:cubicBezTo>
                    <a:pt x="37924" y="49489"/>
                    <a:pt x="34132" y="49489"/>
                    <a:pt x="30339" y="49489"/>
                  </a:cubicBez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1"/>
                    <a:pt x="7562" y="34558"/>
                    <a:pt x="3793" y="30853"/>
                  </a:cubicBezTo>
                  <a:cubicBezTo>
                    <a:pt x="3793" y="23399"/>
                    <a:pt x="3793" y="19672"/>
                    <a:pt x="7585" y="15945"/>
                  </a:cubicBezTo>
                  <a:lnTo>
                    <a:pt x="11377" y="8490"/>
                  </a:lnTo>
                  <a:cubicBezTo>
                    <a:pt x="15170" y="8490"/>
                    <a:pt x="18962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2425" y="0"/>
                  </a:lnTo>
                  <a:lnTo>
                    <a:pt x="352425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03"/>
            <p:cNvSpPr>
              <a:spLocks/>
            </p:cNvSpPr>
            <p:nvPr/>
          </p:nvSpPr>
          <p:spPr bwMode="auto">
            <a:xfrm>
              <a:off x="8507575" y="4865161"/>
              <a:ext cx="432388" cy="71091"/>
            </a:xfrm>
            <a:custGeom>
              <a:avLst/>
              <a:gdLst/>
              <a:ahLst/>
              <a:cxnLst/>
              <a:rect l="l" t="t" r="r" b="b"/>
              <a:pathLst>
                <a:path w="704850" h="115888">
                  <a:moveTo>
                    <a:pt x="127000" y="57150"/>
                  </a:moveTo>
                  <a:lnTo>
                    <a:pt x="114221" y="60325"/>
                  </a:lnTo>
                  <a:lnTo>
                    <a:pt x="105092" y="60779"/>
                  </a:lnTo>
                  <a:lnTo>
                    <a:pt x="97790" y="60779"/>
                  </a:lnTo>
                  <a:cubicBezTo>
                    <a:pt x="94139" y="64407"/>
                    <a:pt x="94139" y="64407"/>
                    <a:pt x="90487" y="64407"/>
                  </a:cubicBezTo>
                  <a:lnTo>
                    <a:pt x="90487" y="71665"/>
                  </a:lnTo>
                  <a:cubicBezTo>
                    <a:pt x="90487" y="75293"/>
                    <a:pt x="90487" y="78922"/>
                    <a:pt x="94139" y="78922"/>
                  </a:cubicBezTo>
                  <a:cubicBezTo>
                    <a:pt x="94139" y="82550"/>
                    <a:pt x="97790" y="82550"/>
                    <a:pt x="105092" y="82550"/>
                  </a:cubicBezTo>
                  <a:cubicBezTo>
                    <a:pt x="108744" y="82550"/>
                    <a:pt x="108744" y="82550"/>
                    <a:pt x="112395" y="82550"/>
                  </a:cubicBezTo>
                  <a:cubicBezTo>
                    <a:pt x="116046" y="78922"/>
                    <a:pt x="119698" y="78922"/>
                    <a:pt x="119698" y="75293"/>
                  </a:cubicBezTo>
                  <a:lnTo>
                    <a:pt x="123349" y="71665"/>
                  </a:lnTo>
                  <a:lnTo>
                    <a:pt x="127000" y="64407"/>
                  </a:lnTo>
                  <a:close/>
                  <a:moveTo>
                    <a:pt x="570634" y="33338"/>
                  </a:moveTo>
                  <a:cubicBezTo>
                    <a:pt x="566882" y="33338"/>
                    <a:pt x="563130" y="33338"/>
                    <a:pt x="563130" y="37148"/>
                  </a:cubicBezTo>
                  <a:cubicBezTo>
                    <a:pt x="559378" y="37148"/>
                    <a:pt x="559378" y="40958"/>
                    <a:pt x="559378" y="44768"/>
                  </a:cubicBezTo>
                  <a:cubicBezTo>
                    <a:pt x="555625" y="44768"/>
                    <a:pt x="555625" y="48578"/>
                    <a:pt x="555625" y="52388"/>
                  </a:cubicBezTo>
                  <a:cubicBezTo>
                    <a:pt x="596900" y="52388"/>
                    <a:pt x="596900" y="52388"/>
                    <a:pt x="596900" y="52388"/>
                  </a:cubicBezTo>
                  <a:cubicBezTo>
                    <a:pt x="596900" y="48578"/>
                    <a:pt x="596900" y="48578"/>
                    <a:pt x="593148" y="44768"/>
                  </a:cubicBezTo>
                  <a:cubicBezTo>
                    <a:pt x="593148" y="40958"/>
                    <a:pt x="593148" y="40958"/>
                    <a:pt x="589396" y="37148"/>
                  </a:cubicBezTo>
                  <a:lnTo>
                    <a:pt x="585643" y="33338"/>
                  </a:lnTo>
                  <a:lnTo>
                    <a:pt x="578139" y="33338"/>
                  </a:lnTo>
                  <a:close/>
                  <a:moveTo>
                    <a:pt x="394421" y="33338"/>
                  </a:moveTo>
                  <a:cubicBezTo>
                    <a:pt x="390669" y="33338"/>
                    <a:pt x="390669" y="33338"/>
                    <a:pt x="386917" y="37148"/>
                  </a:cubicBezTo>
                  <a:cubicBezTo>
                    <a:pt x="386891" y="37174"/>
                    <a:pt x="383165" y="40971"/>
                    <a:pt x="383165" y="44768"/>
                  </a:cubicBezTo>
                  <a:cubicBezTo>
                    <a:pt x="383140" y="44794"/>
                    <a:pt x="379412" y="48591"/>
                    <a:pt x="379412" y="52388"/>
                  </a:cubicBezTo>
                  <a:cubicBezTo>
                    <a:pt x="420687" y="52388"/>
                    <a:pt x="420687" y="52388"/>
                    <a:pt x="420687" y="52388"/>
                  </a:cubicBezTo>
                  <a:cubicBezTo>
                    <a:pt x="420687" y="48578"/>
                    <a:pt x="420687" y="48578"/>
                    <a:pt x="420687" y="44768"/>
                  </a:cubicBezTo>
                  <a:cubicBezTo>
                    <a:pt x="420687" y="40958"/>
                    <a:pt x="416935" y="40958"/>
                    <a:pt x="416935" y="37148"/>
                  </a:cubicBezTo>
                  <a:cubicBezTo>
                    <a:pt x="413183" y="37148"/>
                    <a:pt x="413183" y="33338"/>
                    <a:pt x="409430" y="33338"/>
                  </a:cubicBezTo>
                  <a:cubicBezTo>
                    <a:pt x="409391" y="33338"/>
                    <a:pt x="405659" y="33338"/>
                    <a:pt x="401926" y="33338"/>
                  </a:cubicBezTo>
                  <a:cubicBezTo>
                    <a:pt x="398174" y="33338"/>
                    <a:pt x="398174" y="33338"/>
                    <a:pt x="394421" y="33338"/>
                  </a:cubicBezTo>
                  <a:close/>
                  <a:moveTo>
                    <a:pt x="292629" y="33338"/>
                  </a:moveTo>
                  <a:cubicBezTo>
                    <a:pt x="288925" y="33338"/>
                    <a:pt x="288925" y="37124"/>
                    <a:pt x="285221" y="37124"/>
                  </a:cubicBezTo>
                  <a:cubicBezTo>
                    <a:pt x="285221" y="40909"/>
                    <a:pt x="281516" y="40909"/>
                    <a:pt x="281516" y="44695"/>
                  </a:cubicBezTo>
                  <a:cubicBezTo>
                    <a:pt x="281516" y="48481"/>
                    <a:pt x="277812" y="52266"/>
                    <a:pt x="277812" y="59838"/>
                  </a:cubicBezTo>
                  <a:cubicBezTo>
                    <a:pt x="277812" y="63623"/>
                    <a:pt x="281516" y="67409"/>
                    <a:pt x="281516" y="71194"/>
                  </a:cubicBezTo>
                  <a:cubicBezTo>
                    <a:pt x="281516" y="74980"/>
                    <a:pt x="285221" y="74980"/>
                    <a:pt x="285221" y="78766"/>
                  </a:cubicBezTo>
                  <a:cubicBezTo>
                    <a:pt x="288925" y="78766"/>
                    <a:pt x="288925" y="82551"/>
                    <a:pt x="292629" y="82551"/>
                  </a:cubicBezTo>
                  <a:cubicBezTo>
                    <a:pt x="296333" y="82551"/>
                    <a:pt x="296333" y="82551"/>
                    <a:pt x="300037" y="82551"/>
                  </a:cubicBezTo>
                  <a:cubicBezTo>
                    <a:pt x="307446" y="82551"/>
                    <a:pt x="311150" y="82551"/>
                    <a:pt x="314854" y="78766"/>
                  </a:cubicBezTo>
                  <a:cubicBezTo>
                    <a:pt x="318558" y="71194"/>
                    <a:pt x="322262" y="67409"/>
                    <a:pt x="322262" y="56052"/>
                  </a:cubicBezTo>
                  <a:cubicBezTo>
                    <a:pt x="322262" y="52266"/>
                    <a:pt x="322262" y="48481"/>
                    <a:pt x="318558" y="48481"/>
                  </a:cubicBezTo>
                  <a:cubicBezTo>
                    <a:pt x="318558" y="44695"/>
                    <a:pt x="318558" y="40909"/>
                    <a:pt x="314854" y="37124"/>
                  </a:cubicBezTo>
                  <a:lnTo>
                    <a:pt x="311150" y="33338"/>
                  </a:lnTo>
                  <a:cubicBezTo>
                    <a:pt x="307446" y="33338"/>
                    <a:pt x="303741" y="33338"/>
                    <a:pt x="300037" y="33338"/>
                  </a:cubicBezTo>
                  <a:cubicBezTo>
                    <a:pt x="296333" y="33338"/>
                    <a:pt x="296333" y="33338"/>
                    <a:pt x="292629" y="33338"/>
                  </a:cubicBezTo>
                  <a:close/>
                  <a:moveTo>
                    <a:pt x="615950" y="26988"/>
                  </a:moveTo>
                  <a:lnTo>
                    <a:pt x="622300" y="26988"/>
                  </a:lnTo>
                  <a:lnTo>
                    <a:pt x="641350" y="52388"/>
                  </a:lnTo>
                  <a:lnTo>
                    <a:pt x="657225" y="26988"/>
                  </a:lnTo>
                  <a:lnTo>
                    <a:pt x="668337" y="26988"/>
                  </a:lnTo>
                  <a:lnTo>
                    <a:pt x="644525" y="57151"/>
                  </a:lnTo>
                  <a:lnTo>
                    <a:pt x="668337" y="90488"/>
                  </a:lnTo>
                  <a:lnTo>
                    <a:pt x="660400" y="90488"/>
                  </a:lnTo>
                  <a:lnTo>
                    <a:pt x="641350" y="63501"/>
                  </a:lnTo>
                  <a:lnTo>
                    <a:pt x="622300" y="90488"/>
                  </a:lnTo>
                  <a:lnTo>
                    <a:pt x="611187" y="90488"/>
                  </a:lnTo>
                  <a:lnTo>
                    <a:pt x="633412" y="57151"/>
                  </a:lnTo>
                  <a:close/>
                  <a:moveTo>
                    <a:pt x="566208" y="26988"/>
                  </a:moveTo>
                  <a:cubicBezTo>
                    <a:pt x="569912" y="26988"/>
                    <a:pt x="573617" y="26988"/>
                    <a:pt x="577321" y="26988"/>
                  </a:cubicBezTo>
                  <a:cubicBezTo>
                    <a:pt x="581025" y="26988"/>
                    <a:pt x="584729" y="26988"/>
                    <a:pt x="588433" y="30724"/>
                  </a:cubicBezTo>
                  <a:lnTo>
                    <a:pt x="595842" y="34459"/>
                  </a:lnTo>
                  <a:cubicBezTo>
                    <a:pt x="599546" y="38194"/>
                    <a:pt x="599546" y="41929"/>
                    <a:pt x="603250" y="45665"/>
                  </a:cubicBezTo>
                  <a:cubicBezTo>
                    <a:pt x="603250" y="49400"/>
                    <a:pt x="603250" y="53135"/>
                    <a:pt x="603250" y="56871"/>
                  </a:cubicBezTo>
                  <a:lnTo>
                    <a:pt x="555096" y="60606"/>
                  </a:lnTo>
                  <a:lnTo>
                    <a:pt x="555096" y="68076"/>
                  </a:lnTo>
                  <a:cubicBezTo>
                    <a:pt x="558800" y="71812"/>
                    <a:pt x="558800" y="75547"/>
                    <a:pt x="558800" y="79282"/>
                  </a:cubicBezTo>
                  <a:cubicBezTo>
                    <a:pt x="562504" y="79282"/>
                    <a:pt x="562504" y="83018"/>
                    <a:pt x="566208" y="83018"/>
                  </a:cubicBezTo>
                  <a:cubicBezTo>
                    <a:pt x="569912" y="83018"/>
                    <a:pt x="573617" y="83018"/>
                    <a:pt x="577321" y="83018"/>
                  </a:cubicBezTo>
                  <a:cubicBezTo>
                    <a:pt x="581025" y="83018"/>
                    <a:pt x="584729" y="83018"/>
                    <a:pt x="588433" y="83018"/>
                  </a:cubicBezTo>
                  <a:cubicBezTo>
                    <a:pt x="592138" y="79282"/>
                    <a:pt x="592138" y="75547"/>
                    <a:pt x="595842" y="71812"/>
                  </a:cubicBezTo>
                  <a:lnTo>
                    <a:pt x="602324" y="75080"/>
                  </a:lnTo>
                  <a:lnTo>
                    <a:pt x="599546" y="79282"/>
                  </a:lnTo>
                  <a:cubicBezTo>
                    <a:pt x="599546" y="83018"/>
                    <a:pt x="595842" y="83018"/>
                    <a:pt x="595842" y="86753"/>
                  </a:cubicBezTo>
                  <a:cubicBezTo>
                    <a:pt x="592138" y="86753"/>
                    <a:pt x="588433" y="86753"/>
                    <a:pt x="588433" y="90488"/>
                  </a:cubicBezTo>
                  <a:cubicBezTo>
                    <a:pt x="584729" y="90488"/>
                    <a:pt x="581025" y="90488"/>
                    <a:pt x="577321" y="90488"/>
                  </a:cubicBezTo>
                  <a:cubicBezTo>
                    <a:pt x="569912" y="90488"/>
                    <a:pt x="566208" y="90488"/>
                    <a:pt x="562504" y="90488"/>
                  </a:cubicBezTo>
                  <a:cubicBezTo>
                    <a:pt x="558800" y="86753"/>
                    <a:pt x="558800" y="86753"/>
                    <a:pt x="555096" y="83018"/>
                  </a:cubicBezTo>
                  <a:cubicBezTo>
                    <a:pt x="551391" y="79282"/>
                    <a:pt x="551391" y="75547"/>
                    <a:pt x="547687" y="71812"/>
                  </a:cubicBezTo>
                  <a:cubicBezTo>
                    <a:pt x="547687" y="68076"/>
                    <a:pt x="547687" y="64341"/>
                    <a:pt x="547687" y="56871"/>
                  </a:cubicBezTo>
                  <a:lnTo>
                    <a:pt x="547687" y="41929"/>
                  </a:lnTo>
                  <a:cubicBezTo>
                    <a:pt x="551391" y="38194"/>
                    <a:pt x="551391" y="34459"/>
                    <a:pt x="555096" y="34459"/>
                  </a:cubicBezTo>
                  <a:cubicBezTo>
                    <a:pt x="558800" y="30724"/>
                    <a:pt x="562504" y="30724"/>
                    <a:pt x="566208" y="26988"/>
                  </a:cubicBezTo>
                  <a:close/>
                  <a:moveTo>
                    <a:pt x="389996" y="26988"/>
                  </a:moveTo>
                  <a:cubicBezTo>
                    <a:pt x="393700" y="26988"/>
                    <a:pt x="397405" y="26988"/>
                    <a:pt x="401109" y="26988"/>
                  </a:cubicBezTo>
                  <a:cubicBezTo>
                    <a:pt x="404813" y="26988"/>
                    <a:pt x="408517" y="26988"/>
                    <a:pt x="412221" y="30724"/>
                  </a:cubicBezTo>
                  <a:cubicBezTo>
                    <a:pt x="415926" y="30724"/>
                    <a:pt x="419630" y="34459"/>
                    <a:pt x="423334" y="34459"/>
                  </a:cubicBezTo>
                  <a:cubicBezTo>
                    <a:pt x="423334" y="38194"/>
                    <a:pt x="427038" y="41929"/>
                    <a:pt x="427038" y="45665"/>
                  </a:cubicBezTo>
                  <a:cubicBezTo>
                    <a:pt x="427038" y="49400"/>
                    <a:pt x="427038" y="53135"/>
                    <a:pt x="427038" y="56871"/>
                  </a:cubicBezTo>
                  <a:lnTo>
                    <a:pt x="378884" y="60606"/>
                  </a:lnTo>
                  <a:cubicBezTo>
                    <a:pt x="378884" y="64341"/>
                    <a:pt x="378884" y="68076"/>
                    <a:pt x="382588" y="68076"/>
                  </a:cubicBezTo>
                  <a:cubicBezTo>
                    <a:pt x="382588" y="71812"/>
                    <a:pt x="382588" y="75547"/>
                    <a:pt x="386292" y="79282"/>
                  </a:cubicBezTo>
                  <a:lnTo>
                    <a:pt x="389996" y="83018"/>
                  </a:lnTo>
                  <a:cubicBezTo>
                    <a:pt x="393700" y="83018"/>
                    <a:pt x="397405" y="83018"/>
                    <a:pt x="401109" y="83018"/>
                  </a:cubicBezTo>
                  <a:cubicBezTo>
                    <a:pt x="404813" y="83018"/>
                    <a:pt x="408517" y="83018"/>
                    <a:pt x="412221" y="83018"/>
                  </a:cubicBezTo>
                  <a:cubicBezTo>
                    <a:pt x="415926" y="79282"/>
                    <a:pt x="419630" y="75547"/>
                    <a:pt x="419630" y="71812"/>
                  </a:cubicBezTo>
                  <a:lnTo>
                    <a:pt x="426112" y="75080"/>
                  </a:lnTo>
                  <a:cubicBezTo>
                    <a:pt x="427038" y="75567"/>
                    <a:pt x="427029" y="79282"/>
                    <a:pt x="423334" y="79282"/>
                  </a:cubicBezTo>
                  <a:cubicBezTo>
                    <a:pt x="423334" y="83018"/>
                    <a:pt x="423334" y="83018"/>
                    <a:pt x="419630" y="86753"/>
                  </a:cubicBezTo>
                  <a:cubicBezTo>
                    <a:pt x="415926" y="86753"/>
                    <a:pt x="415926" y="86753"/>
                    <a:pt x="412221" y="90488"/>
                  </a:cubicBezTo>
                  <a:cubicBezTo>
                    <a:pt x="408517" y="90488"/>
                    <a:pt x="404813" y="90488"/>
                    <a:pt x="401109" y="90488"/>
                  </a:cubicBezTo>
                  <a:cubicBezTo>
                    <a:pt x="397405" y="90488"/>
                    <a:pt x="393700" y="90488"/>
                    <a:pt x="389996" y="90488"/>
                  </a:cubicBezTo>
                  <a:cubicBezTo>
                    <a:pt x="386292" y="86753"/>
                    <a:pt x="382588" y="86753"/>
                    <a:pt x="378884" y="83018"/>
                  </a:cubicBezTo>
                  <a:cubicBezTo>
                    <a:pt x="375179" y="79282"/>
                    <a:pt x="375179" y="75547"/>
                    <a:pt x="375179" y="71812"/>
                  </a:cubicBezTo>
                  <a:cubicBezTo>
                    <a:pt x="371475" y="68076"/>
                    <a:pt x="371475" y="64341"/>
                    <a:pt x="371475" y="56871"/>
                  </a:cubicBezTo>
                  <a:cubicBezTo>
                    <a:pt x="371475" y="53135"/>
                    <a:pt x="371475" y="45665"/>
                    <a:pt x="375179" y="41929"/>
                  </a:cubicBezTo>
                  <a:lnTo>
                    <a:pt x="378884" y="34459"/>
                  </a:lnTo>
                  <a:cubicBezTo>
                    <a:pt x="382588" y="30724"/>
                    <a:pt x="386292" y="30724"/>
                    <a:pt x="389996" y="26988"/>
                  </a:cubicBezTo>
                  <a:close/>
                  <a:moveTo>
                    <a:pt x="269875" y="26988"/>
                  </a:moveTo>
                  <a:lnTo>
                    <a:pt x="276473" y="26988"/>
                  </a:lnTo>
                  <a:cubicBezTo>
                    <a:pt x="281186" y="34397"/>
                    <a:pt x="284956" y="30692"/>
                    <a:pt x="288727" y="30692"/>
                  </a:cubicBezTo>
                  <a:cubicBezTo>
                    <a:pt x="292497" y="26988"/>
                    <a:pt x="296267" y="26988"/>
                    <a:pt x="303808" y="26988"/>
                  </a:cubicBezTo>
                  <a:cubicBezTo>
                    <a:pt x="307578" y="26988"/>
                    <a:pt x="311349" y="26988"/>
                    <a:pt x="315119" y="30692"/>
                  </a:cubicBezTo>
                  <a:lnTo>
                    <a:pt x="322660" y="34397"/>
                  </a:lnTo>
                  <a:cubicBezTo>
                    <a:pt x="326430" y="38101"/>
                    <a:pt x="326430" y="41805"/>
                    <a:pt x="330200" y="45509"/>
                  </a:cubicBezTo>
                  <a:lnTo>
                    <a:pt x="330200" y="56622"/>
                  </a:lnTo>
                  <a:cubicBezTo>
                    <a:pt x="330200" y="64030"/>
                    <a:pt x="330200" y="67734"/>
                    <a:pt x="326430" y="71438"/>
                  </a:cubicBezTo>
                  <a:cubicBezTo>
                    <a:pt x="326430" y="75142"/>
                    <a:pt x="326430" y="78847"/>
                    <a:pt x="322660" y="82551"/>
                  </a:cubicBezTo>
                  <a:cubicBezTo>
                    <a:pt x="322627" y="82583"/>
                    <a:pt x="318873" y="86255"/>
                    <a:pt x="315119" y="86255"/>
                  </a:cubicBezTo>
                  <a:cubicBezTo>
                    <a:pt x="311349" y="89959"/>
                    <a:pt x="307578" y="89959"/>
                    <a:pt x="303808" y="89959"/>
                  </a:cubicBezTo>
                  <a:cubicBezTo>
                    <a:pt x="296267" y="89959"/>
                    <a:pt x="292497" y="89959"/>
                    <a:pt x="288727" y="86255"/>
                  </a:cubicBezTo>
                  <a:cubicBezTo>
                    <a:pt x="284956" y="86255"/>
                    <a:pt x="281186" y="82551"/>
                    <a:pt x="281186" y="78847"/>
                  </a:cubicBezTo>
                  <a:lnTo>
                    <a:pt x="281186" y="82551"/>
                  </a:lnTo>
                  <a:cubicBezTo>
                    <a:pt x="281186" y="115888"/>
                    <a:pt x="281186" y="115888"/>
                    <a:pt x="281186" y="115888"/>
                  </a:cubicBezTo>
                  <a:lnTo>
                    <a:pt x="271289" y="115888"/>
                  </a:lnTo>
                  <a:cubicBezTo>
                    <a:pt x="269875" y="41805"/>
                    <a:pt x="269875" y="41805"/>
                    <a:pt x="269875" y="41805"/>
                  </a:cubicBezTo>
                  <a:cubicBezTo>
                    <a:pt x="269875" y="34397"/>
                    <a:pt x="269875" y="34397"/>
                    <a:pt x="269875" y="30692"/>
                  </a:cubicBezTo>
                  <a:close/>
                  <a:moveTo>
                    <a:pt x="157162" y="26988"/>
                  </a:moveTo>
                  <a:lnTo>
                    <a:pt x="163719" y="26988"/>
                  </a:lnTo>
                  <a:cubicBezTo>
                    <a:pt x="164655" y="30730"/>
                    <a:pt x="164655" y="30881"/>
                    <a:pt x="164655" y="34459"/>
                  </a:cubicBezTo>
                  <a:cubicBezTo>
                    <a:pt x="164655" y="34474"/>
                    <a:pt x="164655" y="34704"/>
                    <a:pt x="164655" y="38194"/>
                  </a:cubicBezTo>
                  <a:cubicBezTo>
                    <a:pt x="168402" y="34459"/>
                    <a:pt x="168402" y="30724"/>
                    <a:pt x="172148" y="30724"/>
                  </a:cubicBezTo>
                  <a:cubicBezTo>
                    <a:pt x="175895" y="26988"/>
                    <a:pt x="179641" y="26988"/>
                    <a:pt x="187134" y="26988"/>
                  </a:cubicBezTo>
                  <a:cubicBezTo>
                    <a:pt x="190881" y="26988"/>
                    <a:pt x="190881" y="26988"/>
                    <a:pt x="194627" y="26988"/>
                  </a:cubicBezTo>
                  <a:lnTo>
                    <a:pt x="198374" y="30724"/>
                  </a:lnTo>
                  <a:cubicBezTo>
                    <a:pt x="202120" y="30724"/>
                    <a:pt x="202120" y="34459"/>
                    <a:pt x="205867" y="34459"/>
                  </a:cubicBezTo>
                  <a:cubicBezTo>
                    <a:pt x="205867" y="38194"/>
                    <a:pt x="205867" y="38194"/>
                    <a:pt x="205867" y="41929"/>
                  </a:cubicBezTo>
                  <a:cubicBezTo>
                    <a:pt x="209614" y="38194"/>
                    <a:pt x="213360" y="34459"/>
                    <a:pt x="217107" y="30724"/>
                  </a:cubicBezTo>
                  <a:cubicBezTo>
                    <a:pt x="220853" y="26988"/>
                    <a:pt x="224600" y="26988"/>
                    <a:pt x="228346" y="26988"/>
                  </a:cubicBezTo>
                  <a:cubicBezTo>
                    <a:pt x="232093" y="26988"/>
                    <a:pt x="235839" y="26988"/>
                    <a:pt x="239586" y="26988"/>
                  </a:cubicBezTo>
                  <a:cubicBezTo>
                    <a:pt x="243332" y="30724"/>
                    <a:pt x="243332" y="30724"/>
                    <a:pt x="247079" y="34459"/>
                  </a:cubicBezTo>
                  <a:cubicBezTo>
                    <a:pt x="247079" y="34459"/>
                    <a:pt x="250825" y="38194"/>
                    <a:pt x="250825" y="41929"/>
                  </a:cubicBezTo>
                  <a:cubicBezTo>
                    <a:pt x="250825" y="45665"/>
                    <a:pt x="250825" y="49400"/>
                    <a:pt x="250825" y="53135"/>
                  </a:cubicBezTo>
                  <a:cubicBezTo>
                    <a:pt x="250825" y="90488"/>
                    <a:pt x="250825" y="90488"/>
                    <a:pt x="250825" y="90488"/>
                  </a:cubicBezTo>
                  <a:lnTo>
                    <a:pt x="243332" y="90488"/>
                  </a:lnTo>
                  <a:cubicBezTo>
                    <a:pt x="243332" y="53135"/>
                    <a:pt x="243332" y="53135"/>
                    <a:pt x="243332" y="53135"/>
                  </a:cubicBezTo>
                  <a:cubicBezTo>
                    <a:pt x="243332" y="49400"/>
                    <a:pt x="243332" y="49400"/>
                    <a:pt x="243332" y="45665"/>
                  </a:cubicBezTo>
                  <a:cubicBezTo>
                    <a:pt x="239586" y="41929"/>
                    <a:pt x="239586" y="41929"/>
                    <a:pt x="239586" y="38194"/>
                  </a:cubicBezTo>
                  <a:lnTo>
                    <a:pt x="235839" y="34459"/>
                  </a:lnTo>
                  <a:cubicBezTo>
                    <a:pt x="232093" y="34459"/>
                    <a:pt x="228346" y="34459"/>
                    <a:pt x="224600" y="34459"/>
                  </a:cubicBezTo>
                  <a:lnTo>
                    <a:pt x="213360" y="38194"/>
                  </a:lnTo>
                  <a:cubicBezTo>
                    <a:pt x="209614" y="41929"/>
                    <a:pt x="209614" y="41929"/>
                    <a:pt x="209614" y="45665"/>
                  </a:cubicBezTo>
                  <a:lnTo>
                    <a:pt x="209614" y="53135"/>
                  </a:lnTo>
                  <a:cubicBezTo>
                    <a:pt x="209614" y="90488"/>
                    <a:pt x="209614" y="90488"/>
                    <a:pt x="209614" y="90488"/>
                  </a:cubicBezTo>
                  <a:lnTo>
                    <a:pt x="199779" y="90488"/>
                  </a:lnTo>
                  <a:cubicBezTo>
                    <a:pt x="198374" y="53135"/>
                    <a:pt x="198374" y="53135"/>
                    <a:pt x="198374" y="53135"/>
                  </a:cubicBezTo>
                  <a:cubicBezTo>
                    <a:pt x="198374" y="49400"/>
                    <a:pt x="198374" y="49400"/>
                    <a:pt x="198374" y="45665"/>
                  </a:cubicBezTo>
                  <a:cubicBezTo>
                    <a:pt x="198374" y="41929"/>
                    <a:pt x="198374" y="41929"/>
                    <a:pt x="194627" y="38194"/>
                  </a:cubicBezTo>
                  <a:cubicBezTo>
                    <a:pt x="194627" y="38162"/>
                    <a:pt x="194611" y="34459"/>
                    <a:pt x="190881" y="34459"/>
                  </a:cubicBezTo>
                  <a:cubicBezTo>
                    <a:pt x="187134" y="34459"/>
                    <a:pt x="187134" y="34459"/>
                    <a:pt x="183388" y="34459"/>
                  </a:cubicBezTo>
                  <a:cubicBezTo>
                    <a:pt x="179641" y="34459"/>
                    <a:pt x="179641" y="34459"/>
                    <a:pt x="175895" y="34459"/>
                  </a:cubicBezTo>
                  <a:cubicBezTo>
                    <a:pt x="172148" y="34459"/>
                    <a:pt x="172148" y="38194"/>
                    <a:pt x="168402" y="38194"/>
                  </a:cubicBezTo>
                  <a:cubicBezTo>
                    <a:pt x="168402" y="41929"/>
                    <a:pt x="168402" y="41929"/>
                    <a:pt x="164655" y="45665"/>
                  </a:cubicBezTo>
                  <a:lnTo>
                    <a:pt x="164655" y="53135"/>
                  </a:lnTo>
                  <a:cubicBezTo>
                    <a:pt x="164655" y="90488"/>
                    <a:pt x="164655" y="90488"/>
                    <a:pt x="164655" y="90488"/>
                  </a:cubicBezTo>
                  <a:lnTo>
                    <a:pt x="158099" y="90488"/>
                  </a:lnTo>
                  <a:cubicBezTo>
                    <a:pt x="157162" y="41929"/>
                    <a:pt x="157162" y="41929"/>
                    <a:pt x="157162" y="41929"/>
                  </a:cubicBezTo>
                  <a:close/>
                  <a:moveTo>
                    <a:pt x="97491" y="26988"/>
                  </a:moveTo>
                  <a:cubicBezTo>
                    <a:pt x="101227" y="26988"/>
                    <a:pt x="104962" y="26988"/>
                    <a:pt x="108697" y="26988"/>
                  </a:cubicBezTo>
                  <a:cubicBezTo>
                    <a:pt x="119903" y="26988"/>
                    <a:pt x="123638" y="26988"/>
                    <a:pt x="127374" y="30724"/>
                  </a:cubicBezTo>
                  <a:cubicBezTo>
                    <a:pt x="131109" y="34459"/>
                    <a:pt x="134844" y="41929"/>
                    <a:pt x="134844" y="49400"/>
                  </a:cubicBezTo>
                  <a:cubicBezTo>
                    <a:pt x="134844" y="75547"/>
                    <a:pt x="134844" y="75547"/>
                    <a:pt x="134844" y="75547"/>
                  </a:cubicBezTo>
                  <a:cubicBezTo>
                    <a:pt x="134844" y="75594"/>
                    <a:pt x="134844" y="79306"/>
                    <a:pt x="134844" y="83018"/>
                  </a:cubicBezTo>
                  <a:cubicBezTo>
                    <a:pt x="138580" y="83018"/>
                    <a:pt x="138580" y="83018"/>
                    <a:pt x="142315" y="83018"/>
                  </a:cubicBezTo>
                  <a:lnTo>
                    <a:pt x="146050" y="89554"/>
                  </a:lnTo>
                  <a:lnTo>
                    <a:pt x="138580" y="90488"/>
                  </a:lnTo>
                  <a:cubicBezTo>
                    <a:pt x="134844" y="90488"/>
                    <a:pt x="134844" y="90488"/>
                    <a:pt x="131109" y="90488"/>
                  </a:cubicBezTo>
                  <a:lnTo>
                    <a:pt x="127374" y="83018"/>
                  </a:lnTo>
                  <a:cubicBezTo>
                    <a:pt x="127374" y="79282"/>
                    <a:pt x="127374" y="79282"/>
                    <a:pt x="127374" y="75547"/>
                  </a:cubicBezTo>
                  <a:cubicBezTo>
                    <a:pt x="123638" y="79282"/>
                    <a:pt x="119903" y="83018"/>
                    <a:pt x="116168" y="86753"/>
                  </a:cubicBezTo>
                  <a:cubicBezTo>
                    <a:pt x="112433" y="90488"/>
                    <a:pt x="108697" y="90488"/>
                    <a:pt x="101227" y="90488"/>
                  </a:cubicBezTo>
                  <a:cubicBezTo>
                    <a:pt x="97491" y="90488"/>
                    <a:pt x="97491" y="90488"/>
                    <a:pt x="93756" y="90488"/>
                  </a:cubicBezTo>
                  <a:cubicBezTo>
                    <a:pt x="90021" y="90488"/>
                    <a:pt x="90021" y="86753"/>
                    <a:pt x="86286" y="86753"/>
                  </a:cubicBezTo>
                  <a:cubicBezTo>
                    <a:pt x="86286" y="83018"/>
                    <a:pt x="82550" y="83018"/>
                    <a:pt x="82550" y="79282"/>
                  </a:cubicBezTo>
                  <a:cubicBezTo>
                    <a:pt x="82550" y="79236"/>
                    <a:pt x="82550" y="75524"/>
                    <a:pt x="82550" y="71812"/>
                  </a:cubicBezTo>
                  <a:cubicBezTo>
                    <a:pt x="82550" y="68076"/>
                    <a:pt x="82550" y="68076"/>
                    <a:pt x="82550" y="64341"/>
                  </a:cubicBezTo>
                  <a:cubicBezTo>
                    <a:pt x="86286" y="60606"/>
                    <a:pt x="86286" y="60606"/>
                    <a:pt x="90021" y="56871"/>
                  </a:cubicBezTo>
                  <a:cubicBezTo>
                    <a:pt x="93756" y="56871"/>
                    <a:pt x="97491" y="53135"/>
                    <a:pt x="101227" y="53135"/>
                  </a:cubicBezTo>
                  <a:cubicBezTo>
                    <a:pt x="101261" y="53135"/>
                    <a:pt x="104996" y="53135"/>
                    <a:pt x="112433" y="53135"/>
                  </a:cubicBezTo>
                  <a:lnTo>
                    <a:pt x="125506" y="53135"/>
                  </a:lnTo>
                  <a:lnTo>
                    <a:pt x="123638" y="38194"/>
                  </a:lnTo>
                  <a:cubicBezTo>
                    <a:pt x="119903" y="34459"/>
                    <a:pt x="116168" y="34459"/>
                    <a:pt x="108697" y="34459"/>
                  </a:cubicBezTo>
                  <a:cubicBezTo>
                    <a:pt x="108650" y="34459"/>
                    <a:pt x="104939" y="34459"/>
                    <a:pt x="101227" y="34459"/>
                  </a:cubicBezTo>
                  <a:lnTo>
                    <a:pt x="93756" y="38194"/>
                  </a:lnTo>
                  <a:cubicBezTo>
                    <a:pt x="93756" y="41929"/>
                    <a:pt x="93756" y="41929"/>
                    <a:pt x="93756" y="45665"/>
                  </a:cubicBezTo>
                  <a:lnTo>
                    <a:pt x="83951" y="45665"/>
                  </a:lnTo>
                  <a:lnTo>
                    <a:pt x="86286" y="38194"/>
                  </a:lnTo>
                  <a:cubicBezTo>
                    <a:pt x="86286" y="34459"/>
                    <a:pt x="90021" y="34459"/>
                    <a:pt x="90021" y="30724"/>
                  </a:cubicBezTo>
                  <a:cubicBezTo>
                    <a:pt x="93756" y="30724"/>
                    <a:pt x="97491" y="30724"/>
                    <a:pt x="97491" y="26988"/>
                  </a:cubicBezTo>
                  <a:close/>
                  <a:moveTo>
                    <a:pt x="682625" y="11113"/>
                  </a:moveTo>
                  <a:lnTo>
                    <a:pt x="689107" y="11113"/>
                  </a:lnTo>
                  <a:cubicBezTo>
                    <a:pt x="690033" y="11113"/>
                    <a:pt x="690033" y="11113"/>
                    <a:pt x="690033" y="11113"/>
                  </a:cubicBezTo>
                  <a:lnTo>
                    <a:pt x="690033" y="24342"/>
                  </a:lnTo>
                  <a:cubicBezTo>
                    <a:pt x="690033" y="26232"/>
                    <a:pt x="690033" y="26232"/>
                    <a:pt x="690033" y="26232"/>
                  </a:cubicBezTo>
                  <a:lnTo>
                    <a:pt x="702998" y="26232"/>
                  </a:lnTo>
                  <a:cubicBezTo>
                    <a:pt x="704850" y="26232"/>
                    <a:pt x="704850" y="26232"/>
                    <a:pt x="704850" y="26232"/>
                  </a:cubicBezTo>
                  <a:lnTo>
                    <a:pt x="704850" y="32847"/>
                  </a:lnTo>
                  <a:cubicBezTo>
                    <a:pt x="704850" y="33792"/>
                    <a:pt x="704850" y="33792"/>
                    <a:pt x="704850" y="33792"/>
                  </a:cubicBezTo>
                  <a:lnTo>
                    <a:pt x="691885" y="33792"/>
                  </a:lnTo>
                  <a:cubicBezTo>
                    <a:pt x="690033" y="33792"/>
                    <a:pt x="690033" y="33792"/>
                    <a:pt x="690033" y="33792"/>
                  </a:cubicBezTo>
                  <a:cubicBezTo>
                    <a:pt x="690033" y="75369"/>
                    <a:pt x="690033" y="75369"/>
                    <a:pt x="690033" y="75369"/>
                  </a:cubicBezTo>
                  <a:cubicBezTo>
                    <a:pt x="690033" y="79149"/>
                    <a:pt x="690033" y="79149"/>
                    <a:pt x="690033" y="82929"/>
                  </a:cubicBezTo>
                  <a:cubicBezTo>
                    <a:pt x="693738" y="82929"/>
                    <a:pt x="693738" y="82929"/>
                    <a:pt x="697442" y="82929"/>
                  </a:cubicBezTo>
                  <a:lnTo>
                    <a:pt x="704850" y="89543"/>
                  </a:lnTo>
                  <a:cubicBezTo>
                    <a:pt x="704850" y="90488"/>
                    <a:pt x="704850" y="90488"/>
                    <a:pt x="704850" y="90488"/>
                  </a:cubicBezTo>
                  <a:cubicBezTo>
                    <a:pt x="697442" y="90488"/>
                    <a:pt x="697442" y="90488"/>
                    <a:pt x="693738" y="90488"/>
                  </a:cubicBezTo>
                  <a:cubicBezTo>
                    <a:pt x="690033" y="90488"/>
                    <a:pt x="686329" y="90488"/>
                    <a:pt x="686329" y="86708"/>
                  </a:cubicBezTo>
                  <a:cubicBezTo>
                    <a:pt x="682625" y="82929"/>
                    <a:pt x="682625" y="79149"/>
                    <a:pt x="682625" y="75369"/>
                  </a:cubicBezTo>
                  <a:cubicBezTo>
                    <a:pt x="682625" y="33792"/>
                    <a:pt x="682625" y="33792"/>
                    <a:pt x="682625" y="33792"/>
                  </a:cubicBezTo>
                  <a:lnTo>
                    <a:pt x="672901" y="33792"/>
                  </a:lnTo>
                  <a:cubicBezTo>
                    <a:pt x="671512" y="33792"/>
                    <a:pt x="671512" y="33792"/>
                    <a:pt x="671512" y="33792"/>
                  </a:cubicBezTo>
                  <a:lnTo>
                    <a:pt x="671512" y="27177"/>
                  </a:lnTo>
                  <a:cubicBezTo>
                    <a:pt x="671512" y="26232"/>
                    <a:pt x="671512" y="26232"/>
                    <a:pt x="671512" y="26232"/>
                  </a:cubicBezTo>
                  <a:lnTo>
                    <a:pt x="681236" y="26232"/>
                  </a:lnTo>
                  <a:cubicBezTo>
                    <a:pt x="682625" y="26232"/>
                    <a:pt x="682625" y="26232"/>
                    <a:pt x="682625" y="26232"/>
                  </a:cubicBezTo>
                  <a:lnTo>
                    <a:pt x="682625" y="13003"/>
                  </a:lnTo>
                  <a:cubicBezTo>
                    <a:pt x="682625" y="11113"/>
                    <a:pt x="682625" y="11113"/>
                    <a:pt x="682625" y="11113"/>
                  </a:cubicBezTo>
                  <a:close/>
                  <a:moveTo>
                    <a:pt x="468312" y="4763"/>
                  </a:moveTo>
                  <a:lnTo>
                    <a:pt x="539750" y="4763"/>
                  </a:lnTo>
                  <a:lnTo>
                    <a:pt x="539750" y="11113"/>
                  </a:lnTo>
                  <a:lnTo>
                    <a:pt x="509588" y="11113"/>
                  </a:lnTo>
                  <a:lnTo>
                    <a:pt x="509588" y="90488"/>
                  </a:lnTo>
                  <a:lnTo>
                    <a:pt x="498475" y="90488"/>
                  </a:lnTo>
                  <a:lnTo>
                    <a:pt x="498475" y="11113"/>
                  </a:lnTo>
                  <a:lnTo>
                    <a:pt x="468312" y="11113"/>
                  </a:lnTo>
                  <a:close/>
                  <a:moveTo>
                    <a:pt x="22755" y="4763"/>
                  </a:moveTo>
                  <a:cubicBezTo>
                    <a:pt x="26547" y="4763"/>
                    <a:pt x="30339" y="4763"/>
                    <a:pt x="34132" y="4763"/>
                  </a:cubicBezTo>
                  <a:cubicBezTo>
                    <a:pt x="41717" y="4763"/>
                    <a:pt x="45509" y="4763"/>
                    <a:pt x="49301" y="4763"/>
                  </a:cubicBezTo>
                  <a:cubicBezTo>
                    <a:pt x="49347" y="4763"/>
                    <a:pt x="53117" y="4786"/>
                    <a:pt x="56886" y="8490"/>
                  </a:cubicBezTo>
                  <a:lnTo>
                    <a:pt x="60678" y="12218"/>
                  </a:lnTo>
                  <a:cubicBezTo>
                    <a:pt x="64471" y="15945"/>
                    <a:pt x="64471" y="19672"/>
                    <a:pt x="64471" y="23399"/>
                  </a:cubicBezTo>
                  <a:lnTo>
                    <a:pt x="57834" y="23399"/>
                  </a:lnTo>
                  <a:cubicBezTo>
                    <a:pt x="56886" y="23379"/>
                    <a:pt x="56876" y="19672"/>
                    <a:pt x="53094" y="19672"/>
                  </a:cubicBezTo>
                  <a:cubicBezTo>
                    <a:pt x="53094" y="15945"/>
                    <a:pt x="53094" y="15945"/>
                    <a:pt x="49301" y="12218"/>
                  </a:cubicBezTo>
                  <a:cubicBezTo>
                    <a:pt x="41717" y="8490"/>
                    <a:pt x="37924" y="8490"/>
                    <a:pt x="34132" y="8490"/>
                  </a:cubicBezTo>
                  <a:lnTo>
                    <a:pt x="26547" y="12218"/>
                  </a:lnTo>
                  <a:cubicBezTo>
                    <a:pt x="22755" y="12218"/>
                    <a:pt x="18962" y="12218"/>
                    <a:pt x="18962" y="15945"/>
                  </a:cubicBezTo>
                  <a:lnTo>
                    <a:pt x="15170" y="19672"/>
                  </a:lnTo>
                  <a:lnTo>
                    <a:pt x="15170" y="30853"/>
                  </a:lnTo>
                  <a:lnTo>
                    <a:pt x="18962" y="34581"/>
                  </a:lnTo>
                  <a:lnTo>
                    <a:pt x="26547" y="38308"/>
                  </a:lnTo>
                  <a:cubicBezTo>
                    <a:pt x="30339" y="42035"/>
                    <a:pt x="34132" y="42035"/>
                    <a:pt x="37924" y="42035"/>
                  </a:cubicBezTo>
                  <a:cubicBezTo>
                    <a:pt x="37972" y="42035"/>
                    <a:pt x="41740" y="42035"/>
                    <a:pt x="45509" y="42035"/>
                  </a:cubicBezTo>
                  <a:cubicBezTo>
                    <a:pt x="45509" y="45762"/>
                    <a:pt x="49301" y="45762"/>
                    <a:pt x="53094" y="45762"/>
                  </a:cubicBezTo>
                  <a:lnTo>
                    <a:pt x="56886" y="49489"/>
                  </a:lnTo>
                  <a:cubicBezTo>
                    <a:pt x="60678" y="49489"/>
                    <a:pt x="60678" y="49489"/>
                    <a:pt x="64471" y="53217"/>
                  </a:cubicBezTo>
                  <a:lnTo>
                    <a:pt x="68263" y="68125"/>
                  </a:lnTo>
                  <a:cubicBezTo>
                    <a:pt x="68263" y="71852"/>
                    <a:pt x="68263" y="71852"/>
                    <a:pt x="64471" y="75580"/>
                  </a:cubicBezTo>
                  <a:lnTo>
                    <a:pt x="60678" y="83034"/>
                  </a:lnTo>
                  <a:cubicBezTo>
                    <a:pt x="56886" y="86761"/>
                    <a:pt x="53094" y="86761"/>
                    <a:pt x="49301" y="90488"/>
                  </a:cubicBezTo>
                  <a:cubicBezTo>
                    <a:pt x="45509" y="90488"/>
                    <a:pt x="41717" y="90488"/>
                    <a:pt x="34132" y="90488"/>
                  </a:cubicBezTo>
                  <a:cubicBezTo>
                    <a:pt x="26547" y="90488"/>
                    <a:pt x="18962" y="90488"/>
                    <a:pt x="11377" y="86761"/>
                  </a:cubicBezTo>
                  <a:cubicBezTo>
                    <a:pt x="7585" y="83034"/>
                    <a:pt x="3793" y="75580"/>
                    <a:pt x="0" y="68125"/>
                  </a:cubicBezTo>
                  <a:lnTo>
                    <a:pt x="9955" y="68125"/>
                  </a:lnTo>
                  <a:cubicBezTo>
                    <a:pt x="11377" y="71852"/>
                    <a:pt x="11377" y="71852"/>
                    <a:pt x="11377" y="75580"/>
                  </a:cubicBezTo>
                  <a:lnTo>
                    <a:pt x="15170" y="79307"/>
                  </a:lnTo>
                  <a:lnTo>
                    <a:pt x="22755" y="83034"/>
                  </a:lnTo>
                  <a:cubicBezTo>
                    <a:pt x="26547" y="83034"/>
                    <a:pt x="30339" y="83034"/>
                    <a:pt x="34132" y="83034"/>
                  </a:cubicBezTo>
                  <a:cubicBezTo>
                    <a:pt x="37924" y="83034"/>
                    <a:pt x="41717" y="83034"/>
                    <a:pt x="45509" y="83034"/>
                  </a:cubicBezTo>
                  <a:cubicBezTo>
                    <a:pt x="45543" y="83000"/>
                    <a:pt x="49319" y="79307"/>
                    <a:pt x="53094" y="79307"/>
                  </a:cubicBezTo>
                  <a:lnTo>
                    <a:pt x="56886" y="75580"/>
                  </a:lnTo>
                  <a:lnTo>
                    <a:pt x="56886" y="68125"/>
                  </a:lnTo>
                  <a:lnTo>
                    <a:pt x="56886" y="60671"/>
                  </a:lnTo>
                  <a:cubicBezTo>
                    <a:pt x="53094" y="56944"/>
                    <a:pt x="53094" y="56944"/>
                    <a:pt x="49301" y="53217"/>
                  </a:cubicBezTo>
                  <a:cubicBezTo>
                    <a:pt x="49256" y="53217"/>
                    <a:pt x="45486" y="53194"/>
                    <a:pt x="41717" y="49489"/>
                  </a:cubicBezTo>
                  <a:lnTo>
                    <a:pt x="34132" y="49489"/>
                  </a:lnTo>
                  <a:lnTo>
                    <a:pt x="26547" y="45762"/>
                  </a:lnTo>
                  <a:cubicBezTo>
                    <a:pt x="22755" y="45762"/>
                    <a:pt x="22755" y="45762"/>
                    <a:pt x="18962" y="45762"/>
                  </a:cubicBezTo>
                  <a:lnTo>
                    <a:pt x="15170" y="42035"/>
                  </a:lnTo>
                  <a:cubicBezTo>
                    <a:pt x="11377" y="42035"/>
                    <a:pt x="11377" y="38308"/>
                    <a:pt x="7585" y="38308"/>
                  </a:cubicBezTo>
                  <a:cubicBezTo>
                    <a:pt x="7585" y="38260"/>
                    <a:pt x="7585" y="34557"/>
                    <a:pt x="7585" y="30853"/>
                  </a:cubicBezTo>
                  <a:lnTo>
                    <a:pt x="3793" y="27126"/>
                  </a:lnTo>
                  <a:cubicBezTo>
                    <a:pt x="3793" y="23399"/>
                    <a:pt x="7585" y="19672"/>
                    <a:pt x="7585" y="15945"/>
                  </a:cubicBezTo>
                  <a:cubicBezTo>
                    <a:pt x="7585" y="12218"/>
                    <a:pt x="11377" y="8490"/>
                    <a:pt x="15170" y="8490"/>
                  </a:cubicBezTo>
                  <a:cubicBezTo>
                    <a:pt x="15205" y="8456"/>
                    <a:pt x="18980" y="4763"/>
                    <a:pt x="22755" y="4763"/>
                  </a:cubicBezTo>
                  <a:close/>
                  <a:moveTo>
                    <a:pt x="344487" y="0"/>
                  </a:moveTo>
                  <a:lnTo>
                    <a:pt x="357187" y="0"/>
                  </a:lnTo>
                  <a:lnTo>
                    <a:pt x="357187" y="90488"/>
                  </a:lnTo>
                  <a:lnTo>
                    <a:pt x="344487" y="90488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900045" y="3531997"/>
            <a:ext cx="334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BY 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创意农民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8" name="Freeform 1122"/>
          <p:cNvSpPr>
            <a:spLocks/>
          </p:cNvSpPr>
          <p:nvPr/>
        </p:nvSpPr>
        <p:spPr bwMode="auto">
          <a:xfrm>
            <a:off x="7703662" y="207248"/>
            <a:ext cx="1166018" cy="280468"/>
          </a:xfrm>
          <a:custGeom>
            <a:avLst/>
            <a:gdLst>
              <a:gd name="T0" fmla="*/ 391 w 391"/>
              <a:gd name="T1" fmla="*/ 80 h 122"/>
              <a:gd name="T2" fmla="*/ 349 w 391"/>
              <a:gd name="T3" fmla="*/ 122 h 122"/>
              <a:gd name="T4" fmla="*/ 41 w 391"/>
              <a:gd name="T5" fmla="*/ 122 h 122"/>
              <a:gd name="T6" fmla="*/ 0 w 391"/>
              <a:gd name="T7" fmla="*/ 80 h 122"/>
              <a:gd name="T8" fmla="*/ 0 w 391"/>
              <a:gd name="T9" fmla="*/ 42 h 122"/>
              <a:gd name="T10" fmla="*/ 41 w 391"/>
              <a:gd name="T11" fmla="*/ 0 h 122"/>
              <a:gd name="T12" fmla="*/ 349 w 391"/>
              <a:gd name="T13" fmla="*/ 0 h 122"/>
              <a:gd name="T14" fmla="*/ 391 w 391"/>
              <a:gd name="T15" fmla="*/ 42 h 122"/>
              <a:gd name="T16" fmla="*/ 391 w 391"/>
              <a:gd name="T17" fmla="*/ 8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1" h="122">
                <a:moveTo>
                  <a:pt x="391" y="80"/>
                </a:moveTo>
                <a:cubicBezTo>
                  <a:pt x="391" y="103"/>
                  <a:pt x="372" y="122"/>
                  <a:pt x="349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18" y="122"/>
                  <a:pt x="0" y="103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72" y="0"/>
                  <a:pt x="391" y="19"/>
                  <a:pt x="391" y="42"/>
                </a:cubicBezTo>
                <a:lnTo>
                  <a:pt x="391" y="80"/>
                </a:lnTo>
                <a:close/>
              </a:path>
            </a:pathLst>
          </a:custGeom>
          <a:solidFill>
            <a:srgbClr val="F3921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123"/>
          <p:cNvSpPr>
            <a:spLocks/>
          </p:cNvSpPr>
          <p:nvPr/>
        </p:nvSpPr>
        <p:spPr bwMode="auto">
          <a:xfrm>
            <a:off x="6844902" y="255940"/>
            <a:ext cx="761550" cy="144129"/>
          </a:xfrm>
          <a:custGeom>
            <a:avLst/>
            <a:gdLst/>
            <a:ahLst/>
            <a:cxnLst/>
            <a:rect l="l" t="t" r="r" b="b"/>
            <a:pathLst>
              <a:path w="1241426" h="234950">
                <a:moveTo>
                  <a:pt x="26988" y="115888"/>
                </a:moveTo>
                <a:cubicBezTo>
                  <a:pt x="26988" y="212726"/>
                  <a:pt x="26988" y="212726"/>
                  <a:pt x="26988" y="212726"/>
                </a:cubicBezTo>
                <a:cubicBezTo>
                  <a:pt x="75693" y="212726"/>
                  <a:pt x="75693" y="212726"/>
                  <a:pt x="75693" y="212726"/>
                </a:cubicBezTo>
                <a:cubicBezTo>
                  <a:pt x="86932" y="212726"/>
                  <a:pt x="98172" y="209001"/>
                  <a:pt x="109411" y="197828"/>
                </a:cubicBezTo>
                <a:cubicBezTo>
                  <a:pt x="116905" y="190379"/>
                  <a:pt x="120651" y="179205"/>
                  <a:pt x="120651" y="164307"/>
                </a:cubicBezTo>
                <a:cubicBezTo>
                  <a:pt x="120651" y="153133"/>
                  <a:pt x="116905" y="141960"/>
                  <a:pt x="109411" y="130786"/>
                </a:cubicBezTo>
                <a:cubicBezTo>
                  <a:pt x="98172" y="123337"/>
                  <a:pt x="86932" y="115888"/>
                  <a:pt x="75693" y="115888"/>
                </a:cubicBezTo>
                <a:close/>
                <a:moveTo>
                  <a:pt x="840300" y="93663"/>
                </a:moveTo>
                <a:cubicBezTo>
                  <a:pt x="825347" y="93663"/>
                  <a:pt x="810393" y="100990"/>
                  <a:pt x="799178" y="111980"/>
                </a:cubicBezTo>
                <a:cubicBezTo>
                  <a:pt x="791702" y="119307"/>
                  <a:pt x="784225" y="130298"/>
                  <a:pt x="784225" y="141288"/>
                </a:cubicBezTo>
                <a:lnTo>
                  <a:pt x="900113" y="141288"/>
                </a:lnTo>
                <a:cubicBezTo>
                  <a:pt x="896375" y="130298"/>
                  <a:pt x="892636" y="119307"/>
                  <a:pt x="885160" y="111980"/>
                </a:cubicBezTo>
                <a:cubicBezTo>
                  <a:pt x="873945" y="100990"/>
                  <a:pt x="858992" y="93663"/>
                  <a:pt x="840300" y="93663"/>
                </a:cubicBezTo>
                <a:close/>
                <a:moveTo>
                  <a:pt x="1173957" y="69850"/>
                </a:moveTo>
                <a:cubicBezTo>
                  <a:pt x="1200195" y="69850"/>
                  <a:pt x="1222685" y="77355"/>
                  <a:pt x="1237678" y="99868"/>
                </a:cubicBezTo>
                <a:cubicBezTo>
                  <a:pt x="1241426" y="99868"/>
                  <a:pt x="1241426" y="103621"/>
                  <a:pt x="1241426" y="107373"/>
                </a:cubicBezTo>
                <a:cubicBezTo>
                  <a:pt x="1241426" y="107386"/>
                  <a:pt x="1241419" y="111132"/>
                  <a:pt x="1237678" y="114877"/>
                </a:cubicBezTo>
                <a:cubicBezTo>
                  <a:pt x="1233930" y="114877"/>
                  <a:pt x="1233930" y="118630"/>
                  <a:pt x="1230181" y="118630"/>
                </a:cubicBezTo>
                <a:lnTo>
                  <a:pt x="1222685" y="114877"/>
                </a:lnTo>
                <a:cubicBezTo>
                  <a:pt x="1218936" y="111125"/>
                  <a:pt x="1218936" y="111125"/>
                  <a:pt x="1215188" y="111125"/>
                </a:cubicBezTo>
                <a:cubicBezTo>
                  <a:pt x="1203943" y="99868"/>
                  <a:pt x="1192698" y="92364"/>
                  <a:pt x="1173957" y="92364"/>
                </a:cubicBezTo>
                <a:cubicBezTo>
                  <a:pt x="1158964" y="92364"/>
                  <a:pt x="1143971" y="96116"/>
                  <a:pt x="1136474" y="107373"/>
                </a:cubicBezTo>
                <a:cubicBezTo>
                  <a:pt x="1132726" y="111125"/>
                  <a:pt x="1132726" y="114877"/>
                  <a:pt x="1132726" y="118630"/>
                </a:cubicBezTo>
                <a:cubicBezTo>
                  <a:pt x="1132726" y="122382"/>
                  <a:pt x="1132726" y="126134"/>
                  <a:pt x="1140223" y="126134"/>
                </a:cubicBezTo>
                <a:cubicBezTo>
                  <a:pt x="1211440" y="152400"/>
                  <a:pt x="1211440" y="152400"/>
                  <a:pt x="1211440" y="152400"/>
                </a:cubicBezTo>
                <a:cubicBezTo>
                  <a:pt x="1222685" y="156152"/>
                  <a:pt x="1226433" y="159905"/>
                  <a:pt x="1230181" y="163657"/>
                </a:cubicBezTo>
                <a:cubicBezTo>
                  <a:pt x="1237678" y="171161"/>
                  <a:pt x="1241426" y="178666"/>
                  <a:pt x="1241426" y="189923"/>
                </a:cubicBezTo>
                <a:cubicBezTo>
                  <a:pt x="1241426" y="197427"/>
                  <a:pt x="1237678" y="204932"/>
                  <a:pt x="1230181" y="212436"/>
                </a:cubicBezTo>
                <a:cubicBezTo>
                  <a:pt x="1215188" y="227445"/>
                  <a:pt x="1196447" y="234950"/>
                  <a:pt x="1173957" y="234950"/>
                </a:cubicBezTo>
                <a:cubicBezTo>
                  <a:pt x="1151467" y="234950"/>
                  <a:pt x="1128978" y="227445"/>
                  <a:pt x="1110236" y="204932"/>
                </a:cubicBezTo>
                <a:cubicBezTo>
                  <a:pt x="1110228" y="204924"/>
                  <a:pt x="1106488" y="201175"/>
                  <a:pt x="1106488" y="197427"/>
                </a:cubicBezTo>
                <a:cubicBezTo>
                  <a:pt x="1106496" y="197419"/>
                  <a:pt x="1110236" y="193671"/>
                  <a:pt x="1110236" y="189923"/>
                </a:cubicBezTo>
                <a:cubicBezTo>
                  <a:pt x="1113985" y="189923"/>
                  <a:pt x="1117733" y="186170"/>
                  <a:pt x="1121481" y="186170"/>
                </a:cubicBezTo>
                <a:cubicBezTo>
                  <a:pt x="1125229" y="186170"/>
                  <a:pt x="1125229" y="186170"/>
                  <a:pt x="1128978" y="189923"/>
                </a:cubicBezTo>
                <a:lnTo>
                  <a:pt x="1132726" y="193675"/>
                </a:lnTo>
                <a:cubicBezTo>
                  <a:pt x="1143971" y="204932"/>
                  <a:pt x="1158964" y="212436"/>
                  <a:pt x="1173957" y="212436"/>
                </a:cubicBezTo>
                <a:cubicBezTo>
                  <a:pt x="1192698" y="212436"/>
                  <a:pt x="1203943" y="208684"/>
                  <a:pt x="1215188" y="197427"/>
                </a:cubicBezTo>
                <a:cubicBezTo>
                  <a:pt x="1215188" y="193675"/>
                  <a:pt x="1218936" y="189923"/>
                  <a:pt x="1218936" y="186170"/>
                </a:cubicBezTo>
                <a:cubicBezTo>
                  <a:pt x="1218936" y="182418"/>
                  <a:pt x="1215188" y="178666"/>
                  <a:pt x="1211440" y="174914"/>
                </a:cubicBezTo>
                <a:lnTo>
                  <a:pt x="1136474" y="152400"/>
                </a:lnTo>
                <a:cubicBezTo>
                  <a:pt x="1128978" y="148648"/>
                  <a:pt x="1121481" y="144896"/>
                  <a:pt x="1117733" y="141143"/>
                </a:cubicBezTo>
                <a:cubicBezTo>
                  <a:pt x="1110236" y="133639"/>
                  <a:pt x="1106488" y="126134"/>
                  <a:pt x="1106488" y="114877"/>
                </a:cubicBezTo>
                <a:cubicBezTo>
                  <a:pt x="1106488" y="107373"/>
                  <a:pt x="1110236" y="96116"/>
                  <a:pt x="1117733" y="88611"/>
                </a:cubicBezTo>
                <a:cubicBezTo>
                  <a:pt x="1132726" y="77355"/>
                  <a:pt x="1151467" y="69850"/>
                  <a:pt x="1173957" y="69850"/>
                </a:cubicBezTo>
                <a:close/>
                <a:moveTo>
                  <a:pt x="1016794" y="69850"/>
                </a:moveTo>
                <a:cubicBezTo>
                  <a:pt x="1043032" y="69850"/>
                  <a:pt x="1061773" y="77355"/>
                  <a:pt x="1080515" y="99868"/>
                </a:cubicBezTo>
                <a:cubicBezTo>
                  <a:pt x="1084263" y="99868"/>
                  <a:pt x="1084263" y="103621"/>
                  <a:pt x="1084263" y="107373"/>
                </a:cubicBezTo>
                <a:cubicBezTo>
                  <a:pt x="1084255" y="107381"/>
                  <a:pt x="1080515" y="111129"/>
                  <a:pt x="1080515" y="114877"/>
                </a:cubicBezTo>
                <a:lnTo>
                  <a:pt x="1073018" y="118630"/>
                </a:lnTo>
                <a:cubicBezTo>
                  <a:pt x="1069270" y="118630"/>
                  <a:pt x="1065522" y="114877"/>
                  <a:pt x="1061773" y="114877"/>
                </a:cubicBezTo>
                <a:lnTo>
                  <a:pt x="1058025" y="111125"/>
                </a:lnTo>
                <a:cubicBezTo>
                  <a:pt x="1046780" y="99868"/>
                  <a:pt x="1031787" y="92364"/>
                  <a:pt x="1016794" y="92364"/>
                </a:cubicBezTo>
                <a:cubicBezTo>
                  <a:pt x="1001801" y="92364"/>
                  <a:pt x="986808" y="96116"/>
                  <a:pt x="975563" y="107373"/>
                </a:cubicBezTo>
                <a:cubicBezTo>
                  <a:pt x="975563" y="111125"/>
                  <a:pt x="971815" y="114877"/>
                  <a:pt x="971815" y="118630"/>
                </a:cubicBezTo>
                <a:cubicBezTo>
                  <a:pt x="975563" y="122382"/>
                  <a:pt x="975563" y="126134"/>
                  <a:pt x="979311" y="126134"/>
                </a:cubicBezTo>
                <a:cubicBezTo>
                  <a:pt x="1054277" y="152400"/>
                  <a:pt x="1054277" y="152400"/>
                  <a:pt x="1054277" y="152400"/>
                </a:cubicBezTo>
                <a:cubicBezTo>
                  <a:pt x="1061773" y="156152"/>
                  <a:pt x="1069270" y="159905"/>
                  <a:pt x="1073018" y="163657"/>
                </a:cubicBezTo>
                <a:cubicBezTo>
                  <a:pt x="1080515" y="171161"/>
                  <a:pt x="1084263" y="178666"/>
                  <a:pt x="1084263" y="189923"/>
                </a:cubicBezTo>
                <a:cubicBezTo>
                  <a:pt x="1084263" y="197427"/>
                  <a:pt x="1080515" y="204932"/>
                  <a:pt x="1073018" y="212436"/>
                </a:cubicBezTo>
                <a:cubicBezTo>
                  <a:pt x="1058025" y="227445"/>
                  <a:pt x="1039284" y="234950"/>
                  <a:pt x="1016794" y="234950"/>
                </a:cubicBezTo>
                <a:cubicBezTo>
                  <a:pt x="990556" y="234950"/>
                  <a:pt x="971815" y="227445"/>
                  <a:pt x="953073" y="204932"/>
                </a:cubicBezTo>
                <a:cubicBezTo>
                  <a:pt x="949325" y="204932"/>
                  <a:pt x="949325" y="201180"/>
                  <a:pt x="949325" y="197427"/>
                </a:cubicBezTo>
                <a:cubicBezTo>
                  <a:pt x="949333" y="197419"/>
                  <a:pt x="953073" y="193671"/>
                  <a:pt x="953073" y="189923"/>
                </a:cubicBezTo>
                <a:lnTo>
                  <a:pt x="960570" y="186170"/>
                </a:lnTo>
                <a:cubicBezTo>
                  <a:pt x="964318" y="186170"/>
                  <a:pt x="968066" y="186170"/>
                  <a:pt x="971815" y="189923"/>
                </a:cubicBezTo>
                <a:lnTo>
                  <a:pt x="975563" y="193675"/>
                </a:lnTo>
                <a:cubicBezTo>
                  <a:pt x="986808" y="204932"/>
                  <a:pt x="1001801" y="212436"/>
                  <a:pt x="1016794" y="212436"/>
                </a:cubicBezTo>
                <a:cubicBezTo>
                  <a:pt x="1031787" y="212436"/>
                  <a:pt x="1046780" y="208684"/>
                  <a:pt x="1058025" y="197427"/>
                </a:cubicBezTo>
                <a:cubicBezTo>
                  <a:pt x="1058025" y="193675"/>
                  <a:pt x="1058025" y="189923"/>
                  <a:pt x="1058025" y="186170"/>
                </a:cubicBezTo>
                <a:cubicBezTo>
                  <a:pt x="1058025" y="182418"/>
                  <a:pt x="1058025" y="178666"/>
                  <a:pt x="1054277" y="174914"/>
                </a:cubicBezTo>
                <a:lnTo>
                  <a:pt x="979311" y="152400"/>
                </a:lnTo>
                <a:cubicBezTo>
                  <a:pt x="971815" y="148648"/>
                  <a:pt x="964318" y="144896"/>
                  <a:pt x="960570" y="141143"/>
                </a:cubicBezTo>
                <a:cubicBezTo>
                  <a:pt x="953073" y="133639"/>
                  <a:pt x="949325" y="126134"/>
                  <a:pt x="949325" y="114877"/>
                </a:cubicBezTo>
                <a:cubicBezTo>
                  <a:pt x="949325" y="107373"/>
                  <a:pt x="953073" y="96116"/>
                  <a:pt x="960570" y="88611"/>
                </a:cubicBezTo>
                <a:cubicBezTo>
                  <a:pt x="975563" y="77355"/>
                  <a:pt x="994304" y="69850"/>
                  <a:pt x="1016794" y="69850"/>
                </a:cubicBezTo>
                <a:close/>
                <a:moveTo>
                  <a:pt x="841093" y="69850"/>
                </a:moveTo>
                <a:cubicBezTo>
                  <a:pt x="867269" y="69850"/>
                  <a:pt x="885966" y="77355"/>
                  <a:pt x="900924" y="92364"/>
                </a:cubicBezTo>
                <a:cubicBezTo>
                  <a:pt x="915882" y="111125"/>
                  <a:pt x="927100" y="129886"/>
                  <a:pt x="927100" y="152400"/>
                </a:cubicBezTo>
                <a:lnTo>
                  <a:pt x="923361" y="159905"/>
                </a:lnTo>
                <a:cubicBezTo>
                  <a:pt x="919621" y="163657"/>
                  <a:pt x="915882" y="163657"/>
                  <a:pt x="912142" y="163657"/>
                </a:cubicBezTo>
                <a:cubicBezTo>
                  <a:pt x="785001" y="163657"/>
                  <a:pt x="785001" y="163657"/>
                  <a:pt x="785001" y="163657"/>
                </a:cubicBezTo>
                <a:cubicBezTo>
                  <a:pt x="785001" y="174914"/>
                  <a:pt x="792480" y="186170"/>
                  <a:pt x="799959" y="193675"/>
                </a:cubicBezTo>
                <a:cubicBezTo>
                  <a:pt x="811177" y="204932"/>
                  <a:pt x="826135" y="212436"/>
                  <a:pt x="841093" y="212436"/>
                </a:cubicBezTo>
                <a:cubicBezTo>
                  <a:pt x="856051" y="212436"/>
                  <a:pt x="871008" y="208684"/>
                  <a:pt x="882227" y="197427"/>
                </a:cubicBezTo>
                <a:cubicBezTo>
                  <a:pt x="882227" y="197427"/>
                  <a:pt x="885966" y="193675"/>
                  <a:pt x="889706" y="193675"/>
                </a:cubicBezTo>
                <a:cubicBezTo>
                  <a:pt x="889706" y="193675"/>
                  <a:pt x="893445" y="197427"/>
                  <a:pt x="897185" y="197427"/>
                </a:cubicBezTo>
                <a:cubicBezTo>
                  <a:pt x="897185" y="201180"/>
                  <a:pt x="900924" y="204932"/>
                  <a:pt x="900924" y="208684"/>
                </a:cubicBezTo>
                <a:cubicBezTo>
                  <a:pt x="900910" y="208698"/>
                  <a:pt x="897185" y="212443"/>
                  <a:pt x="897185" y="216189"/>
                </a:cubicBezTo>
                <a:cubicBezTo>
                  <a:pt x="882227" y="227445"/>
                  <a:pt x="863530" y="234950"/>
                  <a:pt x="841093" y="234950"/>
                </a:cubicBezTo>
                <a:cubicBezTo>
                  <a:pt x="818656" y="234950"/>
                  <a:pt x="799959" y="227445"/>
                  <a:pt x="785001" y="212436"/>
                </a:cubicBezTo>
                <a:cubicBezTo>
                  <a:pt x="766304" y="193675"/>
                  <a:pt x="758825" y="174914"/>
                  <a:pt x="758825" y="152400"/>
                </a:cubicBezTo>
                <a:cubicBezTo>
                  <a:pt x="758825" y="129886"/>
                  <a:pt x="766304" y="111125"/>
                  <a:pt x="785001" y="92364"/>
                </a:cubicBezTo>
                <a:cubicBezTo>
                  <a:pt x="799959" y="77355"/>
                  <a:pt x="818656" y="69850"/>
                  <a:pt x="841093" y="69850"/>
                </a:cubicBezTo>
                <a:close/>
                <a:moveTo>
                  <a:pt x="589076" y="69850"/>
                </a:moveTo>
                <a:cubicBezTo>
                  <a:pt x="592818" y="69850"/>
                  <a:pt x="596560" y="69850"/>
                  <a:pt x="600302" y="73602"/>
                </a:cubicBezTo>
                <a:cubicBezTo>
                  <a:pt x="600318" y="73618"/>
                  <a:pt x="604044" y="77363"/>
                  <a:pt x="604044" y="81107"/>
                </a:cubicBezTo>
                <a:lnTo>
                  <a:pt x="604044" y="87673"/>
                </a:lnTo>
                <a:cubicBezTo>
                  <a:pt x="619012" y="77355"/>
                  <a:pt x="633980" y="69850"/>
                  <a:pt x="656432" y="69850"/>
                </a:cubicBezTo>
                <a:cubicBezTo>
                  <a:pt x="678883" y="69850"/>
                  <a:pt x="697593" y="77355"/>
                  <a:pt x="712561" y="92364"/>
                </a:cubicBezTo>
                <a:cubicBezTo>
                  <a:pt x="727529" y="107373"/>
                  <a:pt x="735013" y="126134"/>
                  <a:pt x="735013" y="144896"/>
                </a:cubicBezTo>
                <a:cubicBezTo>
                  <a:pt x="735013" y="223693"/>
                  <a:pt x="735013" y="223693"/>
                  <a:pt x="735013" y="223693"/>
                </a:cubicBezTo>
                <a:lnTo>
                  <a:pt x="731271" y="231198"/>
                </a:lnTo>
                <a:cubicBezTo>
                  <a:pt x="727529" y="234950"/>
                  <a:pt x="723787" y="234950"/>
                  <a:pt x="720045" y="234950"/>
                </a:cubicBezTo>
                <a:cubicBezTo>
                  <a:pt x="720025" y="234950"/>
                  <a:pt x="716293" y="234940"/>
                  <a:pt x="712561" y="231198"/>
                </a:cubicBezTo>
                <a:cubicBezTo>
                  <a:pt x="712544" y="231181"/>
                  <a:pt x="708819" y="227437"/>
                  <a:pt x="708819" y="223693"/>
                </a:cubicBezTo>
                <a:cubicBezTo>
                  <a:pt x="708819" y="144896"/>
                  <a:pt x="708819" y="144896"/>
                  <a:pt x="708819" y="144896"/>
                </a:cubicBezTo>
                <a:cubicBezTo>
                  <a:pt x="708819" y="129886"/>
                  <a:pt x="705077" y="118630"/>
                  <a:pt x="693851" y="107373"/>
                </a:cubicBezTo>
                <a:cubicBezTo>
                  <a:pt x="682625" y="96116"/>
                  <a:pt x="671399" y="92364"/>
                  <a:pt x="656432" y="92364"/>
                </a:cubicBezTo>
                <a:cubicBezTo>
                  <a:pt x="641464" y="92364"/>
                  <a:pt x="630238" y="96116"/>
                  <a:pt x="619012" y="107373"/>
                </a:cubicBezTo>
                <a:cubicBezTo>
                  <a:pt x="607786" y="118630"/>
                  <a:pt x="604044" y="129886"/>
                  <a:pt x="604044" y="144896"/>
                </a:cubicBezTo>
                <a:cubicBezTo>
                  <a:pt x="604044" y="223693"/>
                  <a:pt x="604044" y="223693"/>
                  <a:pt x="604044" y="223693"/>
                </a:cubicBezTo>
                <a:lnTo>
                  <a:pt x="600302" y="231198"/>
                </a:lnTo>
                <a:cubicBezTo>
                  <a:pt x="596560" y="234950"/>
                  <a:pt x="592818" y="234950"/>
                  <a:pt x="589076" y="234950"/>
                </a:cubicBezTo>
                <a:cubicBezTo>
                  <a:pt x="589054" y="234950"/>
                  <a:pt x="585323" y="234939"/>
                  <a:pt x="581592" y="231198"/>
                </a:cubicBezTo>
                <a:cubicBezTo>
                  <a:pt x="581576" y="231182"/>
                  <a:pt x="577850" y="227437"/>
                  <a:pt x="577850" y="223693"/>
                </a:cubicBezTo>
                <a:lnTo>
                  <a:pt x="577850" y="81107"/>
                </a:lnTo>
                <a:lnTo>
                  <a:pt x="581592" y="73602"/>
                </a:lnTo>
                <a:close/>
                <a:moveTo>
                  <a:pt x="529091" y="69850"/>
                </a:moveTo>
                <a:cubicBezTo>
                  <a:pt x="532947" y="69850"/>
                  <a:pt x="536802" y="69850"/>
                  <a:pt x="540658" y="73602"/>
                </a:cubicBezTo>
                <a:cubicBezTo>
                  <a:pt x="540658" y="73602"/>
                  <a:pt x="544513" y="77355"/>
                  <a:pt x="544513" y="81107"/>
                </a:cubicBezTo>
                <a:cubicBezTo>
                  <a:pt x="544513" y="223693"/>
                  <a:pt x="544513" y="223693"/>
                  <a:pt x="544513" y="223693"/>
                </a:cubicBezTo>
                <a:lnTo>
                  <a:pt x="540658" y="231198"/>
                </a:lnTo>
                <a:cubicBezTo>
                  <a:pt x="536802" y="234950"/>
                  <a:pt x="532947" y="234950"/>
                  <a:pt x="529091" y="234950"/>
                </a:cubicBezTo>
                <a:cubicBezTo>
                  <a:pt x="529068" y="234950"/>
                  <a:pt x="525224" y="234939"/>
                  <a:pt x="521380" y="231198"/>
                </a:cubicBezTo>
                <a:cubicBezTo>
                  <a:pt x="521380" y="231198"/>
                  <a:pt x="517525" y="227445"/>
                  <a:pt x="517525" y="223693"/>
                </a:cubicBezTo>
                <a:lnTo>
                  <a:pt x="517525" y="81107"/>
                </a:lnTo>
                <a:lnTo>
                  <a:pt x="521380" y="73602"/>
                </a:lnTo>
                <a:close/>
                <a:moveTo>
                  <a:pt x="416719" y="69850"/>
                </a:moveTo>
                <a:cubicBezTo>
                  <a:pt x="439209" y="69850"/>
                  <a:pt x="461698" y="77355"/>
                  <a:pt x="480440" y="99868"/>
                </a:cubicBezTo>
                <a:cubicBezTo>
                  <a:pt x="480448" y="99876"/>
                  <a:pt x="484188" y="103625"/>
                  <a:pt x="484188" y="107373"/>
                </a:cubicBezTo>
                <a:cubicBezTo>
                  <a:pt x="484180" y="107381"/>
                  <a:pt x="480440" y="111129"/>
                  <a:pt x="480440" y="114877"/>
                </a:cubicBezTo>
                <a:cubicBezTo>
                  <a:pt x="476692" y="114877"/>
                  <a:pt x="472943" y="118630"/>
                  <a:pt x="469195" y="118630"/>
                </a:cubicBezTo>
                <a:cubicBezTo>
                  <a:pt x="465447" y="118630"/>
                  <a:pt x="465447" y="114877"/>
                  <a:pt x="461698" y="114877"/>
                </a:cubicBezTo>
                <a:lnTo>
                  <a:pt x="457950" y="111125"/>
                </a:lnTo>
                <a:cubicBezTo>
                  <a:pt x="446705" y="99868"/>
                  <a:pt x="431712" y="92364"/>
                  <a:pt x="416719" y="92364"/>
                </a:cubicBezTo>
                <a:cubicBezTo>
                  <a:pt x="397978" y="92364"/>
                  <a:pt x="386733" y="96116"/>
                  <a:pt x="375488" y="107373"/>
                </a:cubicBezTo>
                <a:cubicBezTo>
                  <a:pt x="375488" y="111125"/>
                  <a:pt x="371740" y="114877"/>
                  <a:pt x="371740" y="118630"/>
                </a:cubicBezTo>
                <a:cubicBezTo>
                  <a:pt x="371740" y="122382"/>
                  <a:pt x="375488" y="126134"/>
                  <a:pt x="379236" y="126134"/>
                </a:cubicBezTo>
                <a:cubicBezTo>
                  <a:pt x="454202" y="152400"/>
                  <a:pt x="454202" y="152400"/>
                  <a:pt x="454202" y="152400"/>
                </a:cubicBezTo>
                <a:cubicBezTo>
                  <a:pt x="461698" y="156152"/>
                  <a:pt x="469195" y="159905"/>
                  <a:pt x="472943" y="163657"/>
                </a:cubicBezTo>
                <a:cubicBezTo>
                  <a:pt x="480440" y="171161"/>
                  <a:pt x="484188" y="178666"/>
                  <a:pt x="484188" y="189923"/>
                </a:cubicBezTo>
                <a:cubicBezTo>
                  <a:pt x="484188" y="197427"/>
                  <a:pt x="480440" y="204932"/>
                  <a:pt x="472943" y="212436"/>
                </a:cubicBezTo>
                <a:cubicBezTo>
                  <a:pt x="457950" y="227445"/>
                  <a:pt x="439209" y="234950"/>
                  <a:pt x="416719" y="234950"/>
                </a:cubicBezTo>
                <a:cubicBezTo>
                  <a:pt x="390481" y="234950"/>
                  <a:pt x="367991" y="227445"/>
                  <a:pt x="352998" y="204932"/>
                </a:cubicBezTo>
                <a:cubicBezTo>
                  <a:pt x="349250" y="204932"/>
                  <a:pt x="349250" y="201180"/>
                  <a:pt x="349250" y="197427"/>
                </a:cubicBezTo>
                <a:cubicBezTo>
                  <a:pt x="349250" y="197404"/>
                  <a:pt x="349262" y="193664"/>
                  <a:pt x="352998" y="189923"/>
                </a:cubicBezTo>
                <a:cubicBezTo>
                  <a:pt x="356747" y="189923"/>
                  <a:pt x="356747" y="186170"/>
                  <a:pt x="360495" y="186170"/>
                </a:cubicBezTo>
                <a:cubicBezTo>
                  <a:pt x="364243" y="186170"/>
                  <a:pt x="367991" y="186170"/>
                  <a:pt x="367991" y="189923"/>
                </a:cubicBezTo>
                <a:lnTo>
                  <a:pt x="371740" y="193675"/>
                </a:lnTo>
                <a:cubicBezTo>
                  <a:pt x="386733" y="204932"/>
                  <a:pt x="397978" y="212436"/>
                  <a:pt x="416719" y="212436"/>
                </a:cubicBezTo>
                <a:cubicBezTo>
                  <a:pt x="431712" y="212436"/>
                  <a:pt x="446705" y="208684"/>
                  <a:pt x="454202" y="197427"/>
                </a:cubicBezTo>
                <a:cubicBezTo>
                  <a:pt x="457950" y="193675"/>
                  <a:pt x="457950" y="189923"/>
                  <a:pt x="457950" y="186170"/>
                </a:cubicBezTo>
                <a:cubicBezTo>
                  <a:pt x="457950" y="182418"/>
                  <a:pt x="457950" y="178666"/>
                  <a:pt x="450454" y="174914"/>
                </a:cubicBezTo>
                <a:lnTo>
                  <a:pt x="379236" y="152400"/>
                </a:lnTo>
                <a:cubicBezTo>
                  <a:pt x="367991" y="148648"/>
                  <a:pt x="364243" y="144896"/>
                  <a:pt x="360495" y="141143"/>
                </a:cubicBezTo>
                <a:cubicBezTo>
                  <a:pt x="352998" y="133639"/>
                  <a:pt x="349250" y="126134"/>
                  <a:pt x="349250" y="114877"/>
                </a:cubicBezTo>
                <a:cubicBezTo>
                  <a:pt x="349250" y="107373"/>
                  <a:pt x="352998" y="96116"/>
                  <a:pt x="360495" y="88611"/>
                </a:cubicBezTo>
                <a:cubicBezTo>
                  <a:pt x="375488" y="77355"/>
                  <a:pt x="394229" y="69850"/>
                  <a:pt x="416719" y="69850"/>
                </a:cubicBezTo>
                <a:close/>
                <a:moveTo>
                  <a:pt x="181014" y="69850"/>
                </a:moveTo>
                <a:cubicBezTo>
                  <a:pt x="184731" y="69850"/>
                  <a:pt x="188448" y="69850"/>
                  <a:pt x="188448" y="73602"/>
                </a:cubicBezTo>
                <a:cubicBezTo>
                  <a:pt x="192166" y="73602"/>
                  <a:pt x="192166" y="77355"/>
                  <a:pt x="192166" y="81107"/>
                </a:cubicBezTo>
                <a:cubicBezTo>
                  <a:pt x="192166" y="159905"/>
                  <a:pt x="192166" y="159905"/>
                  <a:pt x="192166" y="159905"/>
                </a:cubicBezTo>
                <a:cubicBezTo>
                  <a:pt x="192166" y="171161"/>
                  <a:pt x="199600" y="186170"/>
                  <a:pt x="210751" y="197427"/>
                </a:cubicBezTo>
                <a:cubicBezTo>
                  <a:pt x="218185" y="204932"/>
                  <a:pt x="233053" y="212436"/>
                  <a:pt x="247922" y="212436"/>
                </a:cubicBezTo>
                <a:cubicBezTo>
                  <a:pt x="262790" y="212436"/>
                  <a:pt x="273941" y="204932"/>
                  <a:pt x="285092" y="197427"/>
                </a:cubicBezTo>
                <a:cubicBezTo>
                  <a:pt x="296244" y="186170"/>
                  <a:pt x="299961" y="171161"/>
                  <a:pt x="299961" y="159905"/>
                </a:cubicBezTo>
                <a:cubicBezTo>
                  <a:pt x="299961" y="81107"/>
                  <a:pt x="299961" y="81107"/>
                  <a:pt x="299961" y="81107"/>
                </a:cubicBezTo>
                <a:cubicBezTo>
                  <a:pt x="299961" y="77355"/>
                  <a:pt x="299961" y="73602"/>
                  <a:pt x="303678" y="73602"/>
                </a:cubicBezTo>
                <a:cubicBezTo>
                  <a:pt x="307395" y="69850"/>
                  <a:pt x="307395" y="69850"/>
                  <a:pt x="311112" y="69850"/>
                </a:cubicBezTo>
                <a:cubicBezTo>
                  <a:pt x="314829" y="69850"/>
                  <a:pt x="318546" y="69850"/>
                  <a:pt x="322263" y="73602"/>
                </a:cubicBezTo>
                <a:cubicBezTo>
                  <a:pt x="322263" y="73626"/>
                  <a:pt x="322263" y="77367"/>
                  <a:pt x="322263" y="81107"/>
                </a:cubicBezTo>
                <a:lnTo>
                  <a:pt x="322263" y="223693"/>
                </a:lnTo>
                <a:lnTo>
                  <a:pt x="322263" y="231198"/>
                </a:lnTo>
                <a:cubicBezTo>
                  <a:pt x="318546" y="234950"/>
                  <a:pt x="314829" y="234950"/>
                  <a:pt x="311112" y="234950"/>
                </a:cubicBezTo>
                <a:cubicBezTo>
                  <a:pt x="307395" y="234950"/>
                  <a:pt x="307395" y="234950"/>
                  <a:pt x="303678" y="231198"/>
                </a:cubicBezTo>
                <a:cubicBezTo>
                  <a:pt x="299961" y="231198"/>
                  <a:pt x="299961" y="227445"/>
                  <a:pt x="299961" y="223693"/>
                </a:cubicBezTo>
                <a:lnTo>
                  <a:pt x="299961" y="213844"/>
                </a:lnTo>
                <a:cubicBezTo>
                  <a:pt x="285092" y="227445"/>
                  <a:pt x="266507" y="234950"/>
                  <a:pt x="247922" y="234950"/>
                </a:cubicBezTo>
                <a:cubicBezTo>
                  <a:pt x="225619" y="234950"/>
                  <a:pt x="207034" y="227445"/>
                  <a:pt x="192166" y="212436"/>
                </a:cubicBezTo>
                <a:cubicBezTo>
                  <a:pt x="177297" y="197427"/>
                  <a:pt x="169863" y="178666"/>
                  <a:pt x="169863" y="159905"/>
                </a:cubicBezTo>
                <a:cubicBezTo>
                  <a:pt x="169863" y="81107"/>
                  <a:pt x="169863" y="81107"/>
                  <a:pt x="169863" y="81107"/>
                </a:cubicBezTo>
                <a:cubicBezTo>
                  <a:pt x="169863" y="77355"/>
                  <a:pt x="169863" y="73602"/>
                  <a:pt x="173580" y="73602"/>
                </a:cubicBezTo>
                <a:cubicBezTo>
                  <a:pt x="177297" y="69850"/>
                  <a:pt x="177297" y="69850"/>
                  <a:pt x="181014" y="69850"/>
                </a:cubicBezTo>
                <a:close/>
                <a:moveTo>
                  <a:pt x="26988" y="22225"/>
                </a:moveTo>
                <a:cubicBezTo>
                  <a:pt x="26988" y="93663"/>
                  <a:pt x="26988" y="93663"/>
                  <a:pt x="26988" y="93663"/>
                </a:cubicBezTo>
                <a:cubicBezTo>
                  <a:pt x="60827" y="93663"/>
                  <a:pt x="60827" y="93663"/>
                  <a:pt x="60827" y="93663"/>
                </a:cubicBezTo>
                <a:cubicBezTo>
                  <a:pt x="72107" y="93663"/>
                  <a:pt x="79627" y="89903"/>
                  <a:pt x="87146" y="82383"/>
                </a:cubicBezTo>
                <a:cubicBezTo>
                  <a:pt x="94666" y="74864"/>
                  <a:pt x="98426" y="67344"/>
                  <a:pt x="98426" y="56064"/>
                </a:cubicBezTo>
                <a:cubicBezTo>
                  <a:pt x="98426" y="48544"/>
                  <a:pt x="94666" y="41025"/>
                  <a:pt x="87146" y="33505"/>
                </a:cubicBezTo>
                <a:cubicBezTo>
                  <a:pt x="79627" y="25985"/>
                  <a:pt x="72107" y="22225"/>
                  <a:pt x="60827" y="22225"/>
                </a:cubicBezTo>
                <a:close/>
                <a:moveTo>
                  <a:pt x="529432" y="17463"/>
                </a:moveTo>
                <a:cubicBezTo>
                  <a:pt x="536972" y="17463"/>
                  <a:pt x="536972" y="17463"/>
                  <a:pt x="540743" y="21233"/>
                </a:cubicBezTo>
                <a:lnTo>
                  <a:pt x="544513" y="32545"/>
                </a:lnTo>
                <a:cubicBezTo>
                  <a:pt x="544513" y="36315"/>
                  <a:pt x="544513" y="40085"/>
                  <a:pt x="540743" y="43856"/>
                </a:cubicBezTo>
                <a:cubicBezTo>
                  <a:pt x="536972" y="47626"/>
                  <a:pt x="536972" y="47626"/>
                  <a:pt x="529432" y="47626"/>
                </a:cubicBezTo>
                <a:cubicBezTo>
                  <a:pt x="525661" y="47626"/>
                  <a:pt x="521891" y="47626"/>
                  <a:pt x="521891" y="43856"/>
                </a:cubicBezTo>
                <a:cubicBezTo>
                  <a:pt x="518120" y="40085"/>
                  <a:pt x="514350" y="36315"/>
                  <a:pt x="514350" y="32545"/>
                </a:cubicBezTo>
                <a:cubicBezTo>
                  <a:pt x="514350" y="28774"/>
                  <a:pt x="518120" y="25004"/>
                  <a:pt x="521891" y="21233"/>
                </a:cubicBezTo>
                <a:cubicBezTo>
                  <a:pt x="521891" y="17463"/>
                  <a:pt x="525661" y="17463"/>
                  <a:pt x="529432" y="17463"/>
                </a:cubicBezTo>
                <a:close/>
                <a:moveTo>
                  <a:pt x="3745" y="0"/>
                </a:moveTo>
                <a:lnTo>
                  <a:pt x="14980" y="0"/>
                </a:lnTo>
                <a:cubicBezTo>
                  <a:pt x="59918" y="0"/>
                  <a:pt x="59918" y="0"/>
                  <a:pt x="59918" y="0"/>
                </a:cubicBezTo>
                <a:cubicBezTo>
                  <a:pt x="78642" y="0"/>
                  <a:pt x="93622" y="3729"/>
                  <a:pt x="104856" y="14918"/>
                </a:cubicBezTo>
                <a:cubicBezTo>
                  <a:pt x="116091" y="26106"/>
                  <a:pt x="119836" y="41023"/>
                  <a:pt x="119836" y="55941"/>
                </a:cubicBezTo>
                <a:cubicBezTo>
                  <a:pt x="119836" y="74587"/>
                  <a:pt x="116091" y="89505"/>
                  <a:pt x="104856" y="100693"/>
                </a:cubicBezTo>
                <a:cubicBezTo>
                  <a:pt x="112346" y="104422"/>
                  <a:pt x="116091" y="108152"/>
                  <a:pt x="123581" y="115610"/>
                </a:cubicBezTo>
                <a:cubicBezTo>
                  <a:pt x="138560" y="126798"/>
                  <a:pt x="146050" y="145445"/>
                  <a:pt x="146050" y="164092"/>
                </a:cubicBezTo>
                <a:cubicBezTo>
                  <a:pt x="146050" y="182739"/>
                  <a:pt x="138560" y="201386"/>
                  <a:pt x="123581" y="216303"/>
                </a:cubicBezTo>
                <a:cubicBezTo>
                  <a:pt x="108601" y="227491"/>
                  <a:pt x="93622" y="234950"/>
                  <a:pt x="74897" y="234950"/>
                </a:cubicBezTo>
                <a:cubicBezTo>
                  <a:pt x="14980" y="234950"/>
                  <a:pt x="14980" y="234950"/>
                  <a:pt x="14980" y="234950"/>
                </a:cubicBezTo>
                <a:cubicBezTo>
                  <a:pt x="11235" y="234950"/>
                  <a:pt x="7490" y="234950"/>
                  <a:pt x="3745" y="231221"/>
                </a:cubicBezTo>
                <a:cubicBezTo>
                  <a:pt x="3745" y="231221"/>
                  <a:pt x="0" y="227491"/>
                  <a:pt x="0" y="223762"/>
                </a:cubicBezTo>
                <a:cubicBezTo>
                  <a:pt x="0" y="11188"/>
                  <a:pt x="0" y="11188"/>
                  <a:pt x="0" y="11188"/>
                </a:cubicBezTo>
                <a:cubicBezTo>
                  <a:pt x="0" y="7459"/>
                  <a:pt x="3745" y="3729"/>
                  <a:pt x="374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35"/>
          <p:cNvSpPr>
            <a:spLocks/>
          </p:cNvSpPr>
          <p:nvPr/>
        </p:nvSpPr>
        <p:spPr bwMode="auto">
          <a:xfrm>
            <a:off x="7775087" y="255940"/>
            <a:ext cx="1021566" cy="187953"/>
          </a:xfrm>
          <a:custGeom>
            <a:avLst/>
            <a:gdLst/>
            <a:ahLst/>
            <a:cxnLst/>
            <a:rect l="l" t="t" r="r" b="b"/>
            <a:pathLst>
              <a:path w="1665287" h="306388">
                <a:moveTo>
                  <a:pt x="1162050" y="93663"/>
                </a:moveTo>
                <a:cubicBezTo>
                  <a:pt x="1146969" y="93663"/>
                  <a:pt x="1131888" y="101105"/>
                  <a:pt x="1120577" y="112267"/>
                </a:cubicBezTo>
                <a:cubicBezTo>
                  <a:pt x="1109266" y="123429"/>
                  <a:pt x="1101725" y="138312"/>
                  <a:pt x="1101725" y="153195"/>
                </a:cubicBezTo>
                <a:cubicBezTo>
                  <a:pt x="1101725" y="168077"/>
                  <a:pt x="1109266" y="182960"/>
                  <a:pt x="1120577" y="194122"/>
                </a:cubicBezTo>
                <a:cubicBezTo>
                  <a:pt x="1131888" y="205285"/>
                  <a:pt x="1146969" y="212726"/>
                  <a:pt x="1162050" y="212726"/>
                </a:cubicBezTo>
                <a:cubicBezTo>
                  <a:pt x="1180902" y="212726"/>
                  <a:pt x="1192213" y="205285"/>
                  <a:pt x="1207294" y="194122"/>
                </a:cubicBezTo>
                <a:cubicBezTo>
                  <a:pt x="1218605" y="182960"/>
                  <a:pt x="1222375" y="168077"/>
                  <a:pt x="1222375" y="153195"/>
                </a:cubicBezTo>
                <a:cubicBezTo>
                  <a:pt x="1222375" y="138312"/>
                  <a:pt x="1218605" y="123429"/>
                  <a:pt x="1207294" y="112267"/>
                </a:cubicBezTo>
                <a:cubicBezTo>
                  <a:pt x="1192213" y="101105"/>
                  <a:pt x="1180902" y="93663"/>
                  <a:pt x="1162050" y="93663"/>
                </a:cubicBezTo>
                <a:close/>
                <a:moveTo>
                  <a:pt x="970757" y="93663"/>
                </a:moveTo>
                <a:cubicBezTo>
                  <a:pt x="955874" y="93663"/>
                  <a:pt x="940991" y="101105"/>
                  <a:pt x="929829" y="112267"/>
                </a:cubicBezTo>
                <a:cubicBezTo>
                  <a:pt x="918667" y="123429"/>
                  <a:pt x="911225" y="138312"/>
                  <a:pt x="911225" y="153195"/>
                </a:cubicBezTo>
                <a:cubicBezTo>
                  <a:pt x="911225" y="168077"/>
                  <a:pt x="918667" y="182960"/>
                  <a:pt x="929829" y="194122"/>
                </a:cubicBezTo>
                <a:cubicBezTo>
                  <a:pt x="940991" y="205285"/>
                  <a:pt x="955874" y="212726"/>
                  <a:pt x="970757" y="212726"/>
                </a:cubicBezTo>
                <a:cubicBezTo>
                  <a:pt x="989360" y="212726"/>
                  <a:pt x="1000522" y="205285"/>
                  <a:pt x="1015405" y="194122"/>
                </a:cubicBezTo>
                <a:cubicBezTo>
                  <a:pt x="1026567" y="182960"/>
                  <a:pt x="1030288" y="168077"/>
                  <a:pt x="1030288" y="153195"/>
                </a:cubicBezTo>
                <a:cubicBezTo>
                  <a:pt x="1030288" y="138312"/>
                  <a:pt x="1026567" y="123429"/>
                  <a:pt x="1015405" y="112267"/>
                </a:cubicBezTo>
                <a:cubicBezTo>
                  <a:pt x="1000522" y="101105"/>
                  <a:pt x="989360" y="93663"/>
                  <a:pt x="970757" y="93663"/>
                </a:cubicBezTo>
                <a:close/>
                <a:moveTo>
                  <a:pt x="637382" y="93663"/>
                </a:moveTo>
                <a:cubicBezTo>
                  <a:pt x="622499" y="93663"/>
                  <a:pt x="607616" y="101105"/>
                  <a:pt x="596454" y="112267"/>
                </a:cubicBezTo>
                <a:cubicBezTo>
                  <a:pt x="585292" y="123429"/>
                  <a:pt x="577850" y="138312"/>
                  <a:pt x="577850" y="153195"/>
                </a:cubicBezTo>
                <a:cubicBezTo>
                  <a:pt x="577850" y="168077"/>
                  <a:pt x="585292" y="182960"/>
                  <a:pt x="596454" y="194122"/>
                </a:cubicBezTo>
                <a:cubicBezTo>
                  <a:pt x="607616" y="205285"/>
                  <a:pt x="622499" y="212726"/>
                  <a:pt x="637382" y="212726"/>
                </a:cubicBezTo>
                <a:cubicBezTo>
                  <a:pt x="652265" y="212726"/>
                  <a:pt x="667147" y="205285"/>
                  <a:pt x="678310" y="194122"/>
                </a:cubicBezTo>
                <a:cubicBezTo>
                  <a:pt x="689472" y="182960"/>
                  <a:pt x="696913" y="168077"/>
                  <a:pt x="696913" y="153195"/>
                </a:cubicBezTo>
                <a:cubicBezTo>
                  <a:pt x="696913" y="138312"/>
                  <a:pt x="689472" y="123429"/>
                  <a:pt x="678310" y="112267"/>
                </a:cubicBezTo>
                <a:cubicBezTo>
                  <a:pt x="667147" y="101105"/>
                  <a:pt x="652265" y="93663"/>
                  <a:pt x="637382" y="93663"/>
                </a:cubicBezTo>
                <a:close/>
                <a:moveTo>
                  <a:pt x="446087" y="93663"/>
                </a:moveTo>
                <a:cubicBezTo>
                  <a:pt x="431006" y="93663"/>
                  <a:pt x="415925" y="101105"/>
                  <a:pt x="404614" y="112267"/>
                </a:cubicBezTo>
                <a:cubicBezTo>
                  <a:pt x="393303" y="123429"/>
                  <a:pt x="385762" y="138312"/>
                  <a:pt x="385762" y="153195"/>
                </a:cubicBezTo>
                <a:cubicBezTo>
                  <a:pt x="385762" y="168077"/>
                  <a:pt x="393303" y="182960"/>
                  <a:pt x="404614" y="194122"/>
                </a:cubicBezTo>
                <a:cubicBezTo>
                  <a:pt x="415925" y="205285"/>
                  <a:pt x="431006" y="212726"/>
                  <a:pt x="446087" y="212726"/>
                </a:cubicBezTo>
                <a:cubicBezTo>
                  <a:pt x="461168" y="212726"/>
                  <a:pt x="476250" y="205285"/>
                  <a:pt x="487561" y="194122"/>
                </a:cubicBezTo>
                <a:cubicBezTo>
                  <a:pt x="498872" y="182960"/>
                  <a:pt x="506412" y="168077"/>
                  <a:pt x="506412" y="153195"/>
                </a:cubicBezTo>
                <a:cubicBezTo>
                  <a:pt x="506412" y="138312"/>
                  <a:pt x="498872" y="123429"/>
                  <a:pt x="487561" y="112267"/>
                </a:cubicBezTo>
                <a:cubicBezTo>
                  <a:pt x="476250" y="101105"/>
                  <a:pt x="461168" y="93663"/>
                  <a:pt x="446087" y="93663"/>
                </a:cubicBezTo>
                <a:close/>
                <a:moveTo>
                  <a:pt x="1605129" y="69850"/>
                </a:moveTo>
                <a:cubicBezTo>
                  <a:pt x="1627688" y="69850"/>
                  <a:pt x="1646488" y="73602"/>
                  <a:pt x="1661527" y="88611"/>
                </a:cubicBezTo>
                <a:cubicBezTo>
                  <a:pt x="1661527" y="92364"/>
                  <a:pt x="1665287" y="92364"/>
                  <a:pt x="1665287" y="96116"/>
                </a:cubicBezTo>
                <a:cubicBezTo>
                  <a:pt x="1665287" y="99868"/>
                  <a:pt x="1665287" y="103621"/>
                  <a:pt x="1661527" y="107373"/>
                </a:cubicBezTo>
                <a:cubicBezTo>
                  <a:pt x="1657767" y="107373"/>
                  <a:pt x="1657767" y="111125"/>
                  <a:pt x="1654008" y="111125"/>
                </a:cubicBezTo>
                <a:lnTo>
                  <a:pt x="1646488" y="107373"/>
                </a:lnTo>
                <a:cubicBezTo>
                  <a:pt x="1635208" y="96116"/>
                  <a:pt x="1620169" y="92364"/>
                  <a:pt x="1605129" y="92364"/>
                </a:cubicBezTo>
                <a:cubicBezTo>
                  <a:pt x="1590090" y="92364"/>
                  <a:pt x="1575050" y="99868"/>
                  <a:pt x="1563771" y="111125"/>
                </a:cubicBezTo>
                <a:cubicBezTo>
                  <a:pt x="1552491" y="122382"/>
                  <a:pt x="1544971" y="137391"/>
                  <a:pt x="1544971" y="152400"/>
                </a:cubicBezTo>
                <a:cubicBezTo>
                  <a:pt x="1544971" y="167409"/>
                  <a:pt x="1552491" y="182418"/>
                  <a:pt x="1563771" y="193675"/>
                </a:cubicBezTo>
                <a:cubicBezTo>
                  <a:pt x="1575050" y="204932"/>
                  <a:pt x="1590090" y="212436"/>
                  <a:pt x="1605129" y="212436"/>
                </a:cubicBezTo>
                <a:cubicBezTo>
                  <a:pt x="1620169" y="212436"/>
                  <a:pt x="1635208" y="208684"/>
                  <a:pt x="1646488" y="197427"/>
                </a:cubicBezTo>
                <a:cubicBezTo>
                  <a:pt x="1646498" y="197417"/>
                  <a:pt x="1650253" y="193675"/>
                  <a:pt x="1654008" y="193675"/>
                </a:cubicBezTo>
                <a:cubicBezTo>
                  <a:pt x="1654023" y="193690"/>
                  <a:pt x="1657775" y="197427"/>
                  <a:pt x="1661527" y="197427"/>
                </a:cubicBezTo>
                <a:cubicBezTo>
                  <a:pt x="1661527" y="201180"/>
                  <a:pt x="1665287" y="204932"/>
                  <a:pt x="1665287" y="208684"/>
                </a:cubicBezTo>
                <a:cubicBezTo>
                  <a:pt x="1665287" y="208684"/>
                  <a:pt x="1661527" y="212436"/>
                  <a:pt x="1661527" y="216189"/>
                </a:cubicBezTo>
                <a:cubicBezTo>
                  <a:pt x="1646488" y="227445"/>
                  <a:pt x="1627688" y="234950"/>
                  <a:pt x="1605129" y="234950"/>
                </a:cubicBezTo>
                <a:cubicBezTo>
                  <a:pt x="1582570" y="234950"/>
                  <a:pt x="1563771" y="227445"/>
                  <a:pt x="1544971" y="212436"/>
                </a:cubicBezTo>
                <a:cubicBezTo>
                  <a:pt x="1529932" y="193675"/>
                  <a:pt x="1522412" y="174914"/>
                  <a:pt x="1522412" y="152400"/>
                </a:cubicBezTo>
                <a:cubicBezTo>
                  <a:pt x="1522412" y="129886"/>
                  <a:pt x="1529932" y="111125"/>
                  <a:pt x="1544971" y="92364"/>
                </a:cubicBezTo>
                <a:cubicBezTo>
                  <a:pt x="1563771" y="77355"/>
                  <a:pt x="1582570" y="69850"/>
                  <a:pt x="1605129" y="69850"/>
                </a:cubicBezTo>
                <a:close/>
                <a:moveTo>
                  <a:pt x="1473200" y="69850"/>
                </a:moveTo>
                <a:cubicBezTo>
                  <a:pt x="1476904" y="69850"/>
                  <a:pt x="1480608" y="69850"/>
                  <a:pt x="1480608" y="73602"/>
                </a:cubicBezTo>
                <a:cubicBezTo>
                  <a:pt x="1484312" y="73602"/>
                  <a:pt x="1484312" y="77355"/>
                  <a:pt x="1484312" y="81107"/>
                </a:cubicBezTo>
                <a:cubicBezTo>
                  <a:pt x="1484312" y="223693"/>
                  <a:pt x="1484312" y="223693"/>
                  <a:pt x="1484312" y="223693"/>
                </a:cubicBezTo>
                <a:cubicBezTo>
                  <a:pt x="1484312" y="227445"/>
                  <a:pt x="1484312" y="231198"/>
                  <a:pt x="1480608" y="231198"/>
                </a:cubicBezTo>
                <a:cubicBezTo>
                  <a:pt x="1480608" y="234950"/>
                  <a:pt x="1476904" y="234950"/>
                  <a:pt x="1473200" y="234950"/>
                </a:cubicBezTo>
                <a:cubicBezTo>
                  <a:pt x="1469495" y="234950"/>
                  <a:pt x="1465791" y="234950"/>
                  <a:pt x="1465791" y="231198"/>
                </a:cubicBezTo>
                <a:cubicBezTo>
                  <a:pt x="1462087" y="231198"/>
                  <a:pt x="1462087" y="227445"/>
                  <a:pt x="1462087" y="223693"/>
                </a:cubicBezTo>
                <a:lnTo>
                  <a:pt x="1462087" y="81107"/>
                </a:lnTo>
                <a:cubicBezTo>
                  <a:pt x="1462087" y="77355"/>
                  <a:pt x="1462087" y="73602"/>
                  <a:pt x="1465791" y="73602"/>
                </a:cubicBezTo>
                <a:cubicBezTo>
                  <a:pt x="1465791" y="69850"/>
                  <a:pt x="1469495" y="69850"/>
                  <a:pt x="1473200" y="69850"/>
                </a:cubicBezTo>
                <a:close/>
                <a:moveTo>
                  <a:pt x="1161768" y="69850"/>
                </a:moveTo>
                <a:cubicBezTo>
                  <a:pt x="1184205" y="69850"/>
                  <a:pt x="1206641" y="77359"/>
                  <a:pt x="1221599" y="92377"/>
                </a:cubicBezTo>
                <a:cubicBezTo>
                  <a:pt x="1236557" y="111150"/>
                  <a:pt x="1247775" y="129923"/>
                  <a:pt x="1247775" y="152451"/>
                </a:cubicBezTo>
                <a:cubicBezTo>
                  <a:pt x="1247775" y="174978"/>
                  <a:pt x="1236557" y="193751"/>
                  <a:pt x="1221599" y="212524"/>
                </a:cubicBezTo>
                <a:cubicBezTo>
                  <a:pt x="1206641" y="227542"/>
                  <a:pt x="1184205" y="235051"/>
                  <a:pt x="1161768" y="235051"/>
                </a:cubicBezTo>
                <a:cubicBezTo>
                  <a:pt x="1139331" y="235051"/>
                  <a:pt x="1120634" y="227542"/>
                  <a:pt x="1101937" y="212524"/>
                </a:cubicBezTo>
                <a:lnTo>
                  <a:pt x="1101937" y="295124"/>
                </a:lnTo>
                <a:cubicBezTo>
                  <a:pt x="1101937" y="298879"/>
                  <a:pt x="1101937" y="302633"/>
                  <a:pt x="1098197" y="302633"/>
                </a:cubicBezTo>
                <a:cubicBezTo>
                  <a:pt x="1098197" y="306388"/>
                  <a:pt x="1094458" y="306388"/>
                  <a:pt x="1090718" y="306388"/>
                </a:cubicBezTo>
                <a:cubicBezTo>
                  <a:pt x="1086979" y="306388"/>
                  <a:pt x="1083240" y="306388"/>
                  <a:pt x="1083240" y="302633"/>
                </a:cubicBezTo>
                <a:cubicBezTo>
                  <a:pt x="1079500" y="302633"/>
                  <a:pt x="1079500" y="298879"/>
                  <a:pt x="1079500" y="295124"/>
                </a:cubicBezTo>
                <a:cubicBezTo>
                  <a:pt x="1079500" y="152451"/>
                  <a:pt x="1079500" y="152451"/>
                  <a:pt x="1079500" y="152451"/>
                </a:cubicBezTo>
                <a:cubicBezTo>
                  <a:pt x="1079500" y="129923"/>
                  <a:pt x="1086979" y="111150"/>
                  <a:pt x="1101937" y="92377"/>
                </a:cubicBezTo>
                <a:cubicBezTo>
                  <a:pt x="1120634" y="77359"/>
                  <a:pt x="1139331" y="69850"/>
                  <a:pt x="1161768" y="69850"/>
                </a:cubicBezTo>
                <a:close/>
                <a:moveTo>
                  <a:pt x="971268" y="69850"/>
                </a:moveTo>
                <a:cubicBezTo>
                  <a:pt x="993705" y="69850"/>
                  <a:pt x="1016141" y="77355"/>
                  <a:pt x="1031099" y="92364"/>
                </a:cubicBezTo>
                <a:cubicBezTo>
                  <a:pt x="1046057" y="111125"/>
                  <a:pt x="1057275" y="129886"/>
                  <a:pt x="1057275" y="152400"/>
                </a:cubicBezTo>
                <a:cubicBezTo>
                  <a:pt x="1057275" y="223693"/>
                  <a:pt x="1057275" y="223693"/>
                  <a:pt x="1057275" y="223693"/>
                </a:cubicBezTo>
                <a:lnTo>
                  <a:pt x="1053536" y="231198"/>
                </a:lnTo>
                <a:cubicBezTo>
                  <a:pt x="1049796" y="234950"/>
                  <a:pt x="1046057" y="234950"/>
                  <a:pt x="1042317" y="234950"/>
                </a:cubicBezTo>
                <a:cubicBezTo>
                  <a:pt x="1038578" y="234950"/>
                  <a:pt x="1038578" y="234950"/>
                  <a:pt x="1034838" y="231198"/>
                </a:cubicBezTo>
                <a:cubicBezTo>
                  <a:pt x="1031099" y="231198"/>
                  <a:pt x="1031099" y="227445"/>
                  <a:pt x="1031099" y="223693"/>
                </a:cubicBezTo>
                <a:lnTo>
                  <a:pt x="1031099" y="212436"/>
                </a:lnTo>
                <a:cubicBezTo>
                  <a:pt x="1016141" y="227445"/>
                  <a:pt x="993705" y="234950"/>
                  <a:pt x="971268" y="234950"/>
                </a:cubicBezTo>
                <a:cubicBezTo>
                  <a:pt x="948831" y="234950"/>
                  <a:pt x="930134" y="227445"/>
                  <a:pt x="911437" y="212436"/>
                </a:cubicBezTo>
                <a:cubicBezTo>
                  <a:pt x="896479" y="193675"/>
                  <a:pt x="889000" y="174914"/>
                  <a:pt x="889000" y="152400"/>
                </a:cubicBezTo>
                <a:cubicBezTo>
                  <a:pt x="889000" y="129886"/>
                  <a:pt x="896479" y="111125"/>
                  <a:pt x="911437" y="92364"/>
                </a:cubicBezTo>
                <a:cubicBezTo>
                  <a:pt x="930134" y="77355"/>
                  <a:pt x="948831" y="69850"/>
                  <a:pt x="971268" y="69850"/>
                </a:cubicBezTo>
                <a:close/>
                <a:moveTo>
                  <a:pt x="757382" y="69850"/>
                </a:moveTo>
                <a:cubicBezTo>
                  <a:pt x="761134" y="69850"/>
                  <a:pt x="761134" y="69850"/>
                  <a:pt x="764886" y="73602"/>
                </a:cubicBezTo>
                <a:cubicBezTo>
                  <a:pt x="768639" y="73602"/>
                  <a:pt x="768639" y="77355"/>
                  <a:pt x="768639" y="81107"/>
                </a:cubicBezTo>
                <a:lnTo>
                  <a:pt x="768639" y="90957"/>
                </a:lnTo>
                <a:cubicBezTo>
                  <a:pt x="783648" y="77355"/>
                  <a:pt x="806161" y="69850"/>
                  <a:pt x="828675" y="69850"/>
                </a:cubicBezTo>
                <a:cubicBezTo>
                  <a:pt x="839932" y="69850"/>
                  <a:pt x="851189" y="69850"/>
                  <a:pt x="862446" y="73602"/>
                </a:cubicBezTo>
                <a:cubicBezTo>
                  <a:pt x="862446" y="73633"/>
                  <a:pt x="862461" y="77355"/>
                  <a:pt x="866198" y="77355"/>
                </a:cubicBezTo>
                <a:cubicBezTo>
                  <a:pt x="866198" y="81107"/>
                  <a:pt x="869950" y="81107"/>
                  <a:pt x="869950" y="84859"/>
                </a:cubicBezTo>
                <a:cubicBezTo>
                  <a:pt x="869950" y="88611"/>
                  <a:pt x="866198" y="92364"/>
                  <a:pt x="866198" y="96116"/>
                </a:cubicBezTo>
                <a:lnTo>
                  <a:pt x="858693" y="99868"/>
                </a:lnTo>
                <a:cubicBezTo>
                  <a:pt x="854941" y="99868"/>
                  <a:pt x="854941" y="96116"/>
                  <a:pt x="851189" y="96116"/>
                </a:cubicBezTo>
                <a:cubicBezTo>
                  <a:pt x="843684" y="92364"/>
                  <a:pt x="836180" y="92364"/>
                  <a:pt x="828675" y="92364"/>
                </a:cubicBezTo>
                <a:cubicBezTo>
                  <a:pt x="813666" y="92364"/>
                  <a:pt x="798657" y="99868"/>
                  <a:pt x="787400" y="111125"/>
                </a:cubicBezTo>
                <a:cubicBezTo>
                  <a:pt x="776143" y="122382"/>
                  <a:pt x="768639" y="137391"/>
                  <a:pt x="768639" y="152400"/>
                </a:cubicBezTo>
                <a:cubicBezTo>
                  <a:pt x="768639" y="223693"/>
                  <a:pt x="768639" y="223693"/>
                  <a:pt x="768639" y="223693"/>
                </a:cubicBezTo>
                <a:cubicBezTo>
                  <a:pt x="768639" y="227445"/>
                  <a:pt x="768639" y="231198"/>
                  <a:pt x="764886" y="231198"/>
                </a:cubicBezTo>
                <a:cubicBezTo>
                  <a:pt x="761134" y="234950"/>
                  <a:pt x="761134" y="234950"/>
                  <a:pt x="757382" y="234950"/>
                </a:cubicBezTo>
                <a:cubicBezTo>
                  <a:pt x="753630" y="234950"/>
                  <a:pt x="749877" y="234950"/>
                  <a:pt x="749877" y="231198"/>
                </a:cubicBezTo>
                <a:cubicBezTo>
                  <a:pt x="746125" y="231198"/>
                  <a:pt x="746125" y="227445"/>
                  <a:pt x="746125" y="223693"/>
                </a:cubicBezTo>
                <a:lnTo>
                  <a:pt x="746125" y="81107"/>
                </a:lnTo>
                <a:cubicBezTo>
                  <a:pt x="746125" y="77355"/>
                  <a:pt x="746125" y="73602"/>
                  <a:pt x="749877" y="73602"/>
                </a:cubicBezTo>
                <a:cubicBezTo>
                  <a:pt x="749877" y="69850"/>
                  <a:pt x="753630" y="69850"/>
                  <a:pt x="757382" y="69850"/>
                </a:cubicBezTo>
                <a:close/>
                <a:moveTo>
                  <a:pt x="636587" y="69850"/>
                </a:moveTo>
                <a:cubicBezTo>
                  <a:pt x="659101" y="69850"/>
                  <a:pt x="677862" y="77359"/>
                  <a:pt x="696623" y="92377"/>
                </a:cubicBezTo>
                <a:cubicBezTo>
                  <a:pt x="711633" y="111150"/>
                  <a:pt x="719137" y="129923"/>
                  <a:pt x="719137" y="152451"/>
                </a:cubicBezTo>
                <a:cubicBezTo>
                  <a:pt x="719137" y="235051"/>
                  <a:pt x="719137" y="235051"/>
                  <a:pt x="719137" y="235051"/>
                </a:cubicBezTo>
                <a:cubicBezTo>
                  <a:pt x="719137" y="253824"/>
                  <a:pt x="715385" y="268842"/>
                  <a:pt x="700376" y="280106"/>
                </a:cubicBezTo>
                <a:cubicBezTo>
                  <a:pt x="685367" y="298879"/>
                  <a:pt x="662853" y="306388"/>
                  <a:pt x="636587" y="306388"/>
                </a:cubicBezTo>
                <a:cubicBezTo>
                  <a:pt x="614073" y="306388"/>
                  <a:pt x="591560" y="298879"/>
                  <a:pt x="572798" y="280106"/>
                </a:cubicBezTo>
                <a:cubicBezTo>
                  <a:pt x="569046" y="276351"/>
                  <a:pt x="561542" y="268842"/>
                  <a:pt x="557789" y="261333"/>
                </a:cubicBezTo>
                <a:cubicBezTo>
                  <a:pt x="557789" y="257579"/>
                  <a:pt x="557789" y="257579"/>
                  <a:pt x="557789" y="253824"/>
                </a:cubicBezTo>
                <a:cubicBezTo>
                  <a:pt x="557789" y="250069"/>
                  <a:pt x="557789" y="250069"/>
                  <a:pt x="561542" y="246315"/>
                </a:cubicBezTo>
                <a:cubicBezTo>
                  <a:pt x="561542" y="242560"/>
                  <a:pt x="565294" y="242560"/>
                  <a:pt x="569046" y="242560"/>
                </a:cubicBezTo>
                <a:cubicBezTo>
                  <a:pt x="572798" y="242560"/>
                  <a:pt x="576551" y="242560"/>
                  <a:pt x="576551" y="246315"/>
                </a:cubicBezTo>
                <a:lnTo>
                  <a:pt x="580303" y="250069"/>
                </a:lnTo>
                <a:cubicBezTo>
                  <a:pt x="584055" y="253824"/>
                  <a:pt x="587808" y="261333"/>
                  <a:pt x="591560" y="265088"/>
                </a:cubicBezTo>
                <a:cubicBezTo>
                  <a:pt x="602817" y="276351"/>
                  <a:pt x="617826" y="283861"/>
                  <a:pt x="636587" y="283861"/>
                </a:cubicBezTo>
                <a:cubicBezTo>
                  <a:pt x="655348" y="283861"/>
                  <a:pt x="670358" y="276351"/>
                  <a:pt x="685367" y="265088"/>
                </a:cubicBezTo>
                <a:cubicBezTo>
                  <a:pt x="692871" y="253824"/>
                  <a:pt x="696623" y="246315"/>
                  <a:pt x="696623" y="235051"/>
                </a:cubicBezTo>
                <a:lnTo>
                  <a:pt x="696623" y="212524"/>
                </a:lnTo>
                <a:cubicBezTo>
                  <a:pt x="677862" y="227542"/>
                  <a:pt x="659101" y="235051"/>
                  <a:pt x="636587" y="235051"/>
                </a:cubicBezTo>
                <a:cubicBezTo>
                  <a:pt x="614073" y="235051"/>
                  <a:pt x="595312" y="227542"/>
                  <a:pt x="576551" y="212524"/>
                </a:cubicBezTo>
                <a:cubicBezTo>
                  <a:pt x="561542" y="193751"/>
                  <a:pt x="554037" y="174978"/>
                  <a:pt x="554037" y="152451"/>
                </a:cubicBezTo>
                <a:cubicBezTo>
                  <a:pt x="554037" y="129923"/>
                  <a:pt x="561542" y="111150"/>
                  <a:pt x="576551" y="92377"/>
                </a:cubicBezTo>
                <a:cubicBezTo>
                  <a:pt x="595312" y="77359"/>
                  <a:pt x="614073" y="69850"/>
                  <a:pt x="636587" y="69850"/>
                </a:cubicBezTo>
                <a:close/>
                <a:moveTo>
                  <a:pt x="446087" y="69850"/>
                </a:moveTo>
                <a:cubicBezTo>
                  <a:pt x="468601" y="69850"/>
                  <a:pt x="487362" y="77355"/>
                  <a:pt x="506123" y="92364"/>
                </a:cubicBezTo>
                <a:cubicBezTo>
                  <a:pt x="521133" y="111125"/>
                  <a:pt x="528637" y="129886"/>
                  <a:pt x="528637" y="152400"/>
                </a:cubicBezTo>
                <a:cubicBezTo>
                  <a:pt x="528637" y="174914"/>
                  <a:pt x="521133" y="193675"/>
                  <a:pt x="506123" y="212436"/>
                </a:cubicBezTo>
                <a:cubicBezTo>
                  <a:pt x="487362" y="227445"/>
                  <a:pt x="468601" y="234950"/>
                  <a:pt x="446087" y="234950"/>
                </a:cubicBezTo>
                <a:cubicBezTo>
                  <a:pt x="423573" y="234950"/>
                  <a:pt x="404812" y="227445"/>
                  <a:pt x="386051" y="212436"/>
                </a:cubicBezTo>
                <a:cubicBezTo>
                  <a:pt x="371042" y="193675"/>
                  <a:pt x="363537" y="174914"/>
                  <a:pt x="363537" y="152400"/>
                </a:cubicBezTo>
                <a:cubicBezTo>
                  <a:pt x="363537" y="129886"/>
                  <a:pt x="371042" y="111125"/>
                  <a:pt x="386051" y="92364"/>
                </a:cubicBezTo>
                <a:cubicBezTo>
                  <a:pt x="404812" y="77355"/>
                  <a:pt x="423573" y="69850"/>
                  <a:pt x="446087" y="69850"/>
                </a:cubicBezTo>
                <a:close/>
                <a:moveTo>
                  <a:pt x="74768" y="69850"/>
                </a:moveTo>
                <a:cubicBezTo>
                  <a:pt x="78523" y="69850"/>
                  <a:pt x="82279" y="69850"/>
                  <a:pt x="82279" y="73602"/>
                </a:cubicBezTo>
                <a:cubicBezTo>
                  <a:pt x="86035" y="73602"/>
                  <a:pt x="86035" y="77355"/>
                  <a:pt x="86035" y="81107"/>
                </a:cubicBezTo>
                <a:lnTo>
                  <a:pt x="86035" y="87673"/>
                </a:lnTo>
                <a:cubicBezTo>
                  <a:pt x="101058" y="77355"/>
                  <a:pt x="119837" y="69850"/>
                  <a:pt x="142372" y="69850"/>
                </a:cubicBezTo>
                <a:cubicBezTo>
                  <a:pt x="161151" y="69850"/>
                  <a:pt x="179930" y="77355"/>
                  <a:pt x="194953" y="92364"/>
                </a:cubicBezTo>
                <a:cubicBezTo>
                  <a:pt x="209977" y="107373"/>
                  <a:pt x="217488" y="126134"/>
                  <a:pt x="217488" y="144896"/>
                </a:cubicBezTo>
                <a:cubicBezTo>
                  <a:pt x="217488" y="223693"/>
                  <a:pt x="217488" y="223693"/>
                  <a:pt x="217488" y="223693"/>
                </a:cubicBezTo>
                <a:cubicBezTo>
                  <a:pt x="217488" y="227445"/>
                  <a:pt x="217488" y="231198"/>
                  <a:pt x="213732" y="231198"/>
                </a:cubicBezTo>
                <a:cubicBezTo>
                  <a:pt x="213732" y="234950"/>
                  <a:pt x="209977" y="234950"/>
                  <a:pt x="206221" y="234950"/>
                </a:cubicBezTo>
                <a:cubicBezTo>
                  <a:pt x="202465" y="234950"/>
                  <a:pt x="202465" y="234950"/>
                  <a:pt x="198709" y="231198"/>
                </a:cubicBezTo>
                <a:cubicBezTo>
                  <a:pt x="194953" y="231198"/>
                  <a:pt x="194953" y="227445"/>
                  <a:pt x="194953" y="223693"/>
                </a:cubicBezTo>
                <a:cubicBezTo>
                  <a:pt x="194953" y="144896"/>
                  <a:pt x="194953" y="144896"/>
                  <a:pt x="194953" y="144896"/>
                </a:cubicBezTo>
                <a:cubicBezTo>
                  <a:pt x="194953" y="129886"/>
                  <a:pt x="191197" y="118630"/>
                  <a:pt x="179930" y="107373"/>
                </a:cubicBezTo>
                <a:cubicBezTo>
                  <a:pt x="168663" y="96116"/>
                  <a:pt x="157395" y="92364"/>
                  <a:pt x="142372" y="92364"/>
                </a:cubicBezTo>
                <a:cubicBezTo>
                  <a:pt x="127349" y="92364"/>
                  <a:pt x="112326" y="96116"/>
                  <a:pt x="104814" y="107373"/>
                </a:cubicBezTo>
                <a:cubicBezTo>
                  <a:pt x="93547" y="118630"/>
                  <a:pt x="86035" y="129886"/>
                  <a:pt x="86035" y="144896"/>
                </a:cubicBezTo>
                <a:cubicBezTo>
                  <a:pt x="86035" y="223693"/>
                  <a:pt x="86035" y="223693"/>
                  <a:pt x="86035" y="223693"/>
                </a:cubicBezTo>
                <a:cubicBezTo>
                  <a:pt x="86035" y="227445"/>
                  <a:pt x="86035" y="231198"/>
                  <a:pt x="82279" y="231198"/>
                </a:cubicBezTo>
                <a:cubicBezTo>
                  <a:pt x="82279" y="234950"/>
                  <a:pt x="78523" y="234950"/>
                  <a:pt x="74768" y="234950"/>
                </a:cubicBezTo>
                <a:cubicBezTo>
                  <a:pt x="71012" y="234950"/>
                  <a:pt x="71012" y="234950"/>
                  <a:pt x="67256" y="231198"/>
                </a:cubicBezTo>
                <a:cubicBezTo>
                  <a:pt x="63500" y="231198"/>
                  <a:pt x="63500" y="227445"/>
                  <a:pt x="63500" y="223693"/>
                </a:cubicBezTo>
                <a:lnTo>
                  <a:pt x="63500" y="81107"/>
                </a:lnTo>
                <a:cubicBezTo>
                  <a:pt x="63500" y="77355"/>
                  <a:pt x="63500" y="73602"/>
                  <a:pt x="67256" y="73602"/>
                </a:cubicBezTo>
                <a:cubicBezTo>
                  <a:pt x="71012" y="69850"/>
                  <a:pt x="71012" y="69850"/>
                  <a:pt x="74768" y="69850"/>
                </a:cubicBezTo>
                <a:close/>
                <a:moveTo>
                  <a:pt x="14288" y="69850"/>
                </a:moveTo>
                <a:cubicBezTo>
                  <a:pt x="17992" y="69850"/>
                  <a:pt x="21696" y="69850"/>
                  <a:pt x="21696" y="73602"/>
                </a:cubicBezTo>
                <a:cubicBezTo>
                  <a:pt x="25400" y="73602"/>
                  <a:pt x="25400" y="77355"/>
                  <a:pt x="25400" y="81107"/>
                </a:cubicBezTo>
                <a:cubicBezTo>
                  <a:pt x="25400" y="223693"/>
                  <a:pt x="25400" y="223693"/>
                  <a:pt x="25400" y="223693"/>
                </a:cubicBezTo>
                <a:cubicBezTo>
                  <a:pt x="25400" y="227445"/>
                  <a:pt x="25400" y="231198"/>
                  <a:pt x="21696" y="231198"/>
                </a:cubicBezTo>
                <a:cubicBezTo>
                  <a:pt x="21696" y="234950"/>
                  <a:pt x="17992" y="234950"/>
                  <a:pt x="14288" y="234950"/>
                </a:cubicBezTo>
                <a:cubicBezTo>
                  <a:pt x="10583" y="234950"/>
                  <a:pt x="10583" y="234950"/>
                  <a:pt x="6879" y="231198"/>
                </a:cubicBezTo>
                <a:cubicBezTo>
                  <a:pt x="3175" y="231198"/>
                  <a:pt x="3175" y="227445"/>
                  <a:pt x="3175" y="223693"/>
                </a:cubicBezTo>
                <a:lnTo>
                  <a:pt x="3175" y="81107"/>
                </a:lnTo>
                <a:cubicBezTo>
                  <a:pt x="3175" y="77355"/>
                  <a:pt x="3175" y="73602"/>
                  <a:pt x="6879" y="73602"/>
                </a:cubicBezTo>
                <a:cubicBezTo>
                  <a:pt x="10583" y="69850"/>
                  <a:pt x="10583" y="69850"/>
                  <a:pt x="14288" y="69850"/>
                </a:cubicBezTo>
                <a:close/>
                <a:moveTo>
                  <a:pt x="1473994" y="17463"/>
                </a:moveTo>
                <a:cubicBezTo>
                  <a:pt x="1477764" y="17463"/>
                  <a:pt x="1481534" y="17463"/>
                  <a:pt x="1485305" y="21233"/>
                </a:cubicBezTo>
                <a:lnTo>
                  <a:pt x="1489075" y="32545"/>
                </a:lnTo>
                <a:cubicBezTo>
                  <a:pt x="1489075" y="36315"/>
                  <a:pt x="1489075" y="40085"/>
                  <a:pt x="1485305" y="43856"/>
                </a:cubicBezTo>
                <a:cubicBezTo>
                  <a:pt x="1481534" y="47626"/>
                  <a:pt x="1477764" y="47626"/>
                  <a:pt x="1473994" y="47626"/>
                </a:cubicBezTo>
                <a:cubicBezTo>
                  <a:pt x="1470223" y="47626"/>
                  <a:pt x="1466453" y="47626"/>
                  <a:pt x="1462683" y="43856"/>
                </a:cubicBezTo>
                <a:cubicBezTo>
                  <a:pt x="1462683" y="40085"/>
                  <a:pt x="1458912" y="36315"/>
                  <a:pt x="1458912" y="32545"/>
                </a:cubicBezTo>
                <a:cubicBezTo>
                  <a:pt x="1458912" y="28774"/>
                  <a:pt x="1462683" y="25004"/>
                  <a:pt x="1462683" y="21233"/>
                </a:cubicBezTo>
                <a:cubicBezTo>
                  <a:pt x="1466453" y="17463"/>
                  <a:pt x="1470223" y="17463"/>
                  <a:pt x="1473994" y="17463"/>
                </a:cubicBezTo>
                <a:close/>
                <a:moveTo>
                  <a:pt x="15082" y="17463"/>
                </a:moveTo>
                <a:cubicBezTo>
                  <a:pt x="18852" y="17463"/>
                  <a:pt x="22622" y="17463"/>
                  <a:pt x="26393" y="21233"/>
                </a:cubicBezTo>
                <a:lnTo>
                  <a:pt x="30163" y="32545"/>
                </a:lnTo>
                <a:cubicBezTo>
                  <a:pt x="30163" y="36315"/>
                  <a:pt x="30163" y="40085"/>
                  <a:pt x="26393" y="43856"/>
                </a:cubicBezTo>
                <a:cubicBezTo>
                  <a:pt x="22622" y="47626"/>
                  <a:pt x="18852" y="47626"/>
                  <a:pt x="15082" y="47626"/>
                </a:cubicBezTo>
                <a:cubicBezTo>
                  <a:pt x="11311" y="47626"/>
                  <a:pt x="7541" y="47626"/>
                  <a:pt x="3771" y="43856"/>
                </a:cubicBezTo>
                <a:cubicBezTo>
                  <a:pt x="3771" y="40085"/>
                  <a:pt x="0" y="36315"/>
                  <a:pt x="0" y="32545"/>
                </a:cubicBezTo>
                <a:cubicBezTo>
                  <a:pt x="0" y="28774"/>
                  <a:pt x="3771" y="25004"/>
                  <a:pt x="3771" y="21233"/>
                </a:cubicBezTo>
                <a:cubicBezTo>
                  <a:pt x="7541" y="17463"/>
                  <a:pt x="11311" y="17463"/>
                  <a:pt x="15082" y="17463"/>
                </a:cubicBezTo>
                <a:close/>
                <a:moveTo>
                  <a:pt x="1275304" y="0"/>
                </a:moveTo>
                <a:cubicBezTo>
                  <a:pt x="1275326" y="0"/>
                  <a:pt x="1279032" y="0"/>
                  <a:pt x="1282738" y="0"/>
                </a:cubicBezTo>
                <a:lnTo>
                  <a:pt x="1290172" y="0"/>
                </a:lnTo>
                <a:cubicBezTo>
                  <a:pt x="1293890" y="3729"/>
                  <a:pt x="1293890" y="7459"/>
                  <a:pt x="1293890" y="11188"/>
                </a:cubicBezTo>
                <a:cubicBezTo>
                  <a:pt x="1293890" y="89505"/>
                  <a:pt x="1293890" y="89505"/>
                  <a:pt x="1293890" y="89505"/>
                </a:cubicBezTo>
                <a:cubicBezTo>
                  <a:pt x="1308758" y="78317"/>
                  <a:pt x="1327343" y="70858"/>
                  <a:pt x="1349646" y="70858"/>
                </a:cubicBezTo>
                <a:cubicBezTo>
                  <a:pt x="1368231" y="70858"/>
                  <a:pt x="1386816" y="78317"/>
                  <a:pt x="1401685" y="93234"/>
                </a:cubicBezTo>
                <a:cubicBezTo>
                  <a:pt x="1416553" y="108152"/>
                  <a:pt x="1423987" y="126798"/>
                  <a:pt x="1423987" y="145445"/>
                </a:cubicBezTo>
                <a:cubicBezTo>
                  <a:pt x="1423987" y="223762"/>
                  <a:pt x="1423987" y="223762"/>
                  <a:pt x="1423987" y="223762"/>
                </a:cubicBezTo>
                <a:cubicBezTo>
                  <a:pt x="1423987" y="227491"/>
                  <a:pt x="1423987" y="231221"/>
                  <a:pt x="1420270" y="231221"/>
                </a:cubicBezTo>
                <a:cubicBezTo>
                  <a:pt x="1420270" y="234950"/>
                  <a:pt x="1416553" y="234950"/>
                  <a:pt x="1412836" y="234950"/>
                </a:cubicBezTo>
                <a:cubicBezTo>
                  <a:pt x="1409119" y="234950"/>
                  <a:pt x="1409119" y="234950"/>
                  <a:pt x="1405402" y="231221"/>
                </a:cubicBezTo>
                <a:cubicBezTo>
                  <a:pt x="1401685" y="231221"/>
                  <a:pt x="1401685" y="227491"/>
                  <a:pt x="1401685" y="223762"/>
                </a:cubicBezTo>
                <a:cubicBezTo>
                  <a:pt x="1401685" y="145445"/>
                  <a:pt x="1401685" y="145445"/>
                  <a:pt x="1401685" y="145445"/>
                </a:cubicBezTo>
                <a:cubicBezTo>
                  <a:pt x="1401685" y="130528"/>
                  <a:pt x="1397968" y="119340"/>
                  <a:pt x="1386816" y="108152"/>
                </a:cubicBezTo>
                <a:cubicBezTo>
                  <a:pt x="1375665" y="96964"/>
                  <a:pt x="1364514" y="93234"/>
                  <a:pt x="1349646" y="93234"/>
                </a:cubicBezTo>
                <a:cubicBezTo>
                  <a:pt x="1334777" y="93234"/>
                  <a:pt x="1319909" y="96964"/>
                  <a:pt x="1312475" y="108152"/>
                </a:cubicBezTo>
                <a:cubicBezTo>
                  <a:pt x="1301324" y="119340"/>
                  <a:pt x="1293890" y="130528"/>
                  <a:pt x="1293890" y="145445"/>
                </a:cubicBezTo>
                <a:cubicBezTo>
                  <a:pt x="1293890" y="223762"/>
                  <a:pt x="1293890" y="223762"/>
                  <a:pt x="1293890" y="223762"/>
                </a:cubicBezTo>
                <a:cubicBezTo>
                  <a:pt x="1293890" y="227491"/>
                  <a:pt x="1293890" y="231221"/>
                  <a:pt x="1290172" y="231221"/>
                </a:cubicBezTo>
                <a:cubicBezTo>
                  <a:pt x="1290172" y="234950"/>
                  <a:pt x="1286455" y="234950"/>
                  <a:pt x="1282738" y="234950"/>
                </a:cubicBezTo>
                <a:cubicBezTo>
                  <a:pt x="1279021" y="234950"/>
                  <a:pt x="1275304" y="234950"/>
                  <a:pt x="1275304" y="231221"/>
                </a:cubicBezTo>
                <a:cubicBezTo>
                  <a:pt x="1271587" y="231221"/>
                  <a:pt x="1271587" y="227491"/>
                  <a:pt x="1271587" y="223762"/>
                </a:cubicBezTo>
                <a:lnTo>
                  <a:pt x="1271587" y="11188"/>
                </a:lnTo>
                <a:cubicBezTo>
                  <a:pt x="1271587" y="7459"/>
                  <a:pt x="1271587" y="3729"/>
                  <a:pt x="1275304" y="0"/>
                </a:cubicBezTo>
                <a:close/>
                <a:moveTo>
                  <a:pt x="336436" y="0"/>
                </a:moveTo>
                <a:cubicBezTo>
                  <a:pt x="340178" y="0"/>
                  <a:pt x="343920" y="0"/>
                  <a:pt x="347662" y="0"/>
                </a:cubicBezTo>
                <a:cubicBezTo>
                  <a:pt x="347662" y="3729"/>
                  <a:pt x="347662" y="7459"/>
                  <a:pt x="347662" y="11188"/>
                </a:cubicBezTo>
                <a:cubicBezTo>
                  <a:pt x="347662" y="14917"/>
                  <a:pt x="347662" y="14917"/>
                  <a:pt x="347662" y="18647"/>
                </a:cubicBezTo>
                <a:cubicBezTo>
                  <a:pt x="343920" y="22376"/>
                  <a:pt x="340178" y="22376"/>
                  <a:pt x="336436" y="22376"/>
                </a:cubicBezTo>
                <a:cubicBezTo>
                  <a:pt x="306501" y="22376"/>
                  <a:pt x="291533" y="37294"/>
                  <a:pt x="291533" y="70858"/>
                </a:cubicBezTo>
                <a:lnTo>
                  <a:pt x="291533" y="77384"/>
                </a:lnTo>
                <a:cubicBezTo>
                  <a:pt x="325210" y="78317"/>
                  <a:pt x="325210" y="78317"/>
                  <a:pt x="325210" y="78317"/>
                </a:cubicBezTo>
                <a:cubicBezTo>
                  <a:pt x="328952" y="78317"/>
                  <a:pt x="332694" y="78317"/>
                  <a:pt x="332694" y="82046"/>
                </a:cubicBezTo>
                <a:cubicBezTo>
                  <a:pt x="336436" y="85775"/>
                  <a:pt x="336436" y="85775"/>
                  <a:pt x="336436" y="89505"/>
                </a:cubicBezTo>
                <a:cubicBezTo>
                  <a:pt x="336436" y="93234"/>
                  <a:pt x="336436" y="96964"/>
                  <a:pt x="332694" y="96964"/>
                </a:cubicBezTo>
                <a:cubicBezTo>
                  <a:pt x="332694" y="100693"/>
                  <a:pt x="328952" y="100693"/>
                  <a:pt x="325210" y="100693"/>
                </a:cubicBezTo>
                <a:cubicBezTo>
                  <a:pt x="291533" y="100693"/>
                  <a:pt x="291533" y="100693"/>
                  <a:pt x="291533" y="100693"/>
                </a:cubicBezTo>
                <a:cubicBezTo>
                  <a:pt x="291533" y="223762"/>
                  <a:pt x="291533" y="223762"/>
                  <a:pt x="291533" y="223762"/>
                </a:cubicBezTo>
                <a:lnTo>
                  <a:pt x="287791" y="231221"/>
                </a:lnTo>
                <a:cubicBezTo>
                  <a:pt x="284049" y="234950"/>
                  <a:pt x="280307" y="234950"/>
                  <a:pt x="276565" y="234950"/>
                </a:cubicBezTo>
                <a:cubicBezTo>
                  <a:pt x="272823" y="234950"/>
                  <a:pt x="272823" y="234950"/>
                  <a:pt x="269081" y="231221"/>
                </a:cubicBezTo>
                <a:cubicBezTo>
                  <a:pt x="265339" y="231221"/>
                  <a:pt x="265339" y="227491"/>
                  <a:pt x="265339" y="223762"/>
                </a:cubicBezTo>
                <a:cubicBezTo>
                  <a:pt x="265339" y="100693"/>
                  <a:pt x="265339" y="100693"/>
                  <a:pt x="265339" y="100693"/>
                </a:cubicBezTo>
                <a:lnTo>
                  <a:pt x="255516" y="100693"/>
                </a:lnTo>
                <a:cubicBezTo>
                  <a:pt x="250371" y="100693"/>
                  <a:pt x="246629" y="100693"/>
                  <a:pt x="246629" y="96964"/>
                </a:cubicBezTo>
                <a:cubicBezTo>
                  <a:pt x="242887" y="96964"/>
                  <a:pt x="242887" y="93234"/>
                  <a:pt x="242887" y="89505"/>
                </a:cubicBezTo>
                <a:cubicBezTo>
                  <a:pt x="242887" y="85775"/>
                  <a:pt x="242887" y="85775"/>
                  <a:pt x="246629" y="82046"/>
                </a:cubicBezTo>
                <a:cubicBezTo>
                  <a:pt x="246629" y="78317"/>
                  <a:pt x="250371" y="78317"/>
                  <a:pt x="254113" y="78317"/>
                </a:cubicBezTo>
                <a:lnTo>
                  <a:pt x="263936" y="78317"/>
                </a:lnTo>
                <a:lnTo>
                  <a:pt x="265339" y="71790"/>
                </a:lnTo>
                <a:cubicBezTo>
                  <a:pt x="265339" y="22376"/>
                  <a:pt x="291533" y="0"/>
                  <a:pt x="3364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3140" y="1234440"/>
            <a:ext cx="4617720" cy="1965960"/>
            <a:chOff x="518160" y="1219200"/>
            <a:chExt cx="4617720" cy="1965960"/>
          </a:xfrm>
        </p:grpSpPr>
        <p:sp>
          <p:nvSpPr>
            <p:cNvPr id="8196" name="任意多边形 8195"/>
            <p:cNvSpPr/>
            <p:nvPr/>
          </p:nvSpPr>
          <p:spPr>
            <a:xfrm>
              <a:off x="518160" y="1219200"/>
              <a:ext cx="4617720" cy="1965960"/>
            </a:xfrm>
            <a:custGeom>
              <a:avLst/>
              <a:gdLst>
                <a:gd name="connsiteX0" fmla="*/ 472440 w 4358640"/>
                <a:gd name="connsiteY0" fmla="*/ 1676400 h 2667000"/>
                <a:gd name="connsiteX1" fmla="*/ 1767840 w 4358640"/>
                <a:gd name="connsiteY1" fmla="*/ 1478280 h 2667000"/>
                <a:gd name="connsiteX2" fmla="*/ 2194560 w 4358640"/>
                <a:gd name="connsiteY2" fmla="*/ 1783080 h 2667000"/>
                <a:gd name="connsiteX3" fmla="*/ 2834640 w 4358640"/>
                <a:gd name="connsiteY3" fmla="*/ 1584960 h 2667000"/>
                <a:gd name="connsiteX4" fmla="*/ 3901440 w 4358640"/>
                <a:gd name="connsiteY4" fmla="*/ 1965960 h 2667000"/>
                <a:gd name="connsiteX5" fmla="*/ 4358640 w 4358640"/>
                <a:gd name="connsiteY5" fmla="*/ 1813560 h 2667000"/>
                <a:gd name="connsiteX6" fmla="*/ 4114800 w 4358640"/>
                <a:gd name="connsiteY6" fmla="*/ 1310640 h 2667000"/>
                <a:gd name="connsiteX7" fmla="*/ 4312920 w 4358640"/>
                <a:gd name="connsiteY7" fmla="*/ 228600 h 2667000"/>
                <a:gd name="connsiteX8" fmla="*/ 3901440 w 4358640"/>
                <a:gd name="connsiteY8" fmla="*/ 45720 h 2667000"/>
                <a:gd name="connsiteX9" fmla="*/ 3794760 w 4358640"/>
                <a:gd name="connsiteY9" fmla="*/ 167640 h 2667000"/>
                <a:gd name="connsiteX10" fmla="*/ 3749040 w 4358640"/>
                <a:gd name="connsiteY10" fmla="*/ 243840 h 2667000"/>
                <a:gd name="connsiteX11" fmla="*/ 3596640 w 4358640"/>
                <a:gd name="connsiteY11" fmla="*/ 701040 h 2667000"/>
                <a:gd name="connsiteX12" fmla="*/ 2788920 w 4358640"/>
                <a:gd name="connsiteY12" fmla="*/ 426720 h 2667000"/>
                <a:gd name="connsiteX13" fmla="*/ 2087880 w 4358640"/>
                <a:gd name="connsiteY13" fmla="*/ 106680 h 2667000"/>
                <a:gd name="connsiteX14" fmla="*/ 1219200 w 4358640"/>
                <a:gd name="connsiteY14" fmla="*/ 518160 h 2667000"/>
                <a:gd name="connsiteX15" fmla="*/ 1219200 w 4358640"/>
                <a:gd name="connsiteY15" fmla="*/ 731520 h 2667000"/>
                <a:gd name="connsiteX16" fmla="*/ 1143000 w 4358640"/>
                <a:gd name="connsiteY16" fmla="*/ 609600 h 2667000"/>
                <a:gd name="connsiteX17" fmla="*/ 1127760 w 4358640"/>
                <a:gd name="connsiteY17" fmla="*/ 533400 h 2667000"/>
                <a:gd name="connsiteX18" fmla="*/ 1082040 w 4358640"/>
                <a:gd name="connsiteY18" fmla="*/ 502920 h 2667000"/>
                <a:gd name="connsiteX19" fmla="*/ 853440 w 4358640"/>
                <a:gd name="connsiteY19" fmla="*/ 0 h 2667000"/>
                <a:gd name="connsiteX20" fmla="*/ 685800 w 4358640"/>
                <a:gd name="connsiteY20" fmla="*/ 106680 h 2667000"/>
                <a:gd name="connsiteX21" fmla="*/ 137160 w 4358640"/>
                <a:gd name="connsiteY21" fmla="*/ 838200 h 2667000"/>
                <a:gd name="connsiteX22" fmla="*/ 350520 w 4358640"/>
                <a:gd name="connsiteY22" fmla="*/ 1173480 h 2667000"/>
                <a:gd name="connsiteX23" fmla="*/ 0 w 4358640"/>
                <a:gd name="connsiteY23" fmla="*/ 1859280 h 2667000"/>
                <a:gd name="connsiteX24" fmla="*/ 76200 w 4358640"/>
                <a:gd name="connsiteY24" fmla="*/ 2667000 h 2667000"/>
                <a:gd name="connsiteX25" fmla="*/ 502920 w 4358640"/>
                <a:gd name="connsiteY25" fmla="*/ 1630680 h 266700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  <a:gd name="connsiteX24" fmla="*/ 502920 w 4358640"/>
                <a:gd name="connsiteY24" fmla="*/ 1630680 h 1965960"/>
                <a:gd name="connsiteX0" fmla="*/ 472440 w 4358640"/>
                <a:gd name="connsiteY0" fmla="*/ 1676400 h 1965960"/>
                <a:gd name="connsiteX1" fmla="*/ 1767840 w 4358640"/>
                <a:gd name="connsiteY1" fmla="*/ 1478280 h 1965960"/>
                <a:gd name="connsiteX2" fmla="*/ 2194560 w 4358640"/>
                <a:gd name="connsiteY2" fmla="*/ 1783080 h 1965960"/>
                <a:gd name="connsiteX3" fmla="*/ 2834640 w 4358640"/>
                <a:gd name="connsiteY3" fmla="*/ 1584960 h 1965960"/>
                <a:gd name="connsiteX4" fmla="*/ 3901440 w 4358640"/>
                <a:gd name="connsiteY4" fmla="*/ 1965960 h 1965960"/>
                <a:gd name="connsiteX5" fmla="*/ 4358640 w 4358640"/>
                <a:gd name="connsiteY5" fmla="*/ 1813560 h 1965960"/>
                <a:gd name="connsiteX6" fmla="*/ 4114800 w 4358640"/>
                <a:gd name="connsiteY6" fmla="*/ 1310640 h 1965960"/>
                <a:gd name="connsiteX7" fmla="*/ 4312920 w 4358640"/>
                <a:gd name="connsiteY7" fmla="*/ 228600 h 1965960"/>
                <a:gd name="connsiteX8" fmla="*/ 3901440 w 4358640"/>
                <a:gd name="connsiteY8" fmla="*/ 45720 h 1965960"/>
                <a:gd name="connsiteX9" fmla="*/ 3794760 w 4358640"/>
                <a:gd name="connsiteY9" fmla="*/ 167640 h 1965960"/>
                <a:gd name="connsiteX10" fmla="*/ 3749040 w 4358640"/>
                <a:gd name="connsiteY10" fmla="*/ 243840 h 1965960"/>
                <a:gd name="connsiteX11" fmla="*/ 3596640 w 4358640"/>
                <a:gd name="connsiteY11" fmla="*/ 701040 h 1965960"/>
                <a:gd name="connsiteX12" fmla="*/ 2788920 w 4358640"/>
                <a:gd name="connsiteY12" fmla="*/ 426720 h 1965960"/>
                <a:gd name="connsiteX13" fmla="*/ 2087880 w 4358640"/>
                <a:gd name="connsiteY13" fmla="*/ 106680 h 1965960"/>
                <a:gd name="connsiteX14" fmla="*/ 1219200 w 4358640"/>
                <a:gd name="connsiteY14" fmla="*/ 518160 h 1965960"/>
                <a:gd name="connsiteX15" fmla="*/ 1219200 w 4358640"/>
                <a:gd name="connsiteY15" fmla="*/ 731520 h 1965960"/>
                <a:gd name="connsiteX16" fmla="*/ 1143000 w 4358640"/>
                <a:gd name="connsiteY16" fmla="*/ 609600 h 1965960"/>
                <a:gd name="connsiteX17" fmla="*/ 1127760 w 4358640"/>
                <a:gd name="connsiteY17" fmla="*/ 533400 h 1965960"/>
                <a:gd name="connsiteX18" fmla="*/ 1082040 w 4358640"/>
                <a:gd name="connsiteY18" fmla="*/ 502920 h 1965960"/>
                <a:gd name="connsiteX19" fmla="*/ 853440 w 4358640"/>
                <a:gd name="connsiteY19" fmla="*/ 0 h 1965960"/>
                <a:gd name="connsiteX20" fmla="*/ 685800 w 4358640"/>
                <a:gd name="connsiteY20" fmla="*/ 106680 h 1965960"/>
                <a:gd name="connsiteX21" fmla="*/ 137160 w 4358640"/>
                <a:gd name="connsiteY21" fmla="*/ 838200 h 1965960"/>
                <a:gd name="connsiteX22" fmla="*/ 350520 w 4358640"/>
                <a:gd name="connsiteY22" fmla="*/ 1173480 h 1965960"/>
                <a:gd name="connsiteX23" fmla="*/ 0 w 4358640"/>
                <a:gd name="connsiteY23" fmla="*/ 1859280 h 196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8640" h="1965960">
                  <a:moveTo>
                    <a:pt x="472440" y="1676400"/>
                  </a:moveTo>
                  <a:lnTo>
                    <a:pt x="1767840" y="1478280"/>
                  </a:lnTo>
                  <a:lnTo>
                    <a:pt x="2194560" y="1783080"/>
                  </a:lnTo>
                  <a:lnTo>
                    <a:pt x="2834640" y="1584960"/>
                  </a:lnTo>
                  <a:lnTo>
                    <a:pt x="3901440" y="1965960"/>
                  </a:lnTo>
                  <a:lnTo>
                    <a:pt x="4358640" y="1813560"/>
                  </a:lnTo>
                  <a:lnTo>
                    <a:pt x="4114800" y="1310640"/>
                  </a:lnTo>
                  <a:lnTo>
                    <a:pt x="4312920" y="228600"/>
                  </a:lnTo>
                  <a:lnTo>
                    <a:pt x="3901440" y="45720"/>
                  </a:lnTo>
                  <a:cubicBezTo>
                    <a:pt x="3865880" y="86360"/>
                    <a:pt x="3827685" y="124837"/>
                    <a:pt x="3794760" y="167640"/>
                  </a:cubicBezTo>
                  <a:cubicBezTo>
                    <a:pt x="3776700" y="191119"/>
                    <a:pt x="3749040" y="243840"/>
                    <a:pt x="3749040" y="243840"/>
                  </a:cubicBezTo>
                  <a:lnTo>
                    <a:pt x="3596640" y="701040"/>
                  </a:lnTo>
                  <a:lnTo>
                    <a:pt x="2788920" y="426720"/>
                  </a:lnTo>
                  <a:lnTo>
                    <a:pt x="2087880" y="106680"/>
                  </a:lnTo>
                  <a:lnTo>
                    <a:pt x="1219200" y="518160"/>
                  </a:lnTo>
                  <a:lnTo>
                    <a:pt x="1219200" y="731520"/>
                  </a:lnTo>
                  <a:cubicBezTo>
                    <a:pt x="1193800" y="690880"/>
                    <a:pt x="1163083" y="653114"/>
                    <a:pt x="1143000" y="609600"/>
                  </a:cubicBezTo>
                  <a:cubicBezTo>
                    <a:pt x="1132145" y="586081"/>
                    <a:pt x="1140611" y="555890"/>
                    <a:pt x="1127760" y="533400"/>
                  </a:cubicBezTo>
                  <a:cubicBezTo>
                    <a:pt x="1118673" y="517497"/>
                    <a:pt x="1082040" y="502920"/>
                    <a:pt x="1082040" y="502920"/>
                  </a:cubicBezTo>
                  <a:lnTo>
                    <a:pt x="853440" y="0"/>
                  </a:lnTo>
                  <a:lnTo>
                    <a:pt x="685800" y="106680"/>
                  </a:lnTo>
                  <a:lnTo>
                    <a:pt x="137160" y="838200"/>
                  </a:lnTo>
                  <a:lnTo>
                    <a:pt x="350520" y="1173480"/>
                  </a:lnTo>
                  <a:lnTo>
                    <a:pt x="0" y="1859280"/>
                  </a:lnTo>
                </a:path>
              </a:pathLst>
            </a:custGeom>
            <a:solidFill>
              <a:srgbClr val="F39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4880" y="1794637"/>
              <a:ext cx="41196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感谢收看</a:t>
              </a:r>
              <a:endParaRPr lang="zh-CN" altLang="en-US" sz="54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097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组合 897"/>
          <p:cNvGrpSpPr/>
          <p:nvPr/>
        </p:nvGrpSpPr>
        <p:grpSpPr>
          <a:xfrm>
            <a:off x="2703743" y="817679"/>
            <a:ext cx="3675555" cy="3782462"/>
            <a:chOff x="518884" y="-1748618"/>
            <a:chExt cx="8486280" cy="8733110"/>
          </a:xfrm>
        </p:grpSpPr>
        <p:sp>
          <p:nvSpPr>
            <p:cNvPr id="1917" name="Freeform 908"/>
            <p:cNvSpPr>
              <a:spLocks/>
            </p:cNvSpPr>
            <p:nvPr/>
          </p:nvSpPr>
          <p:spPr bwMode="auto">
            <a:xfrm>
              <a:off x="585787" y="-955676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solidFill>
              <a:srgbClr val="F778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8" name="Freeform 909"/>
            <p:cNvSpPr>
              <a:spLocks/>
            </p:cNvSpPr>
            <p:nvPr/>
          </p:nvSpPr>
          <p:spPr bwMode="auto">
            <a:xfrm>
              <a:off x="2714625" y="-1412875"/>
              <a:ext cx="4638675" cy="3309938"/>
            </a:xfrm>
            <a:custGeom>
              <a:avLst/>
              <a:gdLst>
                <a:gd name="T0" fmla="*/ 1048 w 1237"/>
                <a:gd name="T1" fmla="*/ 883 h 883"/>
                <a:gd name="T2" fmla="*/ 1237 w 1237"/>
                <a:gd name="T3" fmla="*/ 302 h 883"/>
                <a:gd name="T4" fmla="*/ 495 w 1237"/>
                <a:gd name="T5" fmla="*/ 0 h 883"/>
                <a:gd name="T6" fmla="*/ 0 w 1237"/>
                <a:gd name="T7" fmla="*/ 122 h 883"/>
                <a:gd name="T8" fmla="*/ 495 w 1237"/>
                <a:gd name="T9" fmla="*/ 482 h 883"/>
                <a:gd name="T10" fmla="*/ 1048 w 1237"/>
                <a:gd name="T11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7" h="883">
                  <a:moveTo>
                    <a:pt x="1048" y="883"/>
                  </a:moveTo>
                  <a:cubicBezTo>
                    <a:pt x="1237" y="302"/>
                    <a:pt x="1237" y="302"/>
                    <a:pt x="1237" y="302"/>
                  </a:cubicBezTo>
                  <a:cubicBezTo>
                    <a:pt x="1045" y="115"/>
                    <a:pt x="784" y="0"/>
                    <a:pt x="495" y="0"/>
                  </a:cubicBezTo>
                  <a:cubicBezTo>
                    <a:pt x="316" y="0"/>
                    <a:pt x="148" y="44"/>
                    <a:pt x="0" y="122"/>
                  </a:cubicBezTo>
                  <a:cubicBezTo>
                    <a:pt x="495" y="482"/>
                    <a:pt x="495" y="482"/>
                    <a:pt x="495" y="482"/>
                  </a:cubicBezTo>
                  <a:cubicBezTo>
                    <a:pt x="1048" y="883"/>
                    <a:pt x="1048" y="883"/>
                    <a:pt x="1048" y="883"/>
                  </a:cubicBezTo>
                </a:path>
              </a:pathLst>
            </a:custGeom>
            <a:solidFill>
              <a:srgbClr val="D3C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9" name="Freeform 910"/>
            <p:cNvSpPr>
              <a:spLocks/>
            </p:cNvSpPr>
            <p:nvPr/>
          </p:nvSpPr>
          <p:spPr bwMode="auto">
            <a:xfrm>
              <a:off x="5853113" y="-280987"/>
              <a:ext cx="2703512" cy="4616450"/>
            </a:xfrm>
            <a:custGeom>
              <a:avLst/>
              <a:gdLst>
                <a:gd name="T0" fmla="*/ 400 w 721"/>
                <a:gd name="T1" fmla="*/ 0 h 1231"/>
                <a:gd name="T2" fmla="*/ 211 w 721"/>
                <a:gd name="T3" fmla="*/ 581 h 1231"/>
                <a:gd name="T4" fmla="*/ 0 w 721"/>
                <a:gd name="T5" fmla="*/ 1231 h 1231"/>
                <a:gd name="T6" fmla="*/ 611 w 721"/>
                <a:gd name="T7" fmla="*/ 1231 h 1231"/>
                <a:gd name="T8" fmla="*/ 721 w 721"/>
                <a:gd name="T9" fmla="*/ 761 h 1231"/>
                <a:gd name="T10" fmla="*/ 400 w 721"/>
                <a:gd name="T11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31">
                  <a:moveTo>
                    <a:pt x="400" y="0"/>
                  </a:move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611" y="1231"/>
                    <a:pt x="611" y="1231"/>
                    <a:pt x="611" y="1231"/>
                  </a:cubicBezTo>
                  <a:cubicBezTo>
                    <a:pt x="681" y="1090"/>
                    <a:pt x="721" y="930"/>
                    <a:pt x="721" y="761"/>
                  </a:cubicBezTo>
                  <a:cubicBezTo>
                    <a:pt x="721" y="463"/>
                    <a:pt x="598" y="193"/>
                    <a:pt x="400" y="0"/>
                  </a:cubicBezTo>
                </a:path>
              </a:pathLst>
            </a:custGeom>
            <a:solidFill>
              <a:srgbClr val="F1E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0" name="Freeform 911"/>
            <p:cNvSpPr>
              <a:spLocks/>
            </p:cNvSpPr>
            <p:nvPr/>
          </p:nvSpPr>
          <p:spPr bwMode="auto">
            <a:xfrm>
              <a:off x="644525" y="1889481"/>
              <a:ext cx="3352800" cy="4619625"/>
            </a:xfrm>
            <a:custGeom>
              <a:avLst/>
              <a:gdLst>
                <a:gd name="T0" fmla="*/ 705 w 894"/>
                <a:gd name="T1" fmla="*/ 650 h 1232"/>
                <a:gd name="T2" fmla="*/ 494 w 894"/>
                <a:gd name="T3" fmla="*/ 0 h 1232"/>
                <a:gd name="T4" fmla="*/ 0 w 894"/>
                <a:gd name="T5" fmla="*/ 360 h 1232"/>
                <a:gd name="T6" fmla="*/ 894 w 894"/>
                <a:gd name="T7" fmla="*/ 1232 h 1232"/>
                <a:gd name="T8" fmla="*/ 705 w 894"/>
                <a:gd name="T9" fmla="*/ 650 h 1232"/>
                <a:gd name="T10" fmla="*/ 705 w 894"/>
                <a:gd name="T11" fmla="*/ 65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1232">
                  <a:moveTo>
                    <a:pt x="705" y="65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76" y="811"/>
                    <a:pt x="439" y="1166"/>
                    <a:pt x="894" y="1232"/>
                  </a:cubicBezTo>
                  <a:cubicBezTo>
                    <a:pt x="705" y="650"/>
                    <a:pt x="705" y="650"/>
                    <a:pt x="705" y="650"/>
                  </a:cubicBezTo>
                  <a:cubicBezTo>
                    <a:pt x="705" y="650"/>
                    <a:pt x="705" y="650"/>
                    <a:pt x="705" y="650"/>
                  </a:cubicBezTo>
                </a:path>
              </a:pathLst>
            </a:custGeom>
            <a:solidFill>
              <a:srgbClr val="554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1" name="Freeform 912"/>
            <p:cNvSpPr>
              <a:spLocks/>
            </p:cNvSpPr>
            <p:nvPr/>
          </p:nvSpPr>
          <p:spPr bwMode="auto">
            <a:xfrm>
              <a:off x="3289300" y="4335463"/>
              <a:ext cx="4854575" cy="2222500"/>
            </a:xfrm>
            <a:custGeom>
              <a:avLst/>
              <a:gdLst>
                <a:gd name="T0" fmla="*/ 0 w 1295"/>
                <a:gd name="T1" fmla="*/ 0 h 593"/>
                <a:gd name="T2" fmla="*/ 0 w 1295"/>
                <a:gd name="T3" fmla="*/ 0 h 593"/>
                <a:gd name="T4" fmla="*/ 189 w 1295"/>
                <a:gd name="T5" fmla="*/ 582 h 593"/>
                <a:gd name="T6" fmla="*/ 342 w 1295"/>
                <a:gd name="T7" fmla="*/ 593 h 593"/>
                <a:gd name="T8" fmla="*/ 1295 w 1295"/>
                <a:gd name="T9" fmla="*/ 0 h 593"/>
                <a:gd name="T10" fmla="*/ 684 w 1295"/>
                <a:gd name="T11" fmla="*/ 0 h 593"/>
                <a:gd name="T12" fmla="*/ 0 w 1295"/>
                <a:gd name="T1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5" h="59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582"/>
                    <a:pt x="189" y="582"/>
                    <a:pt x="189" y="582"/>
                  </a:cubicBezTo>
                  <a:cubicBezTo>
                    <a:pt x="239" y="589"/>
                    <a:pt x="290" y="593"/>
                    <a:pt x="342" y="593"/>
                  </a:cubicBezTo>
                  <a:cubicBezTo>
                    <a:pt x="760" y="593"/>
                    <a:pt x="1122" y="351"/>
                    <a:pt x="1295" y="0"/>
                  </a:cubicBez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0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4" name="Freeform 913"/>
            <p:cNvSpPr>
              <a:spLocks/>
            </p:cNvSpPr>
            <p:nvPr/>
          </p:nvSpPr>
          <p:spPr bwMode="auto">
            <a:xfrm>
              <a:off x="5853113" y="-280987"/>
              <a:ext cx="1582737" cy="4616450"/>
            </a:xfrm>
            <a:custGeom>
              <a:avLst/>
              <a:gdLst>
                <a:gd name="T0" fmla="*/ 400 w 422"/>
                <a:gd name="T1" fmla="*/ 0 h 1231"/>
                <a:gd name="T2" fmla="*/ 219 w 422"/>
                <a:gd name="T3" fmla="*/ 556 h 1231"/>
                <a:gd name="T4" fmla="*/ 219 w 422"/>
                <a:gd name="T5" fmla="*/ 556 h 1231"/>
                <a:gd name="T6" fmla="*/ 211 w 422"/>
                <a:gd name="T7" fmla="*/ 581 h 1231"/>
                <a:gd name="T8" fmla="*/ 0 w 422"/>
                <a:gd name="T9" fmla="*/ 1231 h 1231"/>
                <a:gd name="T10" fmla="*/ 25 w 422"/>
                <a:gd name="T11" fmla="*/ 1231 h 1231"/>
                <a:gd name="T12" fmla="*/ 35 w 422"/>
                <a:gd name="T13" fmla="*/ 1203 h 1231"/>
                <a:gd name="T14" fmla="*/ 235 w 422"/>
                <a:gd name="T15" fmla="*/ 589 h 1231"/>
                <a:gd name="T16" fmla="*/ 411 w 422"/>
                <a:gd name="T17" fmla="*/ 47 h 1231"/>
                <a:gd name="T18" fmla="*/ 412 w 422"/>
                <a:gd name="T19" fmla="*/ 48 h 1231"/>
                <a:gd name="T20" fmla="*/ 422 w 422"/>
                <a:gd name="T21" fmla="*/ 23 h 1231"/>
                <a:gd name="T22" fmla="*/ 400 w 422"/>
                <a:gd name="T23" fmla="*/ 0 h 1231"/>
                <a:gd name="T24" fmla="*/ 400 w 422"/>
                <a:gd name="T25" fmla="*/ 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2" h="1231">
                  <a:moveTo>
                    <a:pt x="400" y="0"/>
                  </a:moveTo>
                  <a:cubicBezTo>
                    <a:pt x="219" y="556"/>
                    <a:pt x="219" y="556"/>
                    <a:pt x="219" y="556"/>
                  </a:cubicBezTo>
                  <a:cubicBezTo>
                    <a:pt x="219" y="556"/>
                    <a:pt x="219" y="556"/>
                    <a:pt x="219" y="556"/>
                  </a:cubicBezTo>
                  <a:cubicBezTo>
                    <a:pt x="211" y="581"/>
                    <a:pt x="211" y="581"/>
                    <a:pt x="211" y="581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25" y="1231"/>
                    <a:pt x="25" y="1231"/>
                    <a:pt x="25" y="1231"/>
                  </a:cubicBezTo>
                  <a:cubicBezTo>
                    <a:pt x="28" y="1222"/>
                    <a:pt x="32" y="1212"/>
                    <a:pt x="35" y="1203"/>
                  </a:cubicBezTo>
                  <a:cubicBezTo>
                    <a:pt x="235" y="589"/>
                    <a:pt x="235" y="589"/>
                    <a:pt x="235" y="589"/>
                  </a:cubicBezTo>
                  <a:cubicBezTo>
                    <a:pt x="411" y="47"/>
                    <a:pt x="411" y="47"/>
                    <a:pt x="411" y="47"/>
                  </a:cubicBezTo>
                  <a:cubicBezTo>
                    <a:pt x="412" y="48"/>
                    <a:pt x="412" y="48"/>
                    <a:pt x="412" y="48"/>
                  </a:cubicBezTo>
                  <a:cubicBezTo>
                    <a:pt x="415" y="40"/>
                    <a:pt x="418" y="31"/>
                    <a:pt x="422" y="23"/>
                  </a:cubicBezTo>
                  <a:cubicBezTo>
                    <a:pt x="415" y="15"/>
                    <a:pt x="407" y="8"/>
                    <a:pt x="400" y="0"/>
                  </a:cubicBezTo>
                  <a:cubicBezTo>
                    <a:pt x="400" y="0"/>
                    <a:pt x="400" y="0"/>
                    <a:pt x="400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5" name="Freeform 914"/>
            <p:cNvSpPr>
              <a:spLocks/>
            </p:cNvSpPr>
            <p:nvPr/>
          </p:nvSpPr>
          <p:spPr bwMode="auto">
            <a:xfrm>
              <a:off x="627063" y="327025"/>
              <a:ext cx="3943350" cy="2921000"/>
            </a:xfrm>
            <a:custGeom>
              <a:avLst/>
              <a:gdLst>
                <a:gd name="T0" fmla="*/ 1028 w 1052"/>
                <a:gd name="T1" fmla="*/ 0 h 779"/>
                <a:gd name="T2" fmla="*/ 1008 w 1052"/>
                <a:gd name="T3" fmla="*/ 17 h 779"/>
                <a:gd name="T4" fmla="*/ 1009 w 1052"/>
                <a:gd name="T5" fmla="*/ 18 h 779"/>
                <a:gd name="T6" fmla="*/ 484 w 1052"/>
                <a:gd name="T7" fmla="*/ 399 h 779"/>
                <a:gd name="T8" fmla="*/ 23 w 1052"/>
                <a:gd name="T9" fmla="*/ 734 h 779"/>
                <a:gd name="T10" fmla="*/ 23 w 1052"/>
                <a:gd name="T11" fmla="*/ 732 h 779"/>
                <a:gd name="T12" fmla="*/ 0 w 1052"/>
                <a:gd name="T13" fmla="*/ 750 h 779"/>
                <a:gd name="T14" fmla="*/ 5 w 1052"/>
                <a:gd name="T15" fmla="*/ 779 h 779"/>
                <a:gd name="T16" fmla="*/ 499 w 1052"/>
                <a:gd name="T17" fmla="*/ 419 h 779"/>
                <a:gd name="T18" fmla="*/ 1052 w 1052"/>
                <a:gd name="T19" fmla="*/ 18 h 779"/>
                <a:gd name="T20" fmla="*/ 1028 w 1052"/>
                <a:gd name="T2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2" h="779">
                  <a:moveTo>
                    <a:pt x="1028" y="0"/>
                  </a:moveTo>
                  <a:cubicBezTo>
                    <a:pt x="1021" y="6"/>
                    <a:pt x="1015" y="11"/>
                    <a:pt x="1008" y="17"/>
                  </a:cubicBezTo>
                  <a:cubicBezTo>
                    <a:pt x="1009" y="18"/>
                    <a:pt x="1009" y="18"/>
                    <a:pt x="1009" y="18"/>
                  </a:cubicBezTo>
                  <a:cubicBezTo>
                    <a:pt x="484" y="399"/>
                    <a:pt x="484" y="399"/>
                    <a:pt x="484" y="399"/>
                  </a:cubicBezTo>
                  <a:cubicBezTo>
                    <a:pt x="23" y="734"/>
                    <a:pt x="23" y="734"/>
                    <a:pt x="23" y="734"/>
                  </a:cubicBezTo>
                  <a:cubicBezTo>
                    <a:pt x="23" y="733"/>
                    <a:pt x="23" y="733"/>
                    <a:pt x="23" y="732"/>
                  </a:cubicBezTo>
                  <a:cubicBezTo>
                    <a:pt x="16" y="738"/>
                    <a:pt x="8" y="744"/>
                    <a:pt x="0" y="750"/>
                  </a:cubicBezTo>
                  <a:cubicBezTo>
                    <a:pt x="1" y="759"/>
                    <a:pt x="3" y="769"/>
                    <a:pt x="5" y="779"/>
                  </a:cubicBezTo>
                  <a:cubicBezTo>
                    <a:pt x="499" y="419"/>
                    <a:pt x="499" y="419"/>
                    <a:pt x="499" y="419"/>
                  </a:cubicBezTo>
                  <a:cubicBezTo>
                    <a:pt x="1052" y="18"/>
                    <a:pt x="1052" y="18"/>
                    <a:pt x="1052" y="18"/>
                  </a:cubicBezTo>
                  <a:cubicBezTo>
                    <a:pt x="1028" y="0"/>
                    <a:pt x="1028" y="0"/>
                    <a:pt x="10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9" name="Freeform 916"/>
            <p:cNvSpPr>
              <a:spLocks/>
            </p:cNvSpPr>
            <p:nvPr/>
          </p:nvSpPr>
          <p:spPr bwMode="auto">
            <a:xfrm>
              <a:off x="2714625" y="-1008062"/>
              <a:ext cx="3960812" cy="2905125"/>
            </a:xfrm>
            <a:custGeom>
              <a:avLst/>
              <a:gdLst>
                <a:gd name="T0" fmla="*/ 28 w 1056"/>
                <a:gd name="T1" fmla="*/ 0 h 775"/>
                <a:gd name="T2" fmla="*/ 3 w 1056"/>
                <a:gd name="T3" fmla="*/ 13 h 775"/>
                <a:gd name="T4" fmla="*/ 3 w 1056"/>
                <a:gd name="T5" fmla="*/ 13 h 775"/>
                <a:gd name="T6" fmla="*/ 3 w 1056"/>
                <a:gd name="T7" fmla="*/ 13 h 775"/>
                <a:gd name="T8" fmla="*/ 2 w 1056"/>
                <a:gd name="T9" fmla="*/ 13 h 775"/>
                <a:gd name="T10" fmla="*/ 2 w 1056"/>
                <a:gd name="T11" fmla="*/ 13 h 775"/>
                <a:gd name="T12" fmla="*/ 0 w 1056"/>
                <a:gd name="T13" fmla="*/ 14 h 775"/>
                <a:gd name="T14" fmla="*/ 471 w 1056"/>
                <a:gd name="T15" fmla="*/ 356 h 775"/>
                <a:gd name="T16" fmla="*/ 471 w 1056"/>
                <a:gd name="T17" fmla="*/ 356 h 775"/>
                <a:gd name="T18" fmla="*/ 495 w 1056"/>
                <a:gd name="T19" fmla="*/ 374 h 775"/>
                <a:gd name="T20" fmla="*/ 1048 w 1056"/>
                <a:gd name="T21" fmla="*/ 775 h 775"/>
                <a:gd name="T22" fmla="*/ 1056 w 1056"/>
                <a:gd name="T23" fmla="*/ 750 h 775"/>
                <a:gd name="T24" fmla="*/ 1035 w 1056"/>
                <a:gd name="T25" fmla="*/ 734 h 775"/>
                <a:gd name="T26" fmla="*/ 1035 w 1056"/>
                <a:gd name="T27" fmla="*/ 734 h 775"/>
                <a:gd name="T28" fmla="*/ 510 w 1056"/>
                <a:gd name="T29" fmla="*/ 353 h 775"/>
                <a:gd name="T30" fmla="*/ 49 w 1056"/>
                <a:gd name="T31" fmla="*/ 18 h 775"/>
                <a:gd name="T32" fmla="*/ 50 w 1056"/>
                <a:gd name="T33" fmla="*/ 18 h 775"/>
                <a:gd name="T34" fmla="*/ 28 w 1056"/>
                <a:gd name="T3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6" h="775">
                  <a:moveTo>
                    <a:pt x="28" y="0"/>
                  </a:moveTo>
                  <a:cubicBezTo>
                    <a:pt x="20" y="4"/>
                    <a:pt x="11" y="9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71" y="356"/>
                    <a:pt x="471" y="356"/>
                    <a:pt x="471" y="356"/>
                  </a:cubicBezTo>
                  <a:cubicBezTo>
                    <a:pt x="495" y="374"/>
                    <a:pt x="495" y="374"/>
                    <a:pt x="495" y="374"/>
                  </a:cubicBezTo>
                  <a:cubicBezTo>
                    <a:pt x="1048" y="775"/>
                    <a:pt x="1048" y="775"/>
                    <a:pt x="1048" y="775"/>
                  </a:cubicBezTo>
                  <a:cubicBezTo>
                    <a:pt x="1056" y="750"/>
                    <a:pt x="1056" y="750"/>
                    <a:pt x="1056" y="750"/>
                  </a:cubicBezTo>
                  <a:cubicBezTo>
                    <a:pt x="1049" y="745"/>
                    <a:pt x="1042" y="739"/>
                    <a:pt x="1035" y="734"/>
                  </a:cubicBezTo>
                  <a:cubicBezTo>
                    <a:pt x="1035" y="734"/>
                    <a:pt x="1035" y="734"/>
                    <a:pt x="1035" y="734"/>
                  </a:cubicBezTo>
                  <a:cubicBezTo>
                    <a:pt x="510" y="353"/>
                    <a:pt x="510" y="353"/>
                    <a:pt x="510" y="35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8"/>
                    <a:pt x="50" y="18"/>
                  </a:cubicBezTo>
                  <a:cubicBezTo>
                    <a:pt x="42" y="12"/>
                    <a:pt x="35" y="6"/>
                    <a:pt x="28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2" name="Freeform 919"/>
            <p:cNvSpPr>
              <a:spLocks/>
            </p:cNvSpPr>
            <p:nvPr/>
          </p:nvSpPr>
          <p:spPr bwMode="auto">
            <a:xfrm>
              <a:off x="2414297" y="1897062"/>
              <a:ext cx="1577976" cy="4619625"/>
            </a:xfrm>
            <a:custGeom>
              <a:avLst/>
              <a:gdLst>
                <a:gd name="T0" fmla="*/ 21 w 421"/>
                <a:gd name="T1" fmla="*/ 0 h 1232"/>
                <a:gd name="T2" fmla="*/ 21 w 421"/>
                <a:gd name="T3" fmla="*/ 0 h 1232"/>
                <a:gd name="T4" fmla="*/ 0 w 421"/>
                <a:gd name="T5" fmla="*/ 16 h 1232"/>
                <a:gd name="T6" fmla="*/ 8 w 421"/>
                <a:gd name="T7" fmla="*/ 43 h 1232"/>
                <a:gd name="T8" fmla="*/ 203 w 421"/>
                <a:gd name="T9" fmla="*/ 643 h 1232"/>
                <a:gd name="T10" fmla="*/ 203 w 421"/>
                <a:gd name="T11" fmla="*/ 643 h 1232"/>
                <a:gd name="T12" fmla="*/ 208 w 421"/>
                <a:gd name="T13" fmla="*/ 658 h 1232"/>
                <a:gd name="T14" fmla="*/ 384 w 421"/>
                <a:gd name="T15" fmla="*/ 1200 h 1232"/>
                <a:gd name="T16" fmla="*/ 384 w 421"/>
                <a:gd name="T17" fmla="*/ 1200 h 1232"/>
                <a:gd name="T18" fmla="*/ 391 w 421"/>
                <a:gd name="T19" fmla="*/ 1227 h 1232"/>
                <a:gd name="T20" fmla="*/ 418 w 421"/>
                <a:gd name="T21" fmla="*/ 1231 h 1232"/>
                <a:gd name="T22" fmla="*/ 421 w 421"/>
                <a:gd name="T23" fmla="*/ 1232 h 1232"/>
                <a:gd name="T24" fmla="*/ 421 w 421"/>
                <a:gd name="T25" fmla="*/ 1232 h 1232"/>
                <a:gd name="T26" fmla="*/ 232 w 421"/>
                <a:gd name="T27" fmla="*/ 650 h 1232"/>
                <a:gd name="T28" fmla="*/ 232 w 421"/>
                <a:gd name="T29" fmla="*/ 650 h 1232"/>
                <a:gd name="T30" fmla="*/ 21 w 421"/>
                <a:gd name="T3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1232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24"/>
                    <a:pt x="6" y="33"/>
                    <a:pt x="8" y="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3" y="643"/>
                    <a:pt x="203" y="643"/>
                    <a:pt x="203" y="643"/>
                  </a:cubicBezTo>
                  <a:cubicBezTo>
                    <a:pt x="208" y="658"/>
                    <a:pt x="208" y="658"/>
                    <a:pt x="208" y="658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4" y="1200"/>
                    <a:pt x="384" y="1200"/>
                    <a:pt x="384" y="1200"/>
                  </a:cubicBezTo>
                  <a:cubicBezTo>
                    <a:pt x="387" y="1209"/>
                    <a:pt x="389" y="1218"/>
                    <a:pt x="391" y="1227"/>
                  </a:cubicBezTo>
                  <a:cubicBezTo>
                    <a:pt x="400" y="1228"/>
                    <a:pt x="409" y="1230"/>
                    <a:pt x="418" y="1231"/>
                  </a:cubicBezTo>
                  <a:cubicBezTo>
                    <a:pt x="419" y="1231"/>
                    <a:pt x="420" y="1232"/>
                    <a:pt x="421" y="1232"/>
                  </a:cubicBezTo>
                  <a:cubicBezTo>
                    <a:pt x="421" y="1232"/>
                    <a:pt x="421" y="1232"/>
                    <a:pt x="421" y="1232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32" y="650"/>
                    <a:pt x="232" y="650"/>
                    <a:pt x="232" y="65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4" name="Freeform 921"/>
            <p:cNvSpPr>
              <a:spLocks/>
            </p:cNvSpPr>
            <p:nvPr/>
          </p:nvSpPr>
          <p:spPr bwMode="auto">
            <a:xfrm>
              <a:off x="3289300" y="4335463"/>
              <a:ext cx="4854575" cy="96838"/>
            </a:xfrm>
            <a:custGeom>
              <a:avLst/>
              <a:gdLst>
                <a:gd name="T0" fmla="*/ 1295 w 1295"/>
                <a:gd name="T1" fmla="*/ 0 h 26"/>
                <a:gd name="T2" fmla="*/ 684 w 1295"/>
                <a:gd name="T3" fmla="*/ 0 h 26"/>
                <a:gd name="T4" fmla="*/ 0 w 1295"/>
                <a:gd name="T5" fmla="*/ 0 h 26"/>
                <a:gd name="T6" fmla="*/ 0 w 1295"/>
                <a:gd name="T7" fmla="*/ 0 h 26"/>
                <a:gd name="T8" fmla="*/ 8 w 1295"/>
                <a:gd name="T9" fmla="*/ 25 h 26"/>
                <a:gd name="T10" fmla="*/ 28 w 1295"/>
                <a:gd name="T11" fmla="*/ 24 h 26"/>
                <a:gd name="T12" fmla="*/ 58 w 1295"/>
                <a:gd name="T13" fmla="*/ 26 h 26"/>
                <a:gd name="T14" fmla="*/ 1248 w 1295"/>
                <a:gd name="T15" fmla="*/ 26 h 26"/>
                <a:gd name="T16" fmla="*/ 1278 w 1295"/>
                <a:gd name="T17" fmla="*/ 24 h 26"/>
                <a:gd name="T18" fmla="*/ 1283 w 1295"/>
                <a:gd name="T19" fmla="*/ 24 h 26"/>
                <a:gd name="T20" fmla="*/ 1294 w 1295"/>
                <a:gd name="T21" fmla="*/ 2 h 26"/>
                <a:gd name="T22" fmla="*/ 1295 w 1295"/>
                <a:gd name="T23" fmla="*/ 0 h 26"/>
                <a:gd name="T24" fmla="*/ 1295 w 129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5" h="26">
                  <a:moveTo>
                    <a:pt x="1295" y="0"/>
                  </a:moveTo>
                  <a:cubicBezTo>
                    <a:pt x="684" y="0"/>
                    <a:pt x="684" y="0"/>
                    <a:pt x="6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5" y="24"/>
                    <a:pt x="22" y="24"/>
                    <a:pt x="28" y="24"/>
                  </a:cubicBezTo>
                  <a:cubicBezTo>
                    <a:pt x="39" y="24"/>
                    <a:pt x="49" y="25"/>
                    <a:pt x="58" y="26"/>
                  </a:cubicBezTo>
                  <a:cubicBezTo>
                    <a:pt x="1248" y="26"/>
                    <a:pt x="1248" y="26"/>
                    <a:pt x="1248" y="26"/>
                  </a:cubicBezTo>
                  <a:cubicBezTo>
                    <a:pt x="1258" y="25"/>
                    <a:pt x="1268" y="24"/>
                    <a:pt x="1278" y="24"/>
                  </a:cubicBezTo>
                  <a:cubicBezTo>
                    <a:pt x="1279" y="24"/>
                    <a:pt x="1281" y="24"/>
                    <a:pt x="1283" y="24"/>
                  </a:cubicBezTo>
                  <a:cubicBezTo>
                    <a:pt x="1287" y="17"/>
                    <a:pt x="1290" y="10"/>
                    <a:pt x="1294" y="2"/>
                  </a:cubicBezTo>
                  <a:cubicBezTo>
                    <a:pt x="1294" y="2"/>
                    <a:pt x="1295" y="1"/>
                    <a:pt x="1295" y="0"/>
                  </a:cubicBezTo>
                  <a:cubicBezTo>
                    <a:pt x="1295" y="0"/>
                    <a:pt x="1295" y="0"/>
                    <a:pt x="1295" y="0"/>
                  </a:cubicBezTo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908"/>
            <p:cNvSpPr>
              <a:spLocks/>
            </p:cNvSpPr>
            <p:nvPr/>
          </p:nvSpPr>
          <p:spPr bwMode="auto">
            <a:xfrm>
              <a:off x="594995" y="-955676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908"/>
            <p:cNvSpPr>
              <a:spLocks/>
            </p:cNvSpPr>
            <p:nvPr/>
          </p:nvSpPr>
          <p:spPr bwMode="auto">
            <a:xfrm rot="17280000">
              <a:off x="628422" y="1915161"/>
              <a:ext cx="3984625" cy="4203701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908"/>
            <p:cNvSpPr>
              <a:spLocks/>
            </p:cNvSpPr>
            <p:nvPr/>
          </p:nvSpPr>
          <p:spPr bwMode="auto">
            <a:xfrm rot="12960000">
              <a:off x="3332100" y="2780792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908"/>
            <p:cNvSpPr>
              <a:spLocks/>
            </p:cNvSpPr>
            <p:nvPr/>
          </p:nvSpPr>
          <p:spPr bwMode="auto">
            <a:xfrm rot="8640000">
              <a:off x="5020539" y="457519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908"/>
            <p:cNvSpPr>
              <a:spLocks/>
            </p:cNvSpPr>
            <p:nvPr/>
          </p:nvSpPr>
          <p:spPr bwMode="auto">
            <a:xfrm rot="4320000">
              <a:off x="3323790" y="-1858155"/>
              <a:ext cx="3984625" cy="4203700"/>
            </a:xfrm>
            <a:custGeom>
              <a:avLst/>
              <a:gdLst>
                <a:gd name="T0" fmla="*/ 1063 w 1063"/>
                <a:gd name="T1" fmla="*/ 360 h 1121"/>
                <a:gd name="T2" fmla="*/ 568 w 1063"/>
                <a:gd name="T3" fmla="*/ 0 h 1121"/>
                <a:gd name="T4" fmla="*/ 0 w 1063"/>
                <a:gd name="T5" fmla="*/ 941 h 1121"/>
                <a:gd name="T6" fmla="*/ 16 w 1063"/>
                <a:gd name="T7" fmla="*/ 1121 h 1121"/>
                <a:gd name="T8" fmla="*/ 510 w 1063"/>
                <a:gd name="T9" fmla="*/ 761 h 1121"/>
                <a:gd name="T10" fmla="*/ 1063 w 1063"/>
                <a:gd name="T11" fmla="*/ 36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3" h="1121">
                  <a:moveTo>
                    <a:pt x="1063" y="360"/>
                  </a:moveTo>
                  <a:cubicBezTo>
                    <a:pt x="568" y="0"/>
                    <a:pt x="568" y="0"/>
                    <a:pt x="568" y="0"/>
                  </a:cubicBezTo>
                  <a:cubicBezTo>
                    <a:pt x="231" y="178"/>
                    <a:pt x="0" y="533"/>
                    <a:pt x="0" y="941"/>
                  </a:cubicBezTo>
                  <a:cubicBezTo>
                    <a:pt x="0" y="1002"/>
                    <a:pt x="6" y="1062"/>
                    <a:pt x="16" y="1121"/>
                  </a:cubicBezTo>
                  <a:cubicBezTo>
                    <a:pt x="510" y="761"/>
                    <a:pt x="510" y="761"/>
                    <a:pt x="510" y="761"/>
                  </a:cubicBezTo>
                  <a:cubicBezTo>
                    <a:pt x="1063" y="360"/>
                    <a:pt x="1063" y="360"/>
                    <a:pt x="1063" y="360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47000"/>
                  </a:schemeClr>
                </a:gs>
                <a:gs pos="37000">
                  <a:schemeClr val="tx1">
                    <a:alpha val="1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5" name="Freeform 922"/>
            <p:cNvSpPr>
              <a:spLocks/>
            </p:cNvSpPr>
            <p:nvPr/>
          </p:nvSpPr>
          <p:spPr bwMode="auto">
            <a:xfrm>
              <a:off x="3749675" y="-1073150"/>
              <a:ext cx="690562" cy="465138"/>
            </a:xfrm>
            <a:custGeom>
              <a:avLst/>
              <a:gdLst/>
              <a:ahLst/>
              <a:cxnLst/>
              <a:rect l="l" t="t" r="r" b="b"/>
              <a:pathLst>
                <a:path w="690562" h="465138">
                  <a:moveTo>
                    <a:pt x="161926" y="53975"/>
                  </a:moveTo>
                  <a:cubicBezTo>
                    <a:pt x="146940" y="53975"/>
                    <a:pt x="131954" y="57712"/>
                    <a:pt x="120714" y="61450"/>
                  </a:cubicBezTo>
                  <a:cubicBezTo>
                    <a:pt x="109475" y="68924"/>
                    <a:pt x="98235" y="76398"/>
                    <a:pt x="90742" y="91347"/>
                  </a:cubicBezTo>
                  <a:cubicBezTo>
                    <a:pt x="83249" y="106296"/>
                    <a:pt x="79503" y="124983"/>
                    <a:pt x="75756" y="147406"/>
                  </a:cubicBezTo>
                  <a:cubicBezTo>
                    <a:pt x="72010" y="169829"/>
                    <a:pt x="68263" y="199727"/>
                    <a:pt x="68263" y="233363"/>
                  </a:cubicBezTo>
                  <a:cubicBezTo>
                    <a:pt x="68263" y="266998"/>
                    <a:pt x="72010" y="293158"/>
                    <a:pt x="75756" y="319319"/>
                  </a:cubicBezTo>
                  <a:cubicBezTo>
                    <a:pt x="79503" y="341742"/>
                    <a:pt x="83249" y="360429"/>
                    <a:pt x="90742" y="371640"/>
                  </a:cubicBezTo>
                  <a:cubicBezTo>
                    <a:pt x="98235" y="386589"/>
                    <a:pt x="109475" y="397801"/>
                    <a:pt x="120714" y="401538"/>
                  </a:cubicBezTo>
                  <a:cubicBezTo>
                    <a:pt x="131954" y="409013"/>
                    <a:pt x="146940" y="412750"/>
                    <a:pt x="161926" y="412750"/>
                  </a:cubicBezTo>
                  <a:cubicBezTo>
                    <a:pt x="176912" y="412750"/>
                    <a:pt x="188151" y="409013"/>
                    <a:pt x="199391" y="401538"/>
                  </a:cubicBezTo>
                  <a:cubicBezTo>
                    <a:pt x="210630" y="397801"/>
                    <a:pt x="221870" y="386589"/>
                    <a:pt x="229363" y="371640"/>
                  </a:cubicBezTo>
                  <a:cubicBezTo>
                    <a:pt x="236856" y="360429"/>
                    <a:pt x="244349" y="341742"/>
                    <a:pt x="248095" y="319319"/>
                  </a:cubicBezTo>
                  <a:cubicBezTo>
                    <a:pt x="251842" y="293158"/>
                    <a:pt x="255588" y="266998"/>
                    <a:pt x="255588" y="233363"/>
                  </a:cubicBezTo>
                  <a:cubicBezTo>
                    <a:pt x="255588" y="195990"/>
                    <a:pt x="251842" y="169829"/>
                    <a:pt x="248095" y="147406"/>
                  </a:cubicBezTo>
                  <a:cubicBezTo>
                    <a:pt x="244349" y="121245"/>
                    <a:pt x="236856" y="106296"/>
                    <a:pt x="229363" y="91347"/>
                  </a:cubicBezTo>
                  <a:cubicBezTo>
                    <a:pt x="221870" y="76398"/>
                    <a:pt x="214377" y="68924"/>
                    <a:pt x="203137" y="61450"/>
                  </a:cubicBezTo>
                  <a:cubicBezTo>
                    <a:pt x="188151" y="57712"/>
                    <a:pt x="176912" y="53975"/>
                    <a:pt x="161926" y="53975"/>
                  </a:cubicBezTo>
                  <a:close/>
                  <a:moveTo>
                    <a:pt x="520700" y="4763"/>
                  </a:moveTo>
                  <a:lnTo>
                    <a:pt x="585787" y="4763"/>
                  </a:lnTo>
                  <a:lnTo>
                    <a:pt x="585787" y="409576"/>
                  </a:lnTo>
                  <a:lnTo>
                    <a:pt x="690562" y="409576"/>
                  </a:lnTo>
                  <a:lnTo>
                    <a:pt x="690562" y="461963"/>
                  </a:lnTo>
                  <a:lnTo>
                    <a:pt x="393700" y="461963"/>
                  </a:lnTo>
                  <a:lnTo>
                    <a:pt x="393700" y="409576"/>
                  </a:lnTo>
                  <a:lnTo>
                    <a:pt x="517525" y="409576"/>
                  </a:lnTo>
                  <a:lnTo>
                    <a:pt x="517525" y="65088"/>
                  </a:lnTo>
                  <a:lnTo>
                    <a:pt x="409575" y="136526"/>
                  </a:lnTo>
                  <a:lnTo>
                    <a:pt x="409575" y="79376"/>
                  </a:lnTo>
                  <a:close/>
                  <a:moveTo>
                    <a:pt x="161131" y="0"/>
                  </a:moveTo>
                  <a:cubicBezTo>
                    <a:pt x="176120" y="0"/>
                    <a:pt x="191109" y="0"/>
                    <a:pt x="206098" y="3751"/>
                  </a:cubicBezTo>
                  <a:cubicBezTo>
                    <a:pt x="217340" y="7502"/>
                    <a:pt x="232329" y="11253"/>
                    <a:pt x="243570" y="18756"/>
                  </a:cubicBezTo>
                  <a:cubicBezTo>
                    <a:pt x="254812" y="26258"/>
                    <a:pt x="266054" y="33760"/>
                    <a:pt x="273548" y="45013"/>
                  </a:cubicBezTo>
                  <a:cubicBezTo>
                    <a:pt x="284790" y="56267"/>
                    <a:pt x="292284" y="71271"/>
                    <a:pt x="299779" y="90027"/>
                  </a:cubicBezTo>
                  <a:cubicBezTo>
                    <a:pt x="307273" y="108782"/>
                    <a:pt x="311020" y="127538"/>
                    <a:pt x="318515" y="150045"/>
                  </a:cubicBezTo>
                  <a:lnTo>
                    <a:pt x="322262" y="232569"/>
                  </a:lnTo>
                  <a:cubicBezTo>
                    <a:pt x="322262" y="277582"/>
                    <a:pt x="318515" y="311342"/>
                    <a:pt x="311020" y="341351"/>
                  </a:cubicBezTo>
                  <a:cubicBezTo>
                    <a:pt x="299779" y="371360"/>
                    <a:pt x="288537" y="397618"/>
                    <a:pt x="273548" y="416374"/>
                  </a:cubicBezTo>
                  <a:cubicBezTo>
                    <a:pt x="258559" y="431378"/>
                    <a:pt x="243570" y="446382"/>
                    <a:pt x="221087" y="453885"/>
                  </a:cubicBezTo>
                  <a:cubicBezTo>
                    <a:pt x="202351" y="461387"/>
                    <a:pt x="183615" y="465138"/>
                    <a:pt x="161131" y="465138"/>
                  </a:cubicBezTo>
                  <a:cubicBezTo>
                    <a:pt x="138648" y="465138"/>
                    <a:pt x="116164" y="461387"/>
                    <a:pt x="97428" y="453885"/>
                  </a:cubicBezTo>
                  <a:cubicBezTo>
                    <a:pt x="78692" y="446382"/>
                    <a:pt x="59956" y="435129"/>
                    <a:pt x="44967" y="416374"/>
                  </a:cubicBezTo>
                  <a:cubicBezTo>
                    <a:pt x="29978" y="397618"/>
                    <a:pt x="18736" y="371360"/>
                    <a:pt x="11242" y="341351"/>
                  </a:cubicBezTo>
                  <a:cubicBezTo>
                    <a:pt x="3747" y="311342"/>
                    <a:pt x="0" y="277582"/>
                    <a:pt x="0" y="232569"/>
                  </a:cubicBezTo>
                  <a:cubicBezTo>
                    <a:pt x="0" y="202560"/>
                    <a:pt x="0" y="176302"/>
                    <a:pt x="3747" y="150045"/>
                  </a:cubicBezTo>
                  <a:cubicBezTo>
                    <a:pt x="7495" y="127538"/>
                    <a:pt x="14989" y="108782"/>
                    <a:pt x="18736" y="90027"/>
                  </a:cubicBezTo>
                  <a:cubicBezTo>
                    <a:pt x="26231" y="71271"/>
                    <a:pt x="33725" y="56267"/>
                    <a:pt x="44967" y="45013"/>
                  </a:cubicBezTo>
                  <a:cubicBezTo>
                    <a:pt x="56209" y="33760"/>
                    <a:pt x="67450" y="26258"/>
                    <a:pt x="78692" y="18756"/>
                  </a:cubicBezTo>
                  <a:cubicBezTo>
                    <a:pt x="89934" y="11253"/>
                    <a:pt x="104923" y="7502"/>
                    <a:pt x="116164" y="3751"/>
                  </a:cubicBezTo>
                  <a:cubicBezTo>
                    <a:pt x="131153" y="0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8" name="Freeform 925"/>
            <p:cNvSpPr>
              <a:spLocks/>
            </p:cNvSpPr>
            <p:nvPr/>
          </p:nvSpPr>
          <p:spPr bwMode="auto">
            <a:xfrm>
              <a:off x="7308850" y="908050"/>
              <a:ext cx="693737" cy="465138"/>
            </a:xfrm>
            <a:custGeom>
              <a:avLst/>
              <a:gdLst/>
              <a:ahLst/>
              <a:cxnLst/>
              <a:rect l="l" t="t" r="r" b="b"/>
              <a:pathLst>
                <a:path w="693737" h="465138">
                  <a:moveTo>
                    <a:pt x="164582" y="52388"/>
                  </a:moveTo>
                  <a:cubicBezTo>
                    <a:pt x="149679" y="52388"/>
                    <a:pt x="134776" y="56125"/>
                    <a:pt x="123599" y="59863"/>
                  </a:cubicBezTo>
                  <a:cubicBezTo>
                    <a:pt x="112422" y="67337"/>
                    <a:pt x="101244" y="74811"/>
                    <a:pt x="93793" y="89760"/>
                  </a:cubicBezTo>
                  <a:cubicBezTo>
                    <a:pt x="86341" y="104709"/>
                    <a:pt x="78890" y="123396"/>
                    <a:pt x="75164" y="145819"/>
                  </a:cubicBezTo>
                  <a:cubicBezTo>
                    <a:pt x="71438" y="168242"/>
                    <a:pt x="71438" y="198140"/>
                    <a:pt x="71438" y="231776"/>
                  </a:cubicBezTo>
                  <a:cubicBezTo>
                    <a:pt x="71438" y="265411"/>
                    <a:pt x="71438" y="295309"/>
                    <a:pt x="75164" y="317732"/>
                  </a:cubicBezTo>
                  <a:cubicBezTo>
                    <a:pt x="78890" y="340156"/>
                    <a:pt x="86341" y="358842"/>
                    <a:pt x="93793" y="370053"/>
                  </a:cubicBezTo>
                  <a:cubicBezTo>
                    <a:pt x="101244" y="385002"/>
                    <a:pt x="112422" y="396214"/>
                    <a:pt x="123599" y="399951"/>
                  </a:cubicBezTo>
                  <a:cubicBezTo>
                    <a:pt x="134776" y="407426"/>
                    <a:pt x="145953" y="411163"/>
                    <a:pt x="160856" y="411163"/>
                  </a:cubicBezTo>
                  <a:cubicBezTo>
                    <a:pt x="175759" y="411163"/>
                    <a:pt x="190662" y="407426"/>
                    <a:pt x="201840" y="399951"/>
                  </a:cubicBezTo>
                  <a:cubicBezTo>
                    <a:pt x="213017" y="396214"/>
                    <a:pt x="220468" y="385002"/>
                    <a:pt x="231646" y="370053"/>
                  </a:cubicBezTo>
                  <a:cubicBezTo>
                    <a:pt x="239097" y="358842"/>
                    <a:pt x="242823" y="340156"/>
                    <a:pt x="250274" y="317732"/>
                  </a:cubicBezTo>
                  <a:cubicBezTo>
                    <a:pt x="254000" y="295309"/>
                    <a:pt x="254000" y="265411"/>
                    <a:pt x="254000" y="231776"/>
                  </a:cubicBezTo>
                  <a:cubicBezTo>
                    <a:pt x="254000" y="198140"/>
                    <a:pt x="254000" y="168242"/>
                    <a:pt x="250274" y="145819"/>
                  </a:cubicBezTo>
                  <a:cubicBezTo>
                    <a:pt x="246549" y="123396"/>
                    <a:pt x="239097" y="104709"/>
                    <a:pt x="231646" y="89760"/>
                  </a:cubicBezTo>
                  <a:cubicBezTo>
                    <a:pt x="224194" y="74811"/>
                    <a:pt x="213017" y="67337"/>
                    <a:pt x="201840" y="59863"/>
                  </a:cubicBezTo>
                  <a:cubicBezTo>
                    <a:pt x="190662" y="56125"/>
                    <a:pt x="179485" y="52388"/>
                    <a:pt x="164582" y="52388"/>
                  </a:cubicBezTo>
                  <a:close/>
                  <a:moveTo>
                    <a:pt x="535781" y="0"/>
                  </a:moveTo>
                  <a:cubicBezTo>
                    <a:pt x="558346" y="0"/>
                    <a:pt x="580912" y="0"/>
                    <a:pt x="595955" y="7486"/>
                  </a:cubicBezTo>
                  <a:cubicBezTo>
                    <a:pt x="614759" y="11229"/>
                    <a:pt x="633564" y="18714"/>
                    <a:pt x="644846" y="29943"/>
                  </a:cubicBezTo>
                  <a:cubicBezTo>
                    <a:pt x="656129" y="41172"/>
                    <a:pt x="667411" y="56143"/>
                    <a:pt x="674933" y="71115"/>
                  </a:cubicBezTo>
                  <a:cubicBezTo>
                    <a:pt x="682455" y="86086"/>
                    <a:pt x="686216" y="104801"/>
                    <a:pt x="686216" y="123515"/>
                  </a:cubicBezTo>
                  <a:cubicBezTo>
                    <a:pt x="686216" y="138487"/>
                    <a:pt x="682455" y="153458"/>
                    <a:pt x="678694" y="168430"/>
                  </a:cubicBezTo>
                  <a:cubicBezTo>
                    <a:pt x="671172" y="183401"/>
                    <a:pt x="663650" y="194630"/>
                    <a:pt x="656129" y="205859"/>
                  </a:cubicBezTo>
                  <a:cubicBezTo>
                    <a:pt x="648607" y="220830"/>
                    <a:pt x="637324" y="232059"/>
                    <a:pt x="626042" y="243288"/>
                  </a:cubicBezTo>
                  <a:cubicBezTo>
                    <a:pt x="614759" y="254516"/>
                    <a:pt x="599716" y="265745"/>
                    <a:pt x="588433" y="273231"/>
                  </a:cubicBezTo>
                  <a:cubicBezTo>
                    <a:pt x="573390" y="284459"/>
                    <a:pt x="562107" y="295688"/>
                    <a:pt x="550825" y="306917"/>
                  </a:cubicBezTo>
                  <a:cubicBezTo>
                    <a:pt x="535781" y="314403"/>
                    <a:pt x="524499" y="325631"/>
                    <a:pt x="513216" y="336860"/>
                  </a:cubicBezTo>
                  <a:cubicBezTo>
                    <a:pt x="501934" y="348088"/>
                    <a:pt x="490651" y="359317"/>
                    <a:pt x="483129" y="370546"/>
                  </a:cubicBezTo>
                  <a:cubicBezTo>
                    <a:pt x="471847" y="378032"/>
                    <a:pt x="464325" y="389260"/>
                    <a:pt x="460564" y="400489"/>
                  </a:cubicBezTo>
                  <a:cubicBezTo>
                    <a:pt x="693737" y="400489"/>
                    <a:pt x="693737" y="400489"/>
                    <a:pt x="693737" y="400489"/>
                  </a:cubicBezTo>
                  <a:cubicBezTo>
                    <a:pt x="693737" y="460375"/>
                    <a:pt x="693737" y="460375"/>
                    <a:pt x="693737" y="460375"/>
                  </a:cubicBezTo>
                  <a:lnTo>
                    <a:pt x="377825" y="460375"/>
                  </a:lnTo>
                  <a:cubicBezTo>
                    <a:pt x="377825" y="411718"/>
                    <a:pt x="377825" y="411718"/>
                    <a:pt x="377825" y="411718"/>
                  </a:cubicBezTo>
                  <a:cubicBezTo>
                    <a:pt x="385347" y="396746"/>
                    <a:pt x="396630" y="378032"/>
                    <a:pt x="407912" y="366803"/>
                  </a:cubicBezTo>
                  <a:cubicBezTo>
                    <a:pt x="415434" y="351831"/>
                    <a:pt x="430477" y="336860"/>
                    <a:pt x="441760" y="325631"/>
                  </a:cubicBezTo>
                  <a:cubicBezTo>
                    <a:pt x="453042" y="310660"/>
                    <a:pt x="468086" y="299431"/>
                    <a:pt x="479368" y="288202"/>
                  </a:cubicBezTo>
                  <a:cubicBezTo>
                    <a:pt x="494412" y="276974"/>
                    <a:pt x="505694" y="265745"/>
                    <a:pt x="520738" y="254516"/>
                  </a:cubicBezTo>
                  <a:cubicBezTo>
                    <a:pt x="532020" y="243288"/>
                    <a:pt x="543303" y="232059"/>
                    <a:pt x="554586" y="220830"/>
                  </a:cubicBezTo>
                  <a:cubicBezTo>
                    <a:pt x="565868" y="213345"/>
                    <a:pt x="577151" y="202116"/>
                    <a:pt x="584672" y="190887"/>
                  </a:cubicBezTo>
                  <a:cubicBezTo>
                    <a:pt x="592194" y="179659"/>
                    <a:pt x="599716" y="168430"/>
                    <a:pt x="607238" y="157201"/>
                  </a:cubicBezTo>
                  <a:cubicBezTo>
                    <a:pt x="610998" y="145973"/>
                    <a:pt x="614759" y="134744"/>
                    <a:pt x="614759" y="123515"/>
                  </a:cubicBezTo>
                  <a:cubicBezTo>
                    <a:pt x="614759" y="112287"/>
                    <a:pt x="610998" y="101058"/>
                    <a:pt x="607238" y="93572"/>
                  </a:cubicBezTo>
                  <a:cubicBezTo>
                    <a:pt x="603477" y="86086"/>
                    <a:pt x="599716" y="78601"/>
                    <a:pt x="592194" y="71115"/>
                  </a:cubicBezTo>
                  <a:cubicBezTo>
                    <a:pt x="584672" y="67372"/>
                    <a:pt x="577151" y="59886"/>
                    <a:pt x="565868" y="59886"/>
                  </a:cubicBezTo>
                  <a:cubicBezTo>
                    <a:pt x="558346" y="56143"/>
                    <a:pt x="547064" y="52400"/>
                    <a:pt x="535781" y="52400"/>
                  </a:cubicBezTo>
                  <a:cubicBezTo>
                    <a:pt x="524499" y="52400"/>
                    <a:pt x="513216" y="56143"/>
                    <a:pt x="505694" y="59886"/>
                  </a:cubicBezTo>
                  <a:cubicBezTo>
                    <a:pt x="494412" y="59886"/>
                    <a:pt x="486890" y="67372"/>
                    <a:pt x="479368" y="71115"/>
                  </a:cubicBezTo>
                  <a:cubicBezTo>
                    <a:pt x="471847" y="78601"/>
                    <a:pt x="468086" y="86086"/>
                    <a:pt x="464325" y="93572"/>
                  </a:cubicBezTo>
                  <a:cubicBezTo>
                    <a:pt x="456803" y="104801"/>
                    <a:pt x="453042" y="112287"/>
                    <a:pt x="453042" y="127258"/>
                  </a:cubicBezTo>
                  <a:cubicBezTo>
                    <a:pt x="385347" y="119772"/>
                    <a:pt x="385347" y="119772"/>
                    <a:pt x="385347" y="119772"/>
                  </a:cubicBezTo>
                  <a:cubicBezTo>
                    <a:pt x="385347" y="104801"/>
                    <a:pt x="389108" y="89829"/>
                    <a:pt x="396630" y="74858"/>
                  </a:cubicBezTo>
                  <a:cubicBezTo>
                    <a:pt x="404151" y="59886"/>
                    <a:pt x="415434" y="44915"/>
                    <a:pt x="426716" y="33686"/>
                  </a:cubicBezTo>
                  <a:cubicBezTo>
                    <a:pt x="437999" y="22457"/>
                    <a:pt x="453042" y="14972"/>
                    <a:pt x="471847" y="7486"/>
                  </a:cubicBezTo>
                  <a:cubicBezTo>
                    <a:pt x="490651" y="3743"/>
                    <a:pt x="50945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0774" y="0"/>
                    <a:pt x="205736" y="3751"/>
                  </a:cubicBezTo>
                  <a:cubicBezTo>
                    <a:pt x="220699" y="7502"/>
                    <a:pt x="231921" y="11253"/>
                    <a:pt x="243143" y="18756"/>
                  </a:cubicBezTo>
                  <a:cubicBezTo>
                    <a:pt x="258105" y="26258"/>
                    <a:pt x="265587" y="33760"/>
                    <a:pt x="276809" y="45013"/>
                  </a:cubicBezTo>
                  <a:cubicBezTo>
                    <a:pt x="288031" y="60018"/>
                    <a:pt x="295512" y="71271"/>
                    <a:pt x="302993" y="90027"/>
                  </a:cubicBezTo>
                  <a:cubicBezTo>
                    <a:pt x="310475" y="108782"/>
                    <a:pt x="314215" y="127538"/>
                    <a:pt x="317956" y="150045"/>
                  </a:cubicBezTo>
                  <a:lnTo>
                    <a:pt x="325437" y="232569"/>
                  </a:lnTo>
                  <a:cubicBezTo>
                    <a:pt x="325437" y="277582"/>
                    <a:pt x="321697" y="311342"/>
                    <a:pt x="310475" y="341351"/>
                  </a:cubicBezTo>
                  <a:cubicBezTo>
                    <a:pt x="302993" y="371360"/>
                    <a:pt x="291771" y="397618"/>
                    <a:pt x="276809" y="416374"/>
                  </a:cubicBezTo>
                  <a:cubicBezTo>
                    <a:pt x="261846" y="435129"/>
                    <a:pt x="243143" y="446383"/>
                    <a:pt x="224440" y="453885"/>
                  </a:cubicBezTo>
                  <a:cubicBezTo>
                    <a:pt x="205736" y="461387"/>
                    <a:pt x="183292" y="465138"/>
                    <a:pt x="160848" y="465138"/>
                  </a:cubicBezTo>
                  <a:cubicBezTo>
                    <a:pt x="138404" y="465138"/>
                    <a:pt x="119701" y="461387"/>
                    <a:pt x="97257" y="453885"/>
                  </a:cubicBezTo>
                  <a:cubicBezTo>
                    <a:pt x="78554" y="446383"/>
                    <a:pt x="63591" y="435129"/>
                    <a:pt x="48629" y="416374"/>
                  </a:cubicBezTo>
                  <a:cubicBezTo>
                    <a:pt x="33666" y="397618"/>
                    <a:pt x="22444" y="371360"/>
                    <a:pt x="14963" y="341351"/>
                  </a:cubicBezTo>
                  <a:cubicBezTo>
                    <a:pt x="3741" y="315094"/>
                    <a:pt x="0" y="277582"/>
                    <a:pt x="0" y="232569"/>
                  </a:cubicBezTo>
                  <a:cubicBezTo>
                    <a:pt x="0" y="202560"/>
                    <a:pt x="3741" y="176302"/>
                    <a:pt x="7482" y="150045"/>
                  </a:cubicBezTo>
                  <a:cubicBezTo>
                    <a:pt x="11222" y="127538"/>
                    <a:pt x="14963" y="108782"/>
                    <a:pt x="22444" y="90027"/>
                  </a:cubicBezTo>
                  <a:cubicBezTo>
                    <a:pt x="29925" y="71271"/>
                    <a:pt x="37407" y="60018"/>
                    <a:pt x="48629" y="45013"/>
                  </a:cubicBezTo>
                  <a:cubicBezTo>
                    <a:pt x="56110" y="33760"/>
                    <a:pt x="67332" y="26258"/>
                    <a:pt x="78554" y="18756"/>
                  </a:cubicBezTo>
                  <a:cubicBezTo>
                    <a:pt x="93517" y="11253"/>
                    <a:pt x="104739" y="7502"/>
                    <a:pt x="119701" y="3751"/>
                  </a:cubicBezTo>
                  <a:cubicBezTo>
                    <a:pt x="134664" y="0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1" name="Freeform 928"/>
            <p:cNvSpPr>
              <a:spLocks/>
            </p:cNvSpPr>
            <p:nvPr/>
          </p:nvSpPr>
          <p:spPr bwMode="auto">
            <a:xfrm>
              <a:off x="6592887" y="4740275"/>
              <a:ext cx="696912" cy="468313"/>
            </a:xfrm>
            <a:custGeom>
              <a:avLst/>
              <a:gdLst/>
              <a:ahLst/>
              <a:cxnLst/>
              <a:rect l="l" t="t" r="r" b="b"/>
              <a:pathLst>
                <a:path w="696912" h="468313">
                  <a:moveTo>
                    <a:pt x="164306" y="55563"/>
                  </a:moveTo>
                  <a:cubicBezTo>
                    <a:pt x="149193" y="55563"/>
                    <a:pt x="134080" y="55563"/>
                    <a:pt x="122746" y="63050"/>
                  </a:cubicBezTo>
                  <a:cubicBezTo>
                    <a:pt x="111411" y="66793"/>
                    <a:pt x="100076" y="78022"/>
                    <a:pt x="92520" y="92995"/>
                  </a:cubicBezTo>
                  <a:cubicBezTo>
                    <a:pt x="84963" y="104224"/>
                    <a:pt x="77407" y="122940"/>
                    <a:pt x="73628" y="145399"/>
                  </a:cubicBezTo>
                  <a:cubicBezTo>
                    <a:pt x="69850" y="171601"/>
                    <a:pt x="69850" y="197803"/>
                    <a:pt x="69850" y="235235"/>
                  </a:cubicBezTo>
                  <a:cubicBezTo>
                    <a:pt x="69850" y="268923"/>
                    <a:pt x="69850" y="295125"/>
                    <a:pt x="73628" y="317584"/>
                  </a:cubicBezTo>
                  <a:cubicBezTo>
                    <a:pt x="77407" y="340043"/>
                    <a:pt x="84963" y="358759"/>
                    <a:pt x="92520" y="373732"/>
                  </a:cubicBezTo>
                  <a:cubicBezTo>
                    <a:pt x="100076" y="388704"/>
                    <a:pt x="111411" y="396191"/>
                    <a:pt x="122746" y="403677"/>
                  </a:cubicBezTo>
                  <a:cubicBezTo>
                    <a:pt x="134080" y="411163"/>
                    <a:pt x="149193" y="411163"/>
                    <a:pt x="164306" y="411163"/>
                  </a:cubicBezTo>
                  <a:cubicBezTo>
                    <a:pt x="175641" y="411163"/>
                    <a:pt x="190754" y="411163"/>
                    <a:pt x="202089" y="403677"/>
                  </a:cubicBezTo>
                  <a:cubicBezTo>
                    <a:pt x="213423" y="396191"/>
                    <a:pt x="224758" y="388704"/>
                    <a:pt x="232315" y="373732"/>
                  </a:cubicBezTo>
                  <a:cubicBezTo>
                    <a:pt x="239871" y="358759"/>
                    <a:pt x="247428" y="340043"/>
                    <a:pt x="251206" y="317584"/>
                  </a:cubicBezTo>
                  <a:cubicBezTo>
                    <a:pt x="254984" y="295125"/>
                    <a:pt x="258762" y="268923"/>
                    <a:pt x="258762" y="235235"/>
                  </a:cubicBezTo>
                  <a:cubicBezTo>
                    <a:pt x="258762" y="197803"/>
                    <a:pt x="254984" y="167858"/>
                    <a:pt x="251206" y="145399"/>
                  </a:cubicBezTo>
                  <a:cubicBezTo>
                    <a:pt x="247428" y="122940"/>
                    <a:pt x="239871" y="104224"/>
                    <a:pt x="232315" y="92995"/>
                  </a:cubicBezTo>
                  <a:cubicBezTo>
                    <a:pt x="224758" y="78022"/>
                    <a:pt x="213423" y="66793"/>
                    <a:pt x="202089" y="63050"/>
                  </a:cubicBezTo>
                  <a:cubicBezTo>
                    <a:pt x="190754" y="55563"/>
                    <a:pt x="179419" y="55563"/>
                    <a:pt x="164306" y="55563"/>
                  </a:cubicBezTo>
                  <a:close/>
                  <a:moveTo>
                    <a:pt x="535781" y="0"/>
                  </a:moveTo>
                  <a:cubicBezTo>
                    <a:pt x="562012" y="0"/>
                    <a:pt x="584495" y="3747"/>
                    <a:pt x="603231" y="11240"/>
                  </a:cubicBezTo>
                  <a:cubicBezTo>
                    <a:pt x="621968" y="14986"/>
                    <a:pt x="636957" y="26226"/>
                    <a:pt x="648198" y="37465"/>
                  </a:cubicBezTo>
                  <a:cubicBezTo>
                    <a:pt x="663187" y="48705"/>
                    <a:pt x="670682" y="59944"/>
                    <a:pt x="674429" y="74930"/>
                  </a:cubicBezTo>
                  <a:cubicBezTo>
                    <a:pt x="681923" y="89916"/>
                    <a:pt x="685671" y="104902"/>
                    <a:pt x="685671" y="119888"/>
                  </a:cubicBezTo>
                  <a:cubicBezTo>
                    <a:pt x="685671" y="134874"/>
                    <a:pt x="681923" y="146114"/>
                    <a:pt x="678176" y="157353"/>
                  </a:cubicBezTo>
                  <a:cubicBezTo>
                    <a:pt x="674429" y="168593"/>
                    <a:pt x="670682" y="179832"/>
                    <a:pt x="659440" y="191072"/>
                  </a:cubicBezTo>
                  <a:cubicBezTo>
                    <a:pt x="651945" y="198565"/>
                    <a:pt x="644451" y="206058"/>
                    <a:pt x="633209" y="213551"/>
                  </a:cubicBezTo>
                  <a:cubicBezTo>
                    <a:pt x="618220" y="221044"/>
                    <a:pt x="603231" y="224790"/>
                    <a:pt x="588243" y="228537"/>
                  </a:cubicBezTo>
                  <a:cubicBezTo>
                    <a:pt x="606979" y="232283"/>
                    <a:pt x="621968" y="236030"/>
                    <a:pt x="636957" y="243523"/>
                  </a:cubicBezTo>
                  <a:cubicBezTo>
                    <a:pt x="651945" y="247269"/>
                    <a:pt x="663187" y="254763"/>
                    <a:pt x="670682" y="266002"/>
                  </a:cubicBezTo>
                  <a:cubicBezTo>
                    <a:pt x="678176" y="277242"/>
                    <a:pt x="685671" y="284735"/>
                    <a:pt x="689418" y="299721"/>
                  </a:cubicBezTo>
                  <a:lnTo>
                    <a:pt x="696912" y="337186"/>
                  </a:lnTo>
                  <a:cubicBezTo>
                    <a:pt x="696912" y="355918"/>
                    <a:pt x="693165" y="374651"/>
                    <a:pt x="685671" y="393383"/>
                  </a:cubicBezTo>
                  <a:cubicBezTo>
                    <a:pt x="678176" y="408369"/>
                    <a:pt x="670682" y="423355"/>
                    <a:pt x="655693" y="434595"/>
                  </a:cubicBezTo>
                  <a:cubicBezTo>
                    <a:pt x="644451" y="445834"/>
                    <a:pt x="625715" y="453327"/>
                    <a:pt x="606979" y="460820"/>
                  </a:cubicBezTo>
                  <a:cubicBezTo>
                    <a:pt x="588243" y="464567"/>
                    <a:pt x="565759" y="468313"/>
                    <a:pt x="539528" y="468313"/>
                  </a:cubicBezTo>
                  <a:cubicBezTo>
                    <a:pt x="509551" y="468313"/>
                    <a:pt x="483320" y="464567"/>
                    <a:pt x="464584" y="457074"/>
                  </a:cubicBezTo>
                  <a:cubicBezTo>
                    <a:pt x="445848" y="449581"/>
                    <a:pt x="427112" y="442088"/>
                    <a:pt x="415870" y="430848"/>
                  </a:cubicBezTo>
                  <a:cubicBezTo>
                    <a:pt x="404628" y="419609"/>
                    <a:pt x="393386" y="404623"/>
                    <a:pt x="385892" y="389637"/>
                  </a:cubicBezTo>
                  <a:cubicBezTo>
                    <a:pt x="382145" y="374651"/>
                    <a:pt x="378397" y="359665"/>
                    <a:pt x="374650" y="344679"/>
                  </a:cubicBezTo>
                  <a:cubicBezTo>
                    <a:pt x="445848" y="337186"/>
                    <a:pt x="445848" y="337186"/>
                    <a:pt x="445848" y="337186"/>
                  </a:cubicBezTo>
                  <a:cubicBezTo>
                    <a:pt x="445848" y="348425"/>
                    <a:pt x="449595" y="359665"/>
                    <a:pt x="453342" y="367158"/>
                  </a:cubicBezTo>
                  <a:cubicBezTo>
                    <a:pt x="457089" y="378397"/>
                    <a:pt x="464584" y="385890"/>
                    <a:pt x="472078" y="393383"/>
                  </a:cubicBezTo>
                  <a:cubicBezTo>
                    <a:pt x="479573" y="397130"/>
                    <a:pt x="487067" y="404623"/>
                    <a:pt x="498309" y="408369"/>
                  </a:cubicBezTo>
                  <a:cubicBezTo>
                    <a:pt x="509551" y="412116"/>
                    <a:pt x="524540" y="412116"/>
                    <a:pt x="539528" y="412116"/>
                  </a:cubicBezTo>
                  <a:cubicBezTo>
                    <a:pt x="565759" y="412116"/>
                    <a:pt x="588243" y="404623"/>
                    <a:pt x="603231" y="393383"/>
                  </a:cubicBezTo>
                  <a:cubicBezTo>
                    <a:pt x="618220" y="378397"/>
                    <a:pt x="625715" y="359665"/>
                    <a:pt x="625715" y="333439"/>
                  </a:cubicBezTo>
                  <a:cubicBezTo>
                    <a:pt x="625715" y="318453"/>
                    <a:pt x="621968" y="303467"/>
                    <a:pt x="614473" y="295974"/>
                  </a:cubicBezTo>
                  <a:cubicBezTo>
                    <a:pt x="606979" y="284735"/>
                    <a:pt x="599484" y="277242"/>
                    <a:pt x="588243" y="273495"/>
                  </a:cubicBezTo>
                  <a:cubicBezTo>
                    <a:pt x="577001" y="266002"/>
                    <a:pt x="565759" y="262256"/>
                    <a:pt x="554517" y="262256"/>
                  </a:cubicBezTo>
                  <a:cubicBezTo>
                    <a:pt x="543276" y="258509"/>
                    <a:pt x="532034" y="258509"/>
                    <a:pt x="520792" y="258509"/>
                  </a:cubicBezTo>
                  <a:cubicBezTo>
                    <a:pt x="487067" y="258509"/>
                    <a:pt x="487067" y="258509"/>
                    <a:pt x="487067" y="258509"/>
                  </a:cubicBezTo>
                  <a:cubicBezTo>
                    <a:pt x="487067" y="202311"/>
                    <a:pt x="487067" y="202311"/>
                    <a:pt x="487067" y="202311"/>
                  </a:cubicBezTo>
                  <a:cubicBezTo>
                    <a:pt x="517045" y="202311"/>
                    <a:pt x="517045" y="202311"/>
                    <a:pt x="517045" y="202311"/>
                  </a:cubicBezTo>
                  <a:cubicBezTo>
                    <a:pt x="528287" y="202311"/>
                    <a:pt x="539528" y="202311"/>
                    <a:pt x="550770" y="198565"/>
                  </a:cubicBezTo>
                  <a:cubicBezTo>
                    <a:pt x="562012" y="198565"/>
                    <a:pt x="573254" y="194818"/>
                    <a:pt x="584495" y="187325"/>
                  </a:cubicBezTo>
                  <a:cubicBezTo>
                    <a:pt x="591990" y="183579"/>
                    <a:pt x="599484" y="176086"/>
                    <a:pt x="606979" y="164846"/>
                  </a:cubicBezTo>
                  <a:cubicBezTo>
                    <a:pt x="610726" y="157353"/>
                    <a:pt x="614473" y="142367"/>
                    <a:pt x="614473" y="127381"/>
                  </a:cubicBezTo>
                  <a:cubicBezTo>
                    <a:pt x="614473" y="104902"/>
                    <a:pt x="606979" y="89916"/>
                    <a:pt x="595737" y="74930"/>
                  </a:cubicBezTo>
                  <a:cubicBezTo>
                    <a:pt x="580748" y="63691"/>
                    <a:pt x="562012" y="56198"/>
                    <a:pt x="535781" y="56198"/>
                  </a:cubicBezTo>
                  <a:cubicBezTo>
                    <a:pt x="509551" y="56198"/>
                    <a:pt x="490814" y="59944"/>
                    <a:pt x="475826" y="74930"/>
                  </a:cubicBezTo>
                  <a:cubicBezTo>
                    <a:pt x="460837" y="86170"/>
                    <a:pt x="453342" y="104902"/>
                    <a:pt x="449595" y="127381"/>
                  </a:cubicBezTo>
                  <a:cubicBezTo>
                    <a:pt x="382145" y="119888"/>
                    <a:pt x="382145" y="119888"/>
                    <a:pt x="382145" y="119888"/>
                  </a:cubicBezTo>
                  <a:cubicBezTo>
                    <a:pt x="385892" y="101156"/>
                    <a:pt x="389639" y="82423"/>
                    <a:pt x="400881" y="67437"/>
                  </a:cubicBezTo>
                  <a:cubicBezTo>
                    <a:pt x="408375" y="52451"/>
                    <a:pt x="419617" y="41212"/>
                    <a:pt x="434606" y="29972"/>
                  </a:cubicBezTo>
                  <a:cubicBezTo>
                    <a:pt x="445848" y="18733"/>
                    <a:pt x="460837" y="11240"/>
                    <a:pt x="479573" y="7493"/>
                  </a:cubicBezTo>
                  <a:cubicBezTo>
                    <a:pt x="498309" y="3747"/>
                    <a:pt x="517045" y="0"/>
                    <a:pt x="535781" y="0"/>
                  </a:cubicBezTo>
                  <a:close/>
                  <a:moveTo>
                    <a:pt x="164589" y="0"/>
                  </a:moveTo>
                  <a:cubicBezTo>
                    <a:pt x="179552" y="0"/>
                    <a:pt x="194514" y="3747"/>
                    <a:pt x="205736" y="3747"/>
                  </a:cubicBezTo>
                  <a:cubicBezTo>
                    <a:pt x="220699" y="7493"/>
                    <a:pt x="231921" y="14986"/>
                    <a:pt x="246883" y="18733"/>
                  </a:cubicBezTo>
                  <a:cubicBezTo>
                    <a:pt x="258105" y="26226"/>
                    <a:pt x="269327" y="37465"/>
                    <a:pt x="276809" y="48705"/>
                  </a:cubicBezTo>
                  <a:cubicBezTo>
                    <a:pt x="288031" y="59944"/>
                    <a:pt x="295512" y="74930"/>
                    <a:pt x="302993" y="93663"/>
                  </a:cubicBezTo>
                  <a:cubicBezTo>
                    <a:pt x="310475" y="108649"/>
                    <a:pt x="314215" y="131128"/>
                    <a:pt x="317956" y="153607"/>
                  </a:cubicBezTo>
                  <a:cubicBezTo>
                    <a:pt x="321697" y="176086"/>
                    <a:pt x="325437" y="202311"/>
                    <a:pt x="325437" y="236030"/>
                  </a:cubicBezTo>
                  <a:cubicBezTo>
                    <a:pt x="325437" y="277242"/>
                    <a:pt x="321697" y="314707"/>
                    <a:pt x="310475" y="344679"/>
                  </a:cubicBezTo>
                  <a:cubicBezTo>
                    <a:pt x="302993" y="374651"/>
                    <a:pt x="291771" y="397130"/>
                    <a:pt x="276809" y="415862"/>
                  </a:cubicBezTo>
                  <a:cubicBezTo>
                    <a:pt x="261846" y="434595"/>
                    <a:pt x="246883" y="449581"/>
                    <a:pt x="224440" y="457074"/>
                  </a:cubicBezTo>
                  <a:cubicBezTo>
                    <a:pt x="205736" y="464567"/>
                    <a:pt x="183292" y="468313"/>
                    <a:pt x="160848" y="468313"/>
                  </a:cubicBezTo>
                  <a:cubicBezTo>
                    <a:pt x="138404" y="468313"/>
                    <a:pt x="119701" y="464567"/>
                    <a:pt x="100998" y="457074"/>
                  </a:cubicBezTo>
                  <a:cubicBezTo>
                    <a:pt x="78554" y="449581"/>
                    <a:pt x="63591" y="434595"/>
                    <a:pt x="48629" y="415862"/>
                  </a:cubicBezTo>
                  <a:cubicBezTo>
                    <a:pt x="33666" y="397130"/>
                    <a:pt x="22444" y="374651"/>
                    <a:pt x="14963" y="344679"/>
                  </a:cubicBezTo>
                  <a:cubicBezTo>
                    <a:pt x="3741" y="314707"/>
                    <a:pt x="0" y="277242"/>
                    <a:pt x="0" y="236030"/>
                  </a:cubicBezTo>
                  <a:cubicBezTo>
                    <a:pt x="0" y="202311"/>
                    <a:pt x="3741" y="176086"/>
                    <a:pt x="7482" y="153607"/>
                  </a:cubicBezTo>
                  <a:cubicBezTo>
                    <a:pt x="11222" y="131128"/>
                    <a:pt x="14963" y="108649"/>
                    <a:pt x="22444" y="93663"/>
                  </a:cubicBezTo>
                  <a:cubicBezTo>
                    <a:pt x="29925" y="74930"/>
                    <a:pt x="37407" y="59944"/>
                    <a:pt x="48629" y="48705"/>
                  </a:cubicBezTo>
                  <a:cubicBezTo>
                    <a:pt x="56110" y="37465"/>
                    <a:pt x="67332" y="26226"/>
                    <a:pt x="82295" y="18733"/>
                  </a:cubicBezTo>
                  <a:cubicBezTo>
                    <a:pt x="93517" y="14986"/>
                    <a:pt x="104739" y="7493"/>
                    <a:pt x="119701" y="3747"/>
                  </a:cubicBezTo>
                  <a:cubicBezTo>
                    <a:pt x="134664" y="3747"/>
                    <a:pt x="149626" y="0"/>
                    <a:pt x="164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4" name="Freeform 931"/>
            <p:cNvSpPr>
              <a:spLocks/>
            </p:cNvSpPr>
            <p:nvPr/>
          </p:nvSpPr>
          <p:spPr bwMode="auto">
            <a:xfrm>
              <a:off x="2568574" y="5230813"/>
              <a:ext cx="704850" cy="468313"/>
            </a:xfrm>
            <a:custGeom>
              <a:avLst/>
              <a:gdLst/>
              <a:ahLst/>
              <a:cxnLst/>
              <a:rect l="l" t="t" r="r" b="b"/>
              <a:pathLst>
                <a:path w="704850" h="468313">
                  <a:moveTo>
                    <a:pt x="577850" y="79375"/>
                  </a:moveTo>
                  <a:lnTo>
                    <a:pt x="423863" y="311150"/>
                  </a:lnTo>
                  <a:lnTo>
                    <a:pt x="577850" y="311150"/>
                  </a:lnTo>
                  <a:close/>
                  <a:moveTo>
                    <a:pt x="165672" y="57150"/>
                  </a:moveTo>
                  <a:cubicBezTo>
                    <a:pt x="146940" y="57150"/>
                    <a:pt x="135700" y="57150"/>
                    <a:pt x="124461" y="64637"/>
                  </a:cubicBezTo>
                  <a:cubicBezTo>
                    <a:pt x="109475" y="68380"/>
                    <a:pt x="101982" y="79609"/>
                    <a:pt x="94489" y="94582"/>
                  </a:cubicBezTo>
                  <a:cubicBezTo>
                    <a:pt x="86996" y="105811"/>
                    <a:pt x="79503" y="124527"/>
                    <a:pt x="75756" y="146986"/>
                  </a:cubicBezTo>
                  <a:cubicBezTo>
                    <a:pt x="72010" y="169445"/>
                    <a:pt x="68263" y="199390"/>
                    <a:pt x="68263" y="233079"/>
                  </a:cubicBezTo>
                  <a:cubicBezTo>
                    <a:pt x="68263" y="266767"/>
                    <a:pt x="72010" y="296712"/>
                    <a:pt x="75756" y="319171"/>
                  </a:cubicBezTo>
                  <a:cubicBezTo>
                    <a:pt x="79503" y="341630"/>
                    <a:pt x="86996" y="360346"/>
                    <a:pt x="94489" y="375319"/>
                  </a:cubicBezTo>
                  <a:cubicBezTo>
                    <a:pt x="101982" y="390291"/>
                    <a:pt x="113221" y="397778"/>
                    <a:pt x="124461" y="405264"/>
                  </a:cubicBezTo>
                  <a:cubicBezTo>
                    <a:pt x="135700" y="409007"/>
                    <a:pt x="146940" y="412750"/>
                    <a:pt x="161926" y="412750"/>
                  </a:cubicBezTo>
                  <a:cubicBezTo>
                    <a:pt x="176912" y="412750"/>
                    <a:pt x="191898" y="409007"/>
                    <a:pt x="203137" y="405264"/>
                  </a:cubicBezTo>
                  <a:cubicBezTo>
                    <a:pt x="214377" y="397778"/>
                    <a:pt x="221870" y="390291"/>
                    <a:pt x="233109" y="375319"/>
                  </a:cubicBezTo>
                  <a:cubicBezTo>
                    <a:pt x="240602" y="360346"/>
                    <a:pt x="244349" y="341630"/>
                    <a:pt x="251842" y="319171"/>
                  </a:cubicBezTo>
                  <a:cubicBezTo>
                    <a:pt x="255588" y="296712"/>
                    <a:pt x="255588" y="266767"/>
                    <a:pt x="255588" y="233079"/>
                  </a:cubicBezTo>
                  <a:cubicBezTo>
                    <a:pt x="255588" y="199390"/>
                    <a:pt x="255588" y="169445"/>
                    <a:pt x="251842" y="146986"/>
                  </a:cubicBezTo>
                  <a:cubicBezTo>
                    <a:pt x="244349" y="124527"/>
                    <a:pt x="240602" y="105811"/>
                    <a:pt x="233109" y="90839"/>
                  </a:cubicBezTo>
                  <a:cubicBezTo>
                    <a:pt x="225616" y="79609"/>
                    <a:pt x="214377" y="68380"/>
                    <a:pt x="203137" y="64637"/>
                  </a:cubicBezTo>
                  <a:cubicBezTo>
                    <a:pt x="191898" y="57150"/>
                    <a:pt x="180658" y="57150"/>
                    <a:pt x="165672" y="57150"/>
                  </a:cubicBezTo>
                  <a:close/>
                  <a:moveTo>
                    <a:pt x="566738" y="7937"/>
                  </a:moveTo>
                  <a:lnTo>
                    <a:pt x="644525" y="7937"/>
                  </a:lnTo>
                  <a:lnTo>
                    <a:pt x="644525" y="311150"/>
                  </a:lnTo>
                  <a:lnTo>
                    <a:pt x="704850" y="311150"/>
                  </a:lnTo>
                  <a:lnTo>
                    <a:pt x="704850" y="363537"/>
                  </a:lnTo>
                  <a:lnTo>
                    <a:pt x="644525" y="363537"/>
                  </a:lnTo>
                  <a:lnTo>
                    <a:pt x="644525" y="461962"/>
                  </a:lnTo>
                  <a:lnTo>
                    <a:pt x="577850" y="461962"/>
                  </a:lnTo>
                  <a:lnTo>
                    <a:pt x="577850" y="363537"/>
                  </a:lnTo>
                  <a:lnTo>
                    <a:pt x="368300" y="363537"/>
                  </a:lnTo>
                  <a:lnTo>
                    <a:pt x="368300" y="307975"/>
                  </a:lnTo>
                  <a:close/>
                  <a:moveTo>
                    <a:pt x="165392" y="0"/>
                  </a:moveTo>
                  <a:cubicBezTo>
                    <a:pt x="180428" y="0"/>
                    <a:pt x="191704" y="3747"/>
                    <a:pt x="206740" y="3747"/>
                  </a:cubicBezTo>
                  <a:cubicBezTo>
                    <a:pt x="221776" y="7493"/>
                    <a:pt x="233052" y="11240"/>
                    <a:pt x="244329" y="18733"/>
                  </a:cubicBezTo>
                  <a:cubicBezTo>
                    <a:pt x="255606" y="26226"/>
                    <a:pt x="266883" y="37465"/>
                    <a:pt x="278159" y="48705"/>
                  </a:cubicBezTo>
                  <a:cubicBezTo>
                    <a:pt x="289436" y="59944"/>
                    <a:pt x="296954" y="74930"/>
                    <a:pt x="304472" y="93663"/>
                  </a:cubicBezTo>
                  <a:cubicBezTo>
                    <a:pt x="311990" y="108649"/>
                    <a:pt x="315748" y="131128"/>
                    <a:pt x="319507" y="153607"/>
                  </a:cubicBezTo>
                  <a:lnTo>
                    <a:pt x="327025" y="232283"/>
                  </a:lnTo>
                  <a:cubicBezTo>
                    <a:pt x="327025" y="277242"/>
                    <a:pt x="319507" y="314707"/>
                    <a:pt x="311990" y="344679"/>
                  </a:cubicBezTo>
                  <a:cubicBezTo>
                    <a:pt x="304472" y="374651"/>
                    <a:pt x="293195" y="397130"/>
                    <a:pt x="278159" y="415862"/>
                  </a:cubicBezTo>
                  <a:cubicBezTo>
                    <a:pt x="263124" y="434595"/>
                    <a:pt x="244329" y="449581"/>
                    <a:pt x="225535" y="457074"/>
                  </a:cubicBezTo>
                  <a:cubicBezTo>
                    <a:pt x="206740" y="464567"/>
                    <a:pt x="184187" y="468313"/>
                    <a:pt x="161633" y="468313"/>
                  </a:cubicBezTo>
                  <a:cubicBezTo>
                    <a:pt x="139080" y="468313"/>
                    <a:pt x="116526" y="464567"/>
                    <a:pt x="97732" y="457074"/>
                  </a:cubicBezTo>
                  <a:cubicBezTo>
                    <a:pt x="78937" y="449581"/>
                    <a:pt x="60143" y="434595"/>
                    <a:pt x="48866" y="415862"/>
                  </a:cubicBezTo>
                  <a:cubicBezTo>
                    <a:pt x="33830" y="397130"/>
                    <a:pt x="22554" y="374651"/>
                    <a:pt x="11277" y="344679"/>
                  </a:cubicBezTo>
                  <a:cubicBezTo>
                    <a:pt x="3759" y="314707"/>
                    <a:pt x="0" y="277242"/>
                    <a:pt x="0" y="232283"/>
                  </a:cubicBezTo>
                  <a:cubicBezTo>
                    <a:pt x="0" y="202311"/>
                    <a:pt x="3759" y="176086"/>
                    <a:pt x="7518" y="153607"/>
                  </a:cubicBezTo>
                  <a:cubicBezTo>
                    <a:pt x="11277" y="131128"/>
                    <a:pt x="15036" y="108649"/>
                    <a:pt x="22554" y="93663"/>
                  </a:cubicBezTo>
                  <a:cubicBezTo>
                    <a:pt x="30071" y="74930"/>
                    <a:pt x="37589" y="59944"/>
                    <a:pt x="48866" y="48705"/>
                  </a:cubicBezTo>
                  <a:cubicBezTo>
                    <a:pt x="56384" y="37465"/>
                    <a:pt x="67660" y="26226"/>
                    <a:pt x="78937" y="18733"/>
                  </a:cubicBezTo>
                  <a:cubicBezTo>
                    <a:pt x="93973" y="11240"/>
                    <a:pt x="105250" y="7493"/>
                    <a:pt x="120285" y="3747"/>
                  </a:cubicBezTo>
                  <a:cubicBezTo>
                    <a:pt x="135321" y="3747"/>
                    <a:pt x="150356" y="0"/>
                    <a:pt x="1653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8" name="Freeform 935"/>
            <p:cNvSpPr>
              <a:spLocks/>
            </p:cNvSpPr>
            <p:nvPr/>
          </p:nvSpPr>
          <p:spPr bwMode="auto">
            <a:xfrm>
              <a:off x="1023938" y="1566863"/>
              <a:ext cx="693737" cy="469900"/>
            </a:xfrm>
            <a:custGeom>
              <a:avLst/>
              <a:gdLst/>
              <a:ahLst/>
              <a:cxnLst/>
              <a:rect l="l" t="t" r="r" b="b"/>
              <a:pathLst>
                <a:path w="693737" h="469900">
                  <a:moveTo>
                    <a:pt x="161131" y="57150"/>
                  </a:moveTo>
                  <a:cubicBezTo>
                    <a:pt x="146018" y="57150"/>
                    <a:pt x="130905" y="57150"/>
                    <a:pt x="119570" y="64636"/>
                  </a:cubicBezTo>
                  <a:cubicBezTo>
                    <a:pt x="108236" y="68380"/>
                    <a:pt x="96901" y="79609"/>
                    <a:pt x="89345" y="94582"/>
                  </a:cubicBezTo>
                  <a:cubicBezTo>
                    <a:pt x="81788" y="105811"/>
                    <a:pt x="78010" y="124527"/>
                    <a:pt x="74232" y="146986"/>
                  </a:cubicBezTo>
                  <a:cubicBezTo>
                    <a:pt x="70453" y="173188"/>
                    <a:pt x="66675" y="199390"/>
                    <a:pt x="66675" y="236822"/>
                  </a:cubicBezTo>
                  <a:cubicBezTo>
                    <a:pt x="66675" y="270510"/>
                    <a:pt x="70453" y="296712"/>
                    <a:pt x="74232" y="319171"/>
                  </a:cubicBezTo>
                  <a:cubicBezTo>
                    <a:pt x="78010" y="341630"/>
                    <a:pt x="81788" y="360346"/>
                    <a:pt x="89345" y="375319"/>
                  </a:cubicBezTo>
                  <a:cubicBezTo>
                    <a:pt x="96901" y="390291"/>
                    <a:pt x="108236" y="397777"/>
                    <a:pt x="119570" y="405264"/>
                  </a:cubicBezTo>
                  <a:cubicBezTo>
                    <a:pt x="130905" y="412750"/>
                    <a:pt x="146018" y="412750"/>
                    <a:pt x="161131" y="412750"/>
                  </a:cubicBezTo>
                  <a:cubicBezTo>
                    <a:pt x="176244" y="412750"/>
                    <a:pt x="187579" y="412750"/>
                    <a:pt x="198913" y="405264"/>
                  </a:cubicBezTo>
                  <a:cubicBezTo>
                    <a:pt x="210248" y="397777"/>
                    <a:pt x="221583" y="390291"/>
                    <a:pt x="229139" y="375319"/>
                  </a:cubicBezTo>
                  <a:cubicBezTo>
                    <a:pt x="236696" y="360346"/>
                    <a:pt x="244252" y="341630"/>
                    <a:pt x="248031" y="319171"/>
                  </a:cubicBezTo>
                  <a:cubicBezTo>
                    <a:pt x="251809" y="296712"/>
                    <a:pt x="255587" y="270510"/>
                    <a:pt x="255587" y="236822"/>
                  </a:cubicBezTo>
                  <a:cubicBezTo>
                    <a:pt x="255587" y="199390"/>
                    <a:pt x="251809" y="169445"/>
                    <a:pt x="248031" y="146986"/>
                  </a:cubicBezTo>
                  <a:cubicBezTo>
                    <a:pt x="244252" y="124527"/>
                    <a:pt x="236696" y="105811"/>
                    <a:pt x="229139" y="94582"/>
                  </a:cubicBezTo>
                  <a:cubicBezTo>
                    <a:pt x="221583" y="79609"/>
                    <a:pt x="214026" y="68380"/>
                    <a:pt x="202692" y="64636"/>
                  </a:cubicBezTo>
                  <a:cubicBezTo>
                    <a:pt x="191357" y="57150"/>
                    <a:pt x="176244" y="57150"/>
                    <a:pt x="161131" y="57150"/>
                  </a:cubicBezTo>
                  <a:close/>
                  <a:moveTo>
                    <a:pt x="400928" y="7937"/>
                  </a:moveTo>
                  <a:cubicBezTo>
                    <a:pt x="667459" y="7937"/>
                    <a:pt x="667459" y="7937"/>
                    <a:pt x="667459" y="7937"/>
                  </a:cubicBezTo>
                  <a:cubicBezTo>
                    <a:pt x="667459" y="60518"/>
                    <a:pt x="667459" y="60518"/>
                    <a:pt x="667459" y="60518"/>
                  </a:cubicBezTo>
                  <a:cubicBezTo>
                    <a:pt x="464745" y="60518"/>
                    <a:pt x="464745" y="60518"/>
                    <a:pt x="464745" y="60518"/>
                  </a:cubicBezTo>
                  <a:cubicBezTo>
                    <a:pt x="453483" y="199483"/>
                    <a:pt x="453483" y="199483"/>
                    <a:pt x="453483" y="199483"/>
                  </a:cubicBezTo>
                  <a:cubicBezTo>
                    <a:pt x="464745" y="191971"/>
                    <a:pt x="476007" y="184460"/>
                    <a:pt x="494777" y="176948"/>
                  </a:cubicBezTo>
                  <a:cubicBezTo>
                    <a:pt x="509793" y="173192"/>
                    <a:pt x="524809" y="169436"/>
                    <a:pt x="547332" y="169436"/>
                  </a:cubicBezTo>
                  <a:cubicBezTo>
                    <a:pt x="569856" y="169436"/>
                    <a:pt x="592380" y="173192"/>
                    <a:pt x="607396" y="180704"/>
                  </a:cubicBezTo>
                  <a:cubicBezTo>
                    <a:pt x="626166" y="188215"/>
                    <a:pt x="641182" y="195727"/>
                    <a:pt x="656197" y="210750"/>
                  </a:cubicBezTo>
                  <a:cubicBezTo>
                    <a:pt x="667459" y="222017"/>
                    <a:pt x="678721" y="237041"/>
                    <a:pt x="686229" y="255820"/>
                  </a:cubicBezTo>
                  <a:cubicBezTo>
                    <a:pt x="693737" y="274599"/>
                    <a:pt x="693737" y="293378"/>
                    <a:pt x="693737" y="312157"/>
                  </a:cubicBezTo>
                  <a:cubicBezTo>
                    <a:pt x="693737" y="338447"/>
                    <a:pt x="693737" y="357226"/>
                    <a:pt x="686229" y="376005"/>
                  </a:cubicBezTo>
                  <a:cubicBezTo>
                    <a:pt x="678721" y="394784"/>
                    <a:pt x="667459" y="413563"/>
                    <a:pt x="652443" y="424831"/>
                  </a:cubicBezTo>
                  <a:cubicBezTo>
                    <a:pt x="641182" y="439854"/>
                    <a:pt x="622412" y="451121"/>
                    <a:pt x="599888" y="458633"/>
                  </a:cubicBezTo>
                  <a:cubicBezTo>
                    <a:pt x="581118" y="466144"/>
                    <a:pt x="558594" y="469900"/>
                    <a:pt x="528563" y="469900"/>
                  </a:cubicBezTo>
                  <a:cubicBezTo>
                    <a:pt x="506039" y="469900"/>
                    <a:pt x="483515" y="466144"/>
                    <a:pt x="464745" y="462388"/>
                  </a:cubicBezTo>
                  <a:cubicBezTo>
                    <a:pt x="445975" y="454877"/>
                    <a:pt x="430960" y="447365"/>
                    <a:pt x="419698" y="436098"/>
                  </a:cubicBezTo>
                  <a:cubicBezTo>
                    <a:pt x="404682" y="428586"/>
                    <a:pt x="397174" y="413563"/>
                    <a:pt x="389666" y="402296"/>
                  </a:cubicBezTo>
                  <a:cubicBezTo>
                    <a:pt x="382158" y="387273"/>
                    <a:pt x="374650" y="372249"/>
                    <a:pt x="374650" y="357226"/>
                  </a:cubicBezTo>
                  <a:cubicBezTo>
                    <a:pt x="442221" y="349715"/>
                    <a:pt x="442221" y="349715"/>
                    <a:pt x="442221" y="349715"/>
                  </a:cubicBezTo>
                  <a:cubicBezTo>
                    <a:pt x="442221" y="360982"/>
                    <a:pt x="445975" y="368494"/>
                    <a:pt x="449729" y="376005"/>
                  </a:cubicBezTo>
                  <a:cubicBezTo>
                    <a:pt x="453483" y="383517"/>
                    <a:pt x="460991" y="391028"/>
                    <a:pt x="468499" y="394784"/>
                  </a:cubicBezTo>
                  <a:cubicBezTo>
                    <a:pt x="476007" y="402296"/>
                    <a:pt x="483515" y="406052"/>
                    <a:pt x="494777" y="409807"/>
                  </a:cubicBezTo>
                  <a:cubicBezTo>
                    <a:pt x="502285" y="413563"/>
                    <a:pt x="517301" y="413563"/>
                    <a:pt x="532317" y="413563"/>
                  </a:cubicBezTo>
                  <a:cubicBezTo>
                    <a:pt x="543578" y="413563"/>
                    <a:pt x="558594" y="413563"/>
                    <a:pt x="569856" y="409807"/>
                  </a:cubicBezTo>
                  <a:cubicBezTo>
                    <a:pt x="581118" y="402296"/>
                    <a:pt x="592380" y="398540"/>
                    <a:pt x="599888" y="391028"/>
                  </a:cubicBezTo>
                  <a:cubicBezTo>
                    <a:pt x="607396" y="379761"/>
                    <a:pt x="614904" y="372249"/>
                    <a:pt x="618658" y="357226"/>
                  </a:cubicBezTo>
                  <a:cubicBezTo>
                    <a:pt x="622412" y="345959"/>
                    <a:pt x="626166" y="330936"/>
                    <a:pt x="626166" y="315912"/>
                  </a:cubicBezTo>
                  <a:cubicBezTo>
                    <a:pt x="626166" y="300889"/>
                    <a:pt x="622412" y="289622"/>
                    <a:pt x="618658" y="278354"/>
                  </a:cubicBezTo>
                  <a:cubicBezTo>
                    <a:pt x="614904" y="267087"/>
                    <a:pt x="607396" y="259575"/>
                    <a:pt x="599888" y="248308"/>
                  </a:cubicBezTo>
                  <a:cubicBezTo>
                    <a:pt x="592380" y="240796"/>
                    <a:pt x="581118" y="237041"/>
                    <a:pt x="569856" y="233285"/>
                  </a:cubicBezTo>
                  <a:cubicBezTo>
                    <a:pt x="558594" y="225773"/>
                    <a:pt x="547332" y="225773"/>
                    <a:pt x="532317" y="225773"/>
                  </a:cubicBezTo>
                  <a:cubicBezTo>
                    <a:pt x="524809" y="225773"/>
                    <a:pt x="513547" y="225773"/>
                    <a:pt x="506039" y="225773"/>
                  </a:cubicBezTo>
                  <a:cubicBezTo>
                    <a:pt x="498531" y="229529"/>
                    <a:pt x="491023" y="229529"/>
                    <a:pt x="487269" y="233285"/>
                  </a:cubicBezTo>
                  <a:cubicBezTo>
                    <a:pt x="479761" y="237041"/>
                    <a:pt x="472253" y="240796"/>
                    <a:pt x="468499" y="244552"/>
                  </a:cubicBezTo>
                  <a:cubicBezTo>
                    <a:pt x="460991" y="248308"/>
                    <a:pt x="457237" y="252064"/>
                    <a:pt x="453483" y="255820"/>
                  </a:cubicBezTo>
                  <a:cubicBezTo>
                    <a:pt x="385912" y="255820"/>
                    <a:pt x="385912" y="255820"/>
                    <a:pt x="385912" y="255820"/>
                  </a:cubicBezTo>
                  <a:cubicBezTo>
                    <a:pt x="400928" y="7937"/>
                    <a:pt x="400928" y="7937"/>
                    <a:pt x="400928" y="7937"/>
                  </a:cubicBezTo>
                  <a:close/>
                  <a:moveTo>
                    <a:pt x="161131" y="0"/>
                  </a:moveTo>
                  <a:cubicBezTo>
                    <a:pt x="176120" y="0"/>
                    <a:pt x="191109" y="3759"/>
                    <a:pt x="206098" y="3759"/>
                  </a:cubicBezTo>
                  <a:cubicBezTo>
                    <a:pt x="217340" y="7518"/>
                    <a:pt x="232328" y="15037"/>
                    <a:pt x="243570" y="18796"/>
                  </a:cubicBezTo>
                  <a:cubicBezTo>
                    <a:pt x="254812" y="26314"/>
                    <a:pt x="266054" y="37592"/>
                    <a:pt x="273548" y="48870"/>
                  </a:cubicBezTo>
                  <a:cubicBezTo>
                    <a:pt x="284790" y="60147"/>
                    <a:pt x="292284" y="75184"/>
                    <a:pt x="299779" y="93980"/>
                  </a:cubicBezTo>
                  <a:cubicBezTo>
                    <a:pt x="307273" y="109017"/>
                    <a:pt x="311020" y="131572"/>
                    <a:pt x="318515" y="154127"/>
                  </a:cubicBezTo>
                  <a:cubicBezTo>
                    <a:pt x="322262" y="176682"/>
                    <a:pt x="322262" y="202997"/>
                    <a:pt x="322262" y="236830"/>
                  </a:cubicBezTo>
                  <a:cubicBezTo>
                    <a:pt x="322262" y="278181"/>
                    <a:pt x="318515" y="315773"/>
                    <a:pt x="311020" y="345846"/>
                  </a:cubicBezTo>
                  <a:cubicBezTo>
                    <a:pt x="299779" y="375920"/>
                    <a:pt x="288537" y="398475"/>
                    <a:pt x="273548" y="417271"/>
                  </a:cubicBezTo>
                  <a:cubicBezTo>
                    <a:pt x="258559" y="436067"/>
                    <a:pt x="243570" y="451104"/>
                    <a:pt x="224834" y="458622"/>
                  </a:cubicBezTo>
                  <a:cubicBezTo>
                    <a:pt x="202351" y="466141"/>
                    <a:pt x="183614" y="469900"/>
                    <a:pt x="161131" y="469900"/>
                  </a:cubicBezTo>
                  <a:cubicBezTo>
                    <a:pt x="138648" y="469900"/>
                    <a:pt x="116164" y="466141"/>
                    <a:pt x="97428" y="458622"/>
                  </a:cubicBezTo>
                  <a:cubicBezTo>
                    <a:pt x="78692" y="451104"/>
                    <a:pt x="59956" y="436067"/>
                    <a:pt x="44967" y="417271"/>
                  </a:cubicBezTo>
                  <a:cubicBezTo>
                    <a:pt x="29978" y="398475"/>
                    <a:pt x="18736" y="375920"/>
                    <a:pt x="11242" y="345846"/>
                  </a:cubicBezTo>
                  <a:cubicBezTo>
                    <a:pt x="3747" y="315773"/>
                    <a:pt x="0" y="278181"/>
                    <a:pt x="0" y="236830"/>
                  </a:cubicBezTo>
                  <a:cubicBezTo>
                    <a:pt x="0" y="202997"/>
                    <a:pt x="0" y="176682"/>
                    <a:pt x="3747" y="154127"/>
                  </a:cubicBezTo>
                  <a:cubicBezTo>
                    <a:pt x="7494" y="131572"/>
                    <a:pt x="14989" y="109017"/>
                    <a:pt x="18736" y="93980"/>
                  </a:cubicBezTo>
                  <a:cubicBezTo>
                    <a:pt x="26231" y="75184"/>
                    <a:pt x="33725" y="60147"/>
                    <a:pt x="44967" y="48870"/>
                  </a:cubicBezTo>
                  <a:cubicBezTo>
                    <a:pt x="56209" y="37592"/>
                    <a:pt x="67450" y="26314"/>
                    <a:pt x="78692" y="18796"/>
                  </a:cubicBezTo>
                  <a:cubicBezTo>
                    <a:pt x="89934" y="15037"/>
                    <a:pt x="104923" y="7518"/>
                    <a:pt x="116164" y="3759"/>
                  </a:cubicBezTo>
                  <a:cubicBezTo>
                    <a:pt x="131153" y="3759"/>
                    <a:pt x="146142" y="0"/>
                    <a:pt x="161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1" name="Freeform 938"/>
            <p:cNvSpPr>
              <a:spLocks/>
            </p:cNvSpPr>
            <p:nvPr/>
          </p:nvSpPr>
          <p:spPr bwMode="auto">
            <a:xfrm>
              <a:off x="1489075" y="3108324"/>
              <a:ext cx="712787" cy="434976"/>
            </a:xfrm>
            <a:custGeom>
              <a:avLst/>
              <a:gdLst/>
              <a:ahLst/>
              <a:cxnLst/>
              <a:rect l="l" t="t" r="r" b="b"/>
              <a:pathLst>
                <a:path w="712787" h="434976">
                  <a:moveTo>
                    <a:pt x="261938" y="236538"/>
                  </a:moveTo>
                  <a:lnTo>
                    <a:pt x="355600" y="315913"/>
                  </a:lnTo>
                  <a:lnTo>
                    <a:pt x="449263" y="236538"/>
                  </a:lnTo>
                  <a:lnTo>
                    <a:pt x="685800" y="434976"/>
                  </a:lnTo>
                  <a:lnTo>
                    <a:pt x="25400" y="434976"/>
                  </a:lnTo>
                  <a:close/>
                  <a:moveTo>
                    <a:pt x="712787" y="19050"/>
                  </a:moveTo>
                  <a:lnTo>
                    <a:pt x="712787" y="412750"/>
                  </a:lnTo>
                  <a:lnTo>
                    <a:pt x="476250" y="217488"/>
                  </a:lnTo>
                  <a:close/>
                  <a:moveTo>
                    <a:pt x="0" y="19050"/>
                  </a:moveTo>
                  <a:lnTo>
                    <a:pt x="236537" y="217488"/>
                  </a:lnTo>
                  <a:lnTo>
                    <a:pt x="0" y="412750"/>
                  </a:lnTo>
                  <a:close/>
                  <a:moveTo>
                    <a:pt x="25400" y="0"/>
                  </a:moveTo>
                  <a:lnTo>
                    <a:pt x="685800" y="0"/>
                  </a:lnTo>
                  <a:lnTo>
                    <a:pt x="355600" y="2698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Oval 942"/>
            <p:cNvSpPr>
              <a:spLocks noChangeArrowheads="1"/>
            </p:cNvSpPr>
            <p:nvPr/>
          </p:nvSpPr>
          <p:spPr bwMode="auto">
            <a:xfrm>
              <a:off x="6780212" y="3352799"/>
              <a:ext cx="771524" cy="490538"/>
            </a:xfrm>
            <a:custGeom>
              <a:avLst/>
              <a:gdLst/>
              <a:ahLst/>
              <a:cxnLst/>
              <a:rect l="l" t="t" r="r" b="b"/>
              <a:pathLst>
                <a:path w="771524" h="490538">
                  <a:moveTo>
                    <a:pt x="172293" y="314325"/>
                  </a:moveTo>
                  <a:cubicBezTo>
                    <a:pt x="198511" y="314325"/>
                    <a:pt x="220984" y="321824"/>
                    <a:pt x="239712" y="329322"/>
                  </a:cubicBezTo>
                  <a:cubicBezTo>
                    <a:pt x="209748" y="374313"/>
                    <a:pt x="194766" y="430551"/>
                    <a:pt x="194766" y="490538"/>
                  </a:cubicBezTo>
                  <a:cubicBezTo>
                    <a:pt x="194766" y="490538"/>
                    <a:pt x="194766" y="490538"/>
                    <a:pt x="0" y="490538"/>
                  </a:cubicBezTo>
                  <a:cubicBezTo>
                    <a:pt x="0" y="393059"/>
                    <a:pt x="78655" y="314325"/>
                    <a:pt x="172293" y="314325"/>
                  </a:cubicBezTo>
                  <a:close/>
                  <a:moveTo>
                    <a:pt x="494506" y="212725"/>
                  </a:moveTo>
                  <a:cubicBezTo>
                    <a:pt x="647989" y="212725"/>
                    <a:pt x="771524" y="336615"/>
                    <a:pt x="771524" y="490538"/>
                  </a:cubicBezTo>
                  <a:cubicBezTo>
                    <a:pt x="771509" y="490538"/>
                    <a:pt x="768599" y="490538"/>
                    <a:pt x="217487" y="490538"/>
                  </a:cubicBezTo>
                  <a:cubicBezTo>
                    <a:pt x="217487" y="336615"/>
                    <a:pt x="341022" y="212725"/>
                    <a:pt x="494506" y="212725"/>
                  </a:cubicBezTo>
                  <a:close/>
                  <a:moveTo>
                    <a:pt x="173831" y="179388"/>
                  </a:moveTo>
                  <a:cubicBezTo>
                    <a:pt x="207586" y="179388"/>
                    <a:pt x="234950" y="207107"/>
                    <a:pt x="234950" y="241301"/>
                  </a:cubicBezTo>
                  <a:cubicBezTo>
                    <a:pt x="234950" y="275495"/>
                    <a:pt x="207586" y="303214"/>
                    <a:pt x="173831" y="303214"/>
                  </a:cubicBezTo>
                  <a:cubicBezTo>
                    <a:pt x="140076" y="303214"/>
                    <a:pt x="112712" y="275495"/>
                    <a:pt x="112712" y="241301"/>
                  </a:cubicBezTo>
                  <a:cubicBezTo>
                    <a:pt x="112712" y="207107"/>
                    <a:pt x="140076" y="179388"/>
                    <a:pt x="173831" y="179388"/>
                  </a:cubicBezTo>
                  <a:close/>
                  <a:moveTo>
                    <a:pt x="496094" y="0"/>
                  </a:moveTo>
                  <a:cubicBezTo>
                    <a:pt x="550891" y="0"/>
                    <a:pt x="595313" y="43711"/>
                    <a:pt x="595313" y="97632"/>
                  </a:cubicBezTo>
                  <a:cubicBezTo>
                    <a:pt x="595313" y="151553"/>
                    <a:pt x="550891" y="195264"/>
                    <a:pt x="496094" y="195264"/>
                  </a:cubicBezTo>
                  <a:cubicBezTo>
                    <a:pt x="441297" y="195264"/>
                    <a:pt x="396875" y="151553"/>
                    <a:pt x="396875" y="97632"/>
                  </a:cubicBezTo>
                  <a:cubicBezTo>
                    <a:pt x="396875" y="43711"/>
                    <a:pt x="441297" y="0"/>
                    <a:pt x="4960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948"/>
            <p:cNvSpPr>
              <a:spLocks/>
            </p:cNvSpPr>
            <p:nvPr/>
          </p:nvSpPr>
          <p:spPr bwMode="auto">
            <a:xfrm>
              <a:off x="4076699" y="5081588"/>
              <a:ext cx="685800" cy="700087"/>
            </a:xfrm>
            <a:custGeom>
              <a:avLst/>
              <a:gdLst/>
              <a:ahLst/>
              <a:cxnLst/>
              <a:rect l="l" t="t" r="r" b="b"/>
              <a:pathLst>
                <a:path w="685800" h="700087">
                  <a:moveTo>
                    <a:pt x="322263" y="58737"/>
                  </a:moveTo>
                  <a:cubicBezTo>
                    <a:pt x="352241" y="58737"/>
                    <a:pt x="378471" y="62488"/>
                    <a:pt x="404702" y="66238"/>
                  </a:cubicBezTo>
                  <a:cubicBezTo>
                    <a:pt x="404702" y="66238"/>
                    <a:pt x="404702" y="66238"/>
                    <a:pt x="322263" y="377537"/>
                  </a:cubicBezTo>
                  <a:lnTo>
                    <a:pt x="625789" y="268770"/>
                  </a:lnTo>
                  <a:cubicBezTo>
                    <a:pt x="637031" y="302525"/>
                    <a:pt x="644525" y="340031"/>
                    <a:pt x="644525" y="377537"/>
                  </a:cubicBezTo>
                  <a:cubicBezTo>
                    <a:pt x="644525" y="557565"/>
                    <a:pt x="502130" y="700087"/>
                    <a:pt x="322263" y="700087"/>
                  </a:cubicBezTo>
                  <a:cubicBezTo>
                    <a:pt x="146143" y="700087"/>
                    <a:pt x="0" y="557565"/>
                    <a:pt x="0" y="377537"/>
                  </a:cubicBezTo>
                  <a:cubicBezTo>
                    <a:pt x="0" y="201259"/>
                    <a:pt x="146143" y="58737"/>
                    <a:pt x="322263" y="58737"/>
                  </a:cubicBezTo>
                  <a:close/>
                  <a:moveTo>
                    <a:pt x="468273" y="0"/>
                  </a:moveTo>
                  <a:cubicBezTo>
                    <a:pt x="569536" y="26241"/>
                    <a:pt x="652046" y="101218"/>
                    <a:pt x="685800" y="198686"/>
                  </a:cubicBezTo>
                  <a:lnTo>
                    <a:pt x="385763" y="311150"/>
                  </a:lnTo>
                  <a:cubicBezTo>
                    <a:pt x="385763" y="311150"/>
                    <a:pt x="385763" y="311150"/>
                    <a:pt x="4682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7" name="Freeform 950"/>
            <p:cNvSpPr>
              <a:spLocks noEditPoints="1"/>
            </p:cNvSpPr>
            <p:nvPr/>
          </p:nvSpPr>
          <p:spPr bwMode="auto">
            <a:xfrm>
              <a:off x="6092825" y="90488"/>
              <a:ext cx="690562" cy="688975"/>
            </a:xfrm>
            <a:custGeom>
              <a:avLst/>
              <a:gdLst>
                <a:gd name="T0" fmla="*/ 88 w 184"/>
                <a:gd name="T1" fmla="*/ 178 h 184"/>
                <a:gd name="T2" fmla="*/ 88 w 184"/>
                <a:gd name="T3" fmla="*/ 163 h 184"/>
                <a:gd name="T4" fmla="*/ 96 w 184"/>
                <a:gd name="T5" fmla="*/ 163 h 184"/>
                <a:gd name="T6" fmla="*/ 96 w 184"/>
                <a:gd name="T7" fmla="*/ 178 h 184"/>
                <a:gd name="T8" fmla="*/ 88 w 184"/>
                <a:gd name="T9" fmla="*/ 178 h 184"/>
                <a:gd name="T10" fmla="*/ 7 w 184"/>
                <a:gd name="T11" fmla="*/ 96 h 184"/>
                <a:gd name="T12" fmla="*/ 7 w 184"/>
                <a:gd name="T13" fmla="*/ 88 h 184"/>
                <a:gd name="T14" fmla="*/ 22 w 184"/>
                <a:gd name="T15" fmla="*/ 88 h 184"/>
                <a:gd name="T16" fmla="*/ 22 w 184"/>
                <a:gd name="T17" fmla="*/ 96 h 184"/>
                <a:gd name="T18" fmla="*/ 7 w 184"/>
                <a:gd name="T19" fmla="*/ 96 h 184"/>
                <a:gd name="T20" fmla="*/ 162 w 184"/>
                <a:gd name="T21" fmla="*/ 96 h 184"/>
                <a:gd name="T22" fmla="*/ 162 w 184"/>
                <a:gd name="T23" fmla="*/ 88 h 184"/>
                <a:gd name="T24" fmla="*/ 178 w 184"/>
                <a:gd name="T25" fmla="*/ 88 h 184"/>
                <a:gd name="T26" fmla="*/ 178 w 184"/>
                <a:gd name="T27" fmla="*/ 96 h 184"/>
                <a:gd name="T28" fmla="*/ 162 w 184"/>
                <a:gd name="T29" fmla="*/ 96 h 184"/>
                <a:gd name="T30" fmla="*/ 86 w 184"/>
                <a:gd name="T31" fmla="*/ 94 h 184"/>
                <a:gd name="T32" fmla="*/ 66 w 184"/>
                <a:gd name="T33" fmla="*/ 18 h 184"/>
                <a:gd name="T34" fmla="*/ 78 w 184"/>
                <a:gd name="T35" fmla="*/ 15 h 184"/>
                <a:gd name="T36" fmla="*/ 98 w 184"/>
                <a:gd name="T37" fmla="*/ 89 h 184"/>
                <a:gd name="T38" fmla="*/ 137 w 184"/>
                <a:gd name="T39" fmla="*/ 124 h 184"/>
                <a:gd name="T40" fmla="*/ 129 w 184"/>
                <a:gd name="T41" fmla="*/ 133 h 184"/>
                <a:gd name="T42" fmla="*/ 88 w 184"/>
                <a:gd name="T43" fmla="*/ 97 h 184"/>
                <a:gd name="T44" fmla="*/ 92 w 184"/>
                <a:gd name="T45" fmla="*/ 92 h 184"/>
                <a:gd name="T46" fmla="*/ 86 w 184"/>
                <a:gd name="T47" fmla="*/ 94 h 184"/>
                <a:gd name="T48" fmla="*/ 88 w 184"/>
                <a:gd name="T49" fmla="*/ 23 h 184"/>
                <a:gd name="T50" fmla="*/ 88 w 184"/>
                <a:gd name="T51" fmla="*/ 8 h 184"/>
                <a:gd name="T52" fmla="*/ 96 w 184"/>
                <a:gd name="T53" fmla="*/ 8 h 184"/>
                <a:gd name="T54" fmla="*/ 96 w 184"/>
                <a:gd name="T55" fmla="*/ 23 h 184"/>
                <a:gd name="T56" fmla="*/ 88 w 184"/>
                <a:gd name="T57" fmla="*/ 23 h 184"/>
                <a:gd name="T58" fmla="*/ 92 w 184"/>
                <a:gd name="T59" fmla="*/ 0 h 184"/>
                <a:gd name="T60" fmla="*/ 0 w 184"/>
                <a:gd name="T61" fmla="*/ 92 h 184"/>
                <a:gd name="T62" fmla="*/ 92 w 184"/>
                <a:gd name="T63" fmla="*/ 184 h 184"/>
                <a:gd name="T64" fmla="*/ 184 w 184"/>
                <a:gd name="T65" fmla="*/ 92 h 184"/>
                <a:gd name="T66" fmla="*/ 92 w 184"/>
                <a:gd name="T6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4" h="184">
                  <a:moveTo>
                    <a:pt x="88" y="178"/>
                  </a:moveTo>
                  <a:cubicBezTo>
                    <a:pt x="88" y="163"/>
                    <a:pt x="88" y="163"/>
                    <a:pt x="88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88" y="178"/>
                    <a:pt x="88" y="178"/>
                    <a:pt x="88" y="178"/>
                  </a:cubicBezTo>
                  <a:moveTo>
                    <a:pt x="7" y="9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7" y="96"/>
                    <a:pt x="7" y="96"/>
                    <a:pt x="7" y="96"/>
                  </a:cubicBezTo>
                  <a:moveTo>
                    <a:pt x="162" y="96"/>
                  </a:moveTo>
                  <a:cubicBezTo>
                    <a:pt x="162" y="88"/>
                    <a:pt x="162" y="88"/>
                    <a:pt x="162" y="88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62" y="96"/>
                    <a:pt x="162" y="96"/>
                    <a:pt x="162" y="96"/>
                  </a:cubicBezTo>
                  <a:moveTo>
                    <a:pt x="86" y="94"/>
                  </a:moveTo>
                  <a:cubicBezTo>
                    <a:pt x="66" y="18"/>
                    <a:pt x="66" y="18"/>
                    <a:pt x="66" y="18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6" y="94"/>
                    <a:pt x="86" y="94"/>
                    <a:pt x="86" y="94"/>
                  </a:cubicBezTo>
                  <a:moveTo>
                    <a:pt x="88" y="23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92" y="0"/>
                  </a:moveTo>
                  <a:cubicBezTo>
                    <a:pt x="41" y="0"/>
                    <a:pt x="0" y="42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2"/>
                    <a:pt x="143" y="0"/>
                    <a:pt x="92" y="0"/>
                  </a:cubicBezTo>
                </a:path>
              </a:pathLst>
            </a:custGeom>
            <a:solidFill>
              <a:srgbClr val="FBF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0" name="Freeform 961"/>
            <p:cNvSpPr>
              <a:spLocks/>
            </p:cNvSpPr>
            <p:nvPr/>
          </p:nvSpPr>
          <p:spPr bwMode="auto">
            <a:xfrm>
              <a:off x="2840719" y="-214312"/>
              <a:ext cx="674908" cy="676275"/>
            </a:xfrm>
            <a:custGeom>
              <a:avLst/>
              <a:gdLst/>
              <a:ahLst/>
              <a:cxnLst/>
              <a:rect l="l" t="t" r="r" b="b"/>
              <a:pathLst>
                <a:path w="674908" h="676275">
                  <a:moveTo>
                    <a:pt x="586340" y="420687"/>
                  </a:moveTo>
                  <a:cubicBezTo>
                    <a:pt x="620031" y="522170"/>
                    <a:pt x="620031" y="522170"/>
                    <a:pt x="620031" y="522170"/>
                  </a:cubicBezTo>
                  <a:cubicBezTo>
                    <a:pt x="597570" y="559757"/>
                    <a:pt x="567622" y="589826"/>
                    <a:pt x="533931" y="612378"/>
                  </a:cubicBezTo>
                  <a:cubicBezTo>
                    <a:pt x="500239" y="638689"/>
                    <a:pt x="459061" y="657482"/>
                    <a:pt x="417882" y="668758"/>
                  </a:cubicBezTo>
                  <a:cubicBezTo>
                    <a:pt x="406652" y="668758"/>
                    <a:pt x="391678" y="672516"/>
                    <a:pt x="380448" y="672516"/>
                  </a:cubicBezTo>
                  <a:cubicBezTo>
                    <a:pt x="376704" y="676275"/>
                    <a:pt x="372961" y="676275"/>
                    <a:pt x="369217" y="676275"/>
                  </a:cubicBezTo>
                  <a:cubicBezTo>
                    <a:pt x="361730" y="676275"/>
                    <a:pt x="350500" y="676275"/>
                    <a:pt x="343013" y="676275"/>
                  </a:cubicBezTo>
                  <a:cubicBezTo>
                    <a:pt x="335526" y="676275"/>
                    <a:pt x="331782" y="676275"/>
                    <a:pt x="324295" y="676275"/>
                  </a:cubicBezTo>
                  <a:cubicBezTo>
                    <a:pt x="320552" y="676275"/>
                    <a:pt x="316808" y="676275"/>
                    <a:pt x="313065" y="676275"/>
                  </a:cubicBezTo>
                  <a:cubicBezTo>
                    <a:pt x="305578" y="676275"/>
                    <a:pt x="294347" y="672516"/>
                    <a:pt x="283116" y="672516"/>
                  </a:cubicBezTo>
                  <a:cubicBezTo>
                    <a:pt x="238195" y="664999"/>
                    <a:pt x="197016" y="649965"/>
                    <a:pt x="159581" y="623654"/>
                  </a:cubicBezTo>
                  <a:cubicBezTo>
                    <a:pt x="122146" y="601102"/>
                    <a:pt x="92198" y="574792"/>
                    <a:pt x="65994" y="540964"/>
                  </a:cubicBezTo>
                  <a:lnTo>
                    <a:pt x="137120" y="555998"/>
                  </a:lnTo>
                  <a:cubicBezTo>
                    <a:pt x="174555" y="563516"/>
                    <a:pt x="174555" y="563516"/>
                    <a:pt x="174555" y="563516"/>
                  </a:cubicBezTo>
                  <a:cubicBezTo>
                    <a:pt x="185786" y="525929"/>
                    <a:pt x="185786" y="525929"/>
                    <a:pt x="185786" y="525929"/>
                  </a:cubicBezTo>
                  <a:cubicBezTo>
                    <a:pt x="204503" y="458273"/>
                    <a:pt x="204503" y="458273"/>
                    <a:pt x="204503" y="458273"/>
                  </a:cubicBezTo>
                  <a:lnTo>
                    <a:pt x="208247" y="465791"/>
                  </a:lnTo>
                  <a:lnTo>
                    <a:pt x="211990" y="469549"/>
                  </a:lnTo>
                  <a:cubicBezTo>
                    <a:pt x="215734" y="473308"/>
                    <a:pt x="219477" y="477067"/>
                    <a:pt x="223221" y="480825"/>
                  </a:cubicBezTo>
                  <a:cubicBezTo>
                    <a:pt x="230708" y="484584"/>
                    <a:pt x="234451" y="488343"/>
                    <a:pt x="238195" y="492101"/>
                  </a:cubicBezTo>
                  <a:cubicBezTo>
                    <a:pt x="245682" y="495860"/>
                    <a:pt x="249425" y="495860"/>
                    <a:pt x="253169" y="499619"/>
                  </a:cubicBezTo>
                  <a:cubicBezTo>
                    <a:pt x="256912" y="499619"/>
                    <a:pt x="256912" y="503377"/>
                    <a:pt x="260656" y="503377"/>
                  </a:cubicBezTo>
                  <a:cubicBezTo>
                    <a:pt x="264399" y="503377"/>
                    <a:pt x="268142" y="507136"/>
                    <a:pt x="271886" y="507136"/>
                  </a:cubicBezTo>
                  <a:lnTo>
                    <a:pt x="279373" y="510895"/>
                  </a:lnTo>
                  <a:cubicBezTo>
                    <a:pt x="283116" y="510895"/>
                    <a:pt x="286860" y="514653"/>
                    <a:pt x="290604" y="514653"/>
                  </a:cubicBezTo>
                  <a:cubicBezTo>
                    <a:pt x="294347" y="514653"/>
                    <a:pt x="301834" y="518412"/>
                    <a:pt x="309321" y="518412"/>
                  </a:cubicBezTo>
                  <a:cubicBezTo>
                    <a:pt x="316808" y="518412"/>
                    <a:pt x="324295" y="522170"/>
                    <a:pt x="331782" y="522170"/>
                  </a:cubicBezTo>
                  <a:cubicBezTo>
                    <a:pt x="346756" y="522170"/>
                    <a:pt x="354243" y="518412"/>
                    <a:pt x="361730" y="518412"/>
                  </a:cubicBezTo>
                  <a:cubicBezTo>
                    <a:pt x="369217" y="518412"/>
                    <a:pt x="376704" y="518412"/>
                    <a:pt x="384191" y="514653"/>
                  </a:cubicBezTo>
                  <a:cubicBezTo>
                    <a:pt x="384207" y="514653"/>
                    <a:pt x="387943" y="514645"/>
                    <a:pt x="391678" y="510895"/>
                  </a:cubicBezTo>
                  <a:cubicBezTo>
                    <a:pt x="395422" y="510895"/>
                    <a:pt x="399165" y="510895"/>
                    <a:pt x="406652" y="507136"/>
                  </a:cubicBezTo>
                  <a:cubicBezTo>
                    <a:pt x="406652" y="507136"/>
                    <a:pt x="410396" y="503377"/>
                    <a:pt x="414139" y="503377"/>
                  </a:cubicBezTo>
                  <a:cubicBezTo>
                    <a:pt x="417882" y="499619"/>
                    <a:pt x="421626" y="499619"/>
                    <a:pt x="425369" y="495860"/>
                  </a:cubicBezTo>
                  <a:lnTo>
                    <a:pt x="432856" y="492101"/>
                  </a:lnTo>
                  <a:cubicBezTo>
                    <a:pt x="440343" y="488343"/>
                    <a:pt x="444087" y="488343"/>
                    <a:pt x="447830" y="484584"/>
                  </a:cubicBezTo>
                  <a:cubicBezTo>
                    <a:pt x="447830" y="480825"/>
                    <a:pt x="451574" y="480825"/>
                    <a:pt x="455317" y="477067"/>
                  </a:cubicBezTo>
                  <a:cubicBezTo>
                    <a:pt x="459061" y="473308"/>
                    <a:pt x="462804" y="469549"/>
                    <a:pt x="466548" y="465791"/>
                  </a:cubicBezTo>
                  <a:cubicBezTo>
                    <a:pt x="466568" y="465791"/>
                    <a:pt x="470291" y="465781"/>
                    <a:pt x="470291" y="462032"/>
                  </a:cubicBezTo>
                  <a:cubicBezTo>
                    <a:pt x="474035" y="458273"/>
                    <a:pt x="481522" y="450756"/>
                    <a:pt x="485265" y="443239"/>
                  </a:cubicBezTo>
                  <a:cubicBezTo>
                    <a:pt x="586340" y="420687"/>
                    <a:pt x="586340" y="420687"/>
                    <a:pt x="586340" y="420687"/>
                  </a:cubicBezTo>
                  <a:close/>
                  <a:moveTo>
                    <a:pt x="297200" y="4762"/>
                  </a:moveTo>
                  <a:cubicBezTo>
                    <a:pt x="252279" y="57220"/>
                    <a:pt x="252279" y="57220"/>
                    <a:pt x="252279" y="57220"/>
                  </a:cubicBezTo>
                  <a:cubicBezTo>
                    <a:pt x="226076" y="87195"/>
                    <a:pt x="226076" y="87195"/>
                    <a:pt x="226076" y="87195"/>
                  </a:cubicBezTo>
                  <a:cubicBezTo>
                    <a:pt x="252279" y="113424"/>
                    <a:pt x="252279" y="113424"/>
                    <a:pt x="252279" y="113424"/>
                  </a:cubicBezTo>
                  <a:cubicBezTo>
                    <a:pt x="300943" y="162135"/>
                    <a:pt x="300943" y="162135"/>
                    <a:pt x="300943" y="162135"/>
                  </a:cubicBezTo>
                  <a:cubicBezTo>
                    <a:pt x="229819" y="177123"/>
                    <a:pt x="169925" y="233327"/>
                    <a:pt x="158695" y="308267"/>
                  </a:cubicBezTo>
                  <a:cubicBezTo>
                    <a:pt x="151209" y="345736"/>
                    <a:pt x="158695" y="383206"/>
                    <a:pt x="173669" y="413182"/>
                  </a:cubicBezTo>
                  <a:cubicBezTo>
                    <a:pt x="143722" y="514350"/>
                    <a:pt x="143722" y="514350"/>
                    <a:pt x="143722" y="514350"/>
                  </a:cubicBezTo>
                  <a:cubicBezTo>
                    <a:pt x="35164" y="491868"/>
                    <a:pt x="35164" y="491868"/>
                    <a:pt x="35164" y="491868"/>
                  </a:cubicBezTo>
                  <a:cubicBezTo>
                    <a:pt x="23934" y="469386"/>
                    <a:pt x="16448" y="443158"/>
                    <a:pt x="8961" y="416929"/>
                  </a:cubicBezTo>
                  <a:cubicBezTo>
                    <a:pt x="-2269" y="375712"/>
                    <a:pt x="-2269" y="330748"/>
                    <a:pt x="5218" y="285785"/>
                  </a:cubicBezTo>
                  <a:cubicBezTo>
                    <a:pt x="12704" y="240821"/>
                    <a:pt x="27678" y="195858"/>
                    <a:pt x="50138" y="158388"/>
                  </a:cubicBezTo>
                  <a:cubicBezTo>
                    <a:pt x="76341" y="120918"/>
                    <a:pt x="106288" y="90942"/>
                    <a:pt x="139978" y="64714"/>
                  </a:cubicBezTo>
                  <a:cubicBezTo>
                    <a:pt x="177412" y="38485"/>
                    <a:pt x="214846" y="19750"/>
                    <a:pt x="256023" y="12256"/>
                  </a:cubicBezTo>
                  <a:cubicBezTo>
                    <a:pt x="270996" y="8509"/>
                    <a:pt x="282226" y="4762"/>
                    <a:pt x="297200" y="4762"/>
                  </a:cubicBezTo>
                  <a:close/>
                  <a:moveTo>
                    <a:pt x="354722" y="0"/>
                  </a:moveTo>
                  <a:cubicBezTo>
                    <a:pt x="369720" y="3755"/>
                    <a:pt x="380969" y="3755"/>
                    <a:pt x="392217" y="3755"/>
                  </a:cubicBezTo>
                  <a:cubicBezTo>
                    <a:pt x="437212" y="11264"/>
                    <a:pt x="478456" y="30037"/>
                    <a:pt x="519701" y="52564"/>
                  </a:cubicBezTo>
                  <a:cubicBezTo>
                    <a:pt x="553447" y="75091"/>
                    <a:pt x="587193" y="105128"/>
                    <a:pt x="613439" y="142673"/>
                  </a:cubicBezTo>
                  <a:cubicBezTo>
                    <a:pt x="635936" y="176464"/>
                    <a:pt x="654684" y="217765"/>
                    <a:pt x="665933" y="259065"/>
                  </a:cubicBezTo>
                  <a:cubicBezTo>
                    <a:pt x="677181" y="304120"/>
                    <a:pt x="677181" y="349174"/>
                    <a:pt x="669682" y="394229"/>
                  </a:cubicBezTo>
                  <a:cubicBezTo>
                    <a:pt x="669682" y="401738"/>
                    <a:pt x="665933" y="413002"/>
                    <a:pt x="665933" y="420511"/>
                  </a:cubicBezTo>
                  <a:lnTo>
                    <a:pt x="658434" y="443039"/>
                  </a:lnTo>
                  <a:cubicBezTo>
                    <a:pt x="654684" y="458057"/>
                    <a:pt x="650934" y="465566"/>
                    <a:pt x="647185" y="473075"/>
                  </a:cubicBezTo>
                  <a:cubicBezTo>
                    <a:pt x="624688" y="405493"/>
                    <a:pt x="624688" y="405493"/>
                    <a:pt x="624688" y="405493"/>
                  </a:cubicBezTo>
                  <a:cubicBezTo>
                    <a:pt x="613439" y="371702"/>
                    <a:pt x="613439" y="371702"/>
                    <a:pt x="613439" y="371702"/>
                  </a:cubicBezTo>
                  <a:cubicBezTo>
                    <a:pt x="575944" y="379211"/>
                    <a:pt x="575944" y="379211"/>
                    <a:pt x="575944" y="379211"/>
                  </a:cubicBezTo>
                  <a:cubicBezTo>
                    <a:pt x="512202" y="394229"/>
                    <a:pt x="512202" y="394229"/>
                    <a:pt x="512202" y="394229"/>
                  </a:cubicBezTo>
                  <a:cubicBezTo>
                    <a:pt x="512202" y="382965"/>
                    <a:pt x="515952" y="375456"/>
                    <a:pt x="515952" y="367947"/>
                  </a:cubicBezTo>
                  <a:cubicBezTo>
                    <a:pt x="534699" y="270329"/>
                    <a:pt x="467208" y="176464"/>
                    <a:pt x="365971" y="157692"/>
                  </a:cubicBezTo>
                  <a:cubicBezTo>
                    <a:pt x="362221" y="157692"/>
                    <a:pt x="358472" y="157692"/>
                    <a:pt x="354722" y="157692"/>
                  </a:cubicBezTo>
                  <a:cubicBezTo>
                    <a:pt x="283481" y="82600"/>
                    <a:pt x="283481" y="82600"/>
                    <a:pt x="283481" y="82600"/>
                  </a:cubicBezTo>
                  <a:cubicBezTo>
                    <a:pt x="354722" y="0"/>
                    <a:pt x="354722" y="0"/>
                    <a:pt x="3547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714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4" name="组合 903"/>
          <p:cNvGrpSpPr/>
          <p:nvPr/>
        </p:nvGrpSpPr>
        <p:grpSpPr>
          <a:xfrm>
            <a:off x="2805860" y="806861"/>
            <a:ext cx="3532281" cy="3529778"/>
            <a:chOff x="2055813" y="543243"/>
            <a:chExt cx="4483100" cy="4479924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121150" y="2783205"/>
              <a:ext cx="2022475" cy="2239962"/>
            </a:xfrm>
            <a:custGeom>
              <a:avLst/>
              <a:gdLst>
                <a:gd name="T0" fmla="*/ 592 w 928"/>
                <a:gd name="T1" fmla="*/ 0 h 1028"/>
                <a:gd name="T2" fmla="*/ 337 w 928"/>
                <a:gd name="T3" fmla="*/ 443 h 1028"/>
                <a:gd name="T4" fmla="*/ 0 w 928"/>
                <a:gd name="T5" fmla="*/ 1025 h 1028"/>
                <a:gd name="T6" fmla="*/ 81 w 928"/>
                <a:gd name="T7" fmla="*/ 1028 h 1028"/>
                <a:gd name="T8" fmla="*/ 928 w 928"/>
                <a:gd name="T9" fmla="*/ 582 h 1028"/>
                <a:gd name="T10" fmla="*/ 592 w 928"/>
                <a:gd name="T11" fmla="*/ 0 h 1028"/>
                <a:gd name="T12" fmla="*/ 592 w 928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8" h="1028">
                  <a:moveTo>
                    <a:pt x="592" y="0"/>
                  </a:moveTo>
                  <a:cubicBezTo>
                    <a:pt x="337" y="443"/>
                    <a:pt x="337" y="443"/>
                    <a:pt x="337" y="443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27" y="1027"/>
                    <a:pt x="54" y="1028"/>
                    <a:pt x="81" y="1028"/>
                  </a:cubicBezTo>
                  <a:cubicBezTo>
                    <a:pt x="433" y="1028"/>
                    <a:pt x="743" y="851"/>
                    <a:pt x="928" y="582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92" y="0"/>
                    <a:pt x="592" y="0"/>
                    <a:pt x="592" y="0"/>
                  </a:cubicBezTo>
                </a:path>
              </a:pathLst>
            </a:custGeom>
            <a:solidFill>
              <a:srgbClr val="8F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738563" y="549593"/>
              <a:ext cx="2581275" cy="1268412"/>
            </a:xfrm>
            <a:custGeom>
              <a:avLst/>
              <a:gdLst>
                <a:gd name="T0" fmla="*/ 512 w 1184"/>
                <a:gd name="T1" fmla="*/ 582 h 582"/>
                <a:gd name="T2" fmla="*/ 1184 w 1184"/>
                <a:gd name="T3" fmla="*/ 582 h 582"/>
                <a:gd name="T4" fmla="*/ 337 w 1184"/>
                <a:gd name="T5" fmla="*/ 0 h 582"/>
                <a:gd name="T6" fmla="*/ 0 w 1184"/>
                <a:gd name="T7" fmla="*/ 582 h 582"/>
                <a:gd name="T8" fmla="*/ 512 w 1184"/>
                <a:gd name="T9" fmla="*/ 58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582">
                  <a:moveTo>
                    <a:pt x="512" y="582"/>
                  </a:moveTo>
                  <a:cubicBezTo>
                    <a:pt x="1184" y="582"/>
                    <a:pt x="1184" y="582"/>
                    <a:pt x="1184" y="582"/>
                  </a:cubicBezTo>
                  <a:cubicBezTo>
                    <a:pt x="1030" y="259"/>
                    <a:pt x="711" y="29"/>
                    <a:pt x="337" y="0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512" y="582"/>
                    <a:pt x="512" y="582"/>
                    <a:pt x="512" y="582"/>
                  </a:cubicBezTo>
                </a:path>
              </a:pathLst>
            </a:custGeom>
            <a:solidFill>
              <a:srgbClr val="F9F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856163" y="1818005"/>
              <a:ext cx="1682750" cy="2233612"/>
            </a:xfrm>
            <a:custGeom>
              <a:avLst/>
              <a:gdLst>
                <a:gd name="T0" fmla="*/ 672 w 772"/>
                <a:gd name="T1" fmla="*/ 0 h 1025"/>
                <a:gd name="T2" fmla="*/ 0 w 772"/>
                <a:gd name="T3" fmla="*/ 0 h 1025"/>
                <a:gd name="T4" fmla="*/ 255 w 772"/>
                <a:gd name="T5" fmla="*/ 443 h 1025"/>
                <a:gd name="T6" fmla="*/ 255 w 772"/>
                <a:gd name="T7" fmla="*/ 443 h 1025"/>
                <a:gd name="T8" fmla="*/ 591 w 772"/>
                <a:gd name="T9" fmla="*/ 1025 h 1025"/>
                <a:gd name="T10" fmla="*/ 772 w 772"/>
                <a:gd name="T11" fmla="*/ 443 h 1025"/>
                <a:gd name="T12" fmla="*/ 672 w 772"/>
                <a:gd name="T13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6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591" y="1025"/>
                    <a:pt x="591" y="1025"/>
                    <a:pt x="591" y="1025"/>
                  </a:cubicBezTo>
                  <a:cubicBezTo>
                    <a:pt x="705" y="860"/>
                    <a:pt x="772" y="659"/>
                    <a:pt x="772" y="443"/>
                  </a:cubicBezTo>
                  <a:cubicBezTo>
                    <a:pt x="772" y="285"/>
                    <a:pt x="736" y="134"/>
                    <a:pt x="672" y="0"/>
                  </a:cubicBezTo>
                </a:path>
              </a:pathLst>
            </a:custGeom>
            <a:solidFill>
              <a:srgbClr val="AEE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51100" y="543243"/>
              <a:ext cx="2022475" cy="2239962"/>
            </a:xfrm>
            <a:custGeom>
              <a:avLst/>
              <a:gdLst>
                <a:gd name="T0" fmla="*/ 336 w 928"/>
                <a:gd name="T1" fmla="*/ 1028 h 1028"/>
                <a:gd name="T2" fmla="*/ 591 w 928"/>
                <a:gd name="T3" fmla="*/ 585 h 1028"/>
                <a:gd name="T4" fmla="*/ 928 w 928"/>
                <a:gd name="T5" fmla="*/ 3 h 1028"/>
                <a:gd name="T6" fmla="*/ 847 w 928"/>
                <a:gd name="T7" fmla="*/ 0 h 1028"/>
                <a:gd name="T8" fmla="*/ 0 w 928"/>
                <a:gd name="T9" fmla="*/ 446 h 1028"/>
                <a:gd name="T10" fmla="*/ 336 w 928"/>
                <a:gd name="T11" fmla="*/ 1028 h 1028"/>
                <a:gd name="T12" fmla="*/ 336 w 928"/>
                <a:gd name="T13" fmla="*/ 1028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8" h="1028">
                  <a:moveTo>
                    <a:pt x="336" y="1028"/>
                  </a:moveTo>
                  <a:cubicBezTo>
                    <a:pt x="591" y="585"/>
                    <a:pt x="591" y="585"/>
                    <a:pt x="591" y="585"/>
                  </a:cubicBezTo>
                  <a:cubicBezTo>
                    <a:pt x="928" y="3"/>
                    <a:pt x="928" y="3"/>
                    <a:pt x="928" y="3"/>
                  </a:cubicBezTo>
                  <a:cubicBezTo>
                    <a:pt x="901" y="1"/>
                    <a:pt x="874" y="0"/>
                    <a:pt x="847" y="0"/>
                  </a:cubicBezTo>
                  <a:cubicBezTo>
                    <a:pt x="495" y="0"/>
                    <a:pt x="185" y="177"/>
                    <a:pt x="0" y="446"/>
                  </a:cubicBezTo>
                  <a:cubicBezTo>
                    <a:pt x="336" y="1028"/>
                    <a:pt x="336" y="1028"/>
                    <a:pt x="336" y="1028"/>
                  </a:cubicBezTo>
                  <a:cubicBezTo>
                    <a:pt x="336" y="1028"/>
                    <a:pt x="336" y="1028"/>
                    <a:pt x="336" y="1028"/>
                  </a:cubicBezTo>
                </a:path>
              </a:pathLst>
            </a:custGeom>
            <a:solidFill>
              <a:srgbClr val="00A8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055813" y="1514793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solidFill>
              <a:srgbClr val="40C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274888" y="3748405"/>
              <a:ext cx="2581275" cy="1268412"/>
            </a:xfrm>
            <a:custGeom>
              <a:avLst/>
              <a:gdLst>
                <a:gd name="T0" fmla="*/ 672 w 1184"/>
                <a:gd name="T1" fmla="*/ 0 h 582"/>
                <a:gd name="T2" fmla="*/ 0 w 1184"/>
                <a:gd name="T3" fmla="*/ 0 h 582"/>
                <a:gd name="T4" fmla="*/ 847 w 1184"/>
                <a:gd name="T5" fmla="*/ 582 h 582"/>
                <a:gd name="T6" fmla="*/ 1184 w 1184"/>
                <a:gd name="T7" fmla="*/ 0 h 582"/>
                <a:gd name="T8" fmla="*/ 672 w 1184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582">
                  <a:moveTo>
                    <a:pt x="6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54" y="323"/>
                    <a:pt x="473" y="553"/>
                    <a:pt x="847" y="582"/>
                  </a:cubicBezTo>
                  <a:cubicBezTo>
                    <a:pt x="1184" y="0"/>
                    <a:pt x="1184" y="0"/>
                    <a:pt x="1184" y="0"/>
                  </a:cubicBezTo>
                  <a:cubicBezTo>
                    <a:pt x="672" y="0"/>
                    <a:pt x="672" y="0"/>
                    <a:pt x="672" y="0"/>
                  </a:cubicBezTo>
                </a:path>
              </a:pathLst>
            </a:custGeom>
            <a:solidFill>
              <a:srgbClr val="F9F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4121150" y="5016818"/>
              <a:ext cx="4763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738563" y="1765618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20 w 20"/>
                <a:gd name="T5" fmla="*/ 0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126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738563" y="1765618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20 w 20"/>
                <a:gd name="T5" fmla="*/ 0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20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152775" y="2729230"/>
              <a:ext cx="30163" cy="53975"/>
            </a:xfrm>
            <a:custGeom>
              <a:avLst/>
              <a:gdLst>
                <a:gd name="T0" fmla="*/ 0 w 14"/>
                <a:gd name="T1" fmla="*/ 0 h 25"/>
                <a:gd name="T2" fmla="*/ 0 w 14"/>
                <a:gd name="T3" fmla="*/ 0 h 25"/>
                <a:gd name="T4" fmla="*/ 14 w 14"/>
                <a:gd name="T5" fmla="*/ 25 h 25"/>
                <a:gd name="T6" fmla="*/ 0 w 1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16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74888" y="3748405"/>
              <a:ext cx="1588" cy="4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824413" y="3748405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0 w 20"/>
                <a:gd name="T5" fmla="*/ 33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76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824413" y="3748405"/>
              <a:ext cx="31750" cy="52387"/>
            </a:xfrm>
            <a:custGeom>
              <a:avLst/>
              <a:gdLst>
                <a:gd name="T0" fmla="*/ 20 w 20"/>
                <a:gd name="T1" fmla="*/ 0 h 33"/>
                <a:gd name="T2" fmla="*/ 0 w 20"/>
                <a:gd name="T3" fmla="*/ 33 h 33"/>
                <a:gd name="T4" fmla="*/ 0 w 20"/>
                <a:gd name="T5" fmla="*/ 33 h 33"/>
                <a:gd name="T6" fmla="*/ 20 w 2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3">
                  <a:moveTo>
                    <a:pt x="20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187825" y="1278255"/>
              <a:ext cx="314325" cy="300037"/>
            </a:xfrm>
            <a:custGeom>
              <a:avLst/>
              <a:gdLst>
                <a:gd name="T0" fmla="*/ 190 w 198"/>
                <a:gd name="T1" fmla="*/ 0 h 189"/>
                <a:gd name="T2" fmla="*/ 184 w 198"/>
                <a:gd name="T3" fmla="*/ 0 h 189"/>
                <a:gd name="T4" fmla="*/ 184 w 198"/>
                <a:gd name="T5" fmla="*/ 19 h 189"/>
                <a:gd name="T6" fmla="*/ 36 w 198"/>
                <a:gd name="T7" fmla="*/ 19 h 189"/>
                <a:gd name="T8" fmla="*/ 36 w 198"/>
                <a:gd name="T9" fmla="*/ 15 h 189"/>
                <a:gd name="T10" fmla="*/ 28 w 198"/>
                <a:gd name="T11" fmla="*/ 27 h 189"/>
                <a:gd name="T12" fmla="*/ 18 w 198"/>
                <a:gd name="T13" fmla="*/ 41 h 189"/>
                <a:gd name="T14" fmla="*/ 28 w 198"/>
                <a:gd name="T15" fmla="*/ 53 h 189"/>
                <a:gd name="T16" fmla="*/ 36 w 198"/>
                <a:gd name="T17" fmla="*/ 67 h 189"/>
                <a:gd name="T18" fmla="*/ 36 w 198"/>
                <a:gd name="T19" fmla="*/ 63 h 189"/>
                <a:gd name="T20" fmla="*/ 184 w 198"/>
                <a:gd name="T21" fmla="*/ 63 h 189"/>
                <a:gd name="T22" fmla="*/ 184 w 198"/>
                <a:gd name="T23" fmla="*/ 71 h 189"/>
                <a:gd name="T24" fmla="*/ 59 w 198"/>
                <a:gd name="T25" fmla="*/ 71 h 189"/>
                <a:gd name="T26" fmla="*/ 59 w 198"/>
                <a:gd name="T27" fmla="*/ 67 h 189"/>
                <a:gd name="T28" fmla="*/ 51 w 198"/>
                <a:gd name="T29" fmla="*/ 81 h 189"/>
                <a:gd name="T30" fmla="*/ 42 w 198"/>
                <a:gd name="T31" fmla="*/ 93 h 189"/>
                <a:gd name="T32" fmla="*/ 51 w 198"/>
                <a:gd name="T33" fmla="*/ 107 h 189"/>
                <a:gd name="T34" fmla="*/ 59 w 198"/>
                <a:gd name="T35" fmla="*/ 119 h 189"/>
                <a:gd name="T36" fmla="*/ 59 w 198"/>
                <a:gd name="T37" fmla="*/ 115 h 189"/>
                <a:gd name="T38" fmla="*/ 184 w 198"/>
                <a:gd name="T39" fmla="*/ 115 h 189"/>
                <a:gd name="T40" fmla="*/ 184 w 198"/>
                <a:gd name="T41" fmla="*/ 123 h 189"/>
                <a:gd name="T42" fmla="*/ 20 w 198"/>
                <a:gd name="T43" fmla="*/ 123 h 189"/>
                <a:gd name="T44" fmla="*/ 20 w 198"/>
                <a:gd name="T45" fmla="*/ 119 h 189"/>
                <a:gd name="T46" fmla="*/ 11 w 198"/>
                <a:gd name="T47" fmla="*/ 133 h 189"/>
                <a:gd name="T48" fmla="*/ 2 w 198"/>
                <a:gd name="T49" fmla="*/ 145 h 189"/>
                <a:gd name="T50" fmla="*/ 11 w 198"/>
                <a:gd name="T51" fmla="*/ 159 h 189"/>
                <a:gd name="T52" fmla="*/ 20 w 198"/>
                <a:gd name="T53" fmla="*/ 171 h 189"/>
                <a:gd name="T54" fmla="*/ 20 w 198"/>
                <a:gd name="T55" fmla="*/ 167 h 189"/>
                <a:gd name="T56" fmla="*/ 184 w 198"/>
                <a:gd name="T57" fmla="*/ 167 h 189"/>
                <a:gd name="T58" fmla="*/ 184 w 198"/>
                <a:gd name="T59" fmla="*/ 178 h 189"/>
                <a:gd name="T60" fmla="*/ 0 w 198"/>
                <a:gd name="T61" fmla="*/ 178 h 189"/>
                <a:gd name="T62" fmla="*/ 0 w 198"/>
                <a:gd name="T63" fmla="*/ 182 h 189"/>
                <a:gd name="T64" fmla="*/ 184 w 198"/>
                <a:gd name="T65" fmla="*/ 182 h 189"/>
                <a:gd name="T66" fmla="*/ 184 w 198"/>
                <a:gd name="T67" fmla="*/ 189 h 189"/>
                <a:gd name="T68" fmla="*/ 190 w 198"/>
                <a:gd name="T69" fmla="*/ 189 h 189"/>
                <a:gd name="T70" fmla="*/ 190 w 198"/>
                <a:gd name="T71" fmla="*/ 182 h 189"/>
                <a:gd name="T72" fmla="*/ 198 w 198"/>
                <a:gd name="T73" fmla="*/ 182 h 189"/>
                <a:gd name="T74" fmla="*/ 198 w 198"/>
                <a:gd name="T75" fmla="*/ 178 h 189"/>
                <a:gd name="T76" fmla="*/ 190 w 198"/>
                <a:gd name="T77" fmla="*/ 178 h 189"/>
                <a:gd name="T78" fmla="*/ 190 w 198"/>
                <a:gd name="T7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8" h="189">
                  <a:moveTo>
                    <a:pt x="190" y="0"/>
                  </a:moveTo>
                  <a:lnTo>
                    <a:pt x="184" y="0"/>
                  </a:lnTo>
                  <a:lnTo>
                    <a:pt x="184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28" y="27"/>
                  </a:lnTo>
                  <a:lnTo>
                    <a:pt x="18" y="41"/>
                  </a:lnTo>
                  <a:lnTo>
                    <a:pt x="28" y="53"/>
                  </a:lnTo>
                  <a:lnTo>
                    <a:pt x="36" y="67"/>
                  </a:lnTo>
                  <a:lnTo>
                    <a:pt x="36" y="63"/>
                  </a:lnTo>
                  <a:lnTo>
                    <a:pt x="184" y="63"/>
                  </a:lnTo>
                  <a:lnTo>
                    <a:pt x="184" y="71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1" y="81"/>
                  </a:lnTo>
                  <a:lnTo>
                    <a:pt x="42" y="93"/>
                  </a:lnTo>
                  <a:lnTo>
                    <a:pt x="51" y="107"/>
                  </a:lnTo>
                  <a:lnTo>
                    <a:pt x="59" y="119"/>
                  </a:lnTo>
                  <a:lnTo>
                    <a:pt x="59" y="115"/>
                  </a:lnTo>
                  <a:lnTo>
                    <a:pt x="184" y="115"/>
                  </a:lnTo>
                  <a:lnTo>
                    <a:pt x="184" y="123"/>
                  </a:lnTo>
                  <a:lnTo>
                    <a:pt x="20" y="123"/>
                  </a:lnTo>
                  <a:lnTo>
                    <a:pt x="20" y="119"/>
                  </a:lnTo>
                  <a:lnTo>
                    <a:pt x="11" y="133"/>
                  </a:lnTo>
                  <a:lnTo>
                    <a:pt x="2" y="145"/>
                  </a:lnTo>
                  <a:lnTo>
                    <a:pt x="11" y="159"/>
                  </a:lnTo>
                  <a:lnTo>
                    <a:pt x="20" y="171"/>
                  </a:lnTo>
                  <a:lnTo>
                    <a:pt x="20" y="167"/>
                  </a:lnTo>
                  <a:lnTo>
                    <a:pt x="184" y="167"/>
                  </a:lnTo>
                  <a:lnTo>
                    <a:pt x="184" y="178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184" y="182"/>
                  </a:lnTo>
                  <a:lnTo>
                    <a:pt x="184" y="189"/>
                  </a:lnTo>
                  <a:lnTo>
                    <a:pt x="190" y="189"/>
                  </a:lnTo>
                  <a:lnTo>
                    <a:pt x="190" y="182"/>
                  </a:lnTo>
                  <a:lnTo>
                    <a:pt x="198" y="182"/>
                  </a:lnTo>
                  <a:lnTo>
                    <a:pt x="198" y="178"/>
                  </a:lnTo>
                  <a:lnTo>
                    <a:pt x="190" y="1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4187825" y="1278255"/>
              <a:ext cx="314325" cy="300037"/>
            </a:xfrm>
            <a:custGeom>
              <a:avLst/>
              <a:gdLst>
                <a:gd name="T0" fmla="*/ 190 w 198"/>
                <a:gd name="T1" fmla="*/ 0 h 189"/>
                <a:gd name="T2" fmla="*/ 184 w 198"/>
                <a:gd name="T3" fmla="*/ 0 h 189"/>
                <a:gd name="T4" fmla="*/ 184 w 198"/>
                <a:gd name="T5" fmla="*/ 19 h 189"/>
                <a:gd name="T6" fmla="*/ 36 w 198"/>
                <a:gd name="T7" fmla="*/ 19 h 189"/>
                <a:gd name="T8" fmla="*/ 36 w 198"/>
                <a:gd name="T9" fmla="*/ 15 h 189"/>
                <a:gd name="T10" fmla="*/ 28 w 198"/>
                <a:gd name="T11" fmla="*/ 27 h 189"/>
                <a:gd name="T12" fmla="*/ 18 w 198"/>
                <a:gd name="T13" fmla="*/ 41 h 189"/>
                <a:gd name="T14" fmla="*/ 28 w 198"/>
                <a:gd name="T15" fmla="*/ 53 h 189"/>
                <a:gd name="T16" fmla="*/ 36 w 198"/>
                <a:gd name="T17" fmla="*/ 67 h 189"/>
                <a:gd name="T18" fmla="*/ 36 w 198"/>
                <a:gd name="T19" fmla="*/ 63 h 189"/>
                <a:gd name="T20" fmla="*/ 184 w 198"/>
                <a:gd name="T21" fmla="*/ 63 h 189"/>
                <a:gd name="T22" fmla="*/ 184 w 198"/>
                <a:gd name="T23" fmla="*/ 71 h 189"/>
                <a:gd name="T24" fmla="*/ 59 w 198"/>
                <a:gd name="T25" fmla="*/ 71 h 189"/>
                <a:gd name="T26" fmla="*/ 59 w 198"/>
                <a:gd name="T27" fmla="*/ 67 h 189"/>
                <a:gd name="T28" fmla="*/ 51 w 198"/>
                <a:gd name="T29" fmla="*/ 81 h 189"/>
                <a:gd name="T30" fmla="*/ 42 w 198"/>
                <a:gd name="T31" fmla="*/ 93 h 189"/>
                <a:gd name="T32" fmla="*/ 51 w 198"/>
                <a:gd name="T33" fmla="*/ 107 h 189"/>
                <a:gd name="T34" fmla="*/ 59 w 198"/>
                <a:gd name="T35" fmla="*/ 119 h 189"/>
                <a:gd name="T36" fmla="*/ 59 w 198"/>
                <a:gd name="T37" fmla="*/ 115 h 189"/>
                <a:gd name="T38" fmla="*/ 184 w 198"/>
                <a:gd name="T39" fmla="*/ 115 h 189"/>
                <a:gd name="T40" fmla="*/ 184 w 198"/>
                <a:gd name="T41" fmla="*/ 123 h 189"/>
                <a:gd name="T42" fmla="*/ 20 w 198"/>
                <a:gd name="T43" fmla="*/ 123 h 189"/>
                <a:gd name="T44" fmla="*/ 20 w 198"/>
                <a:gd name="T45" fmla="*/ 119 h 189"/>
                <a:gd name="T46" fmla="*/ 11 w 198"/>
                <a:gd name="T47" fmla="*/ 133 h 189"/>
                <a:gd name="T48" fmla="*/ 2 w 198"/>
                <a:gd name="T49" fmla="*/ 145 h 189"/>
                <a:gd name="T50" fmla="*/ 11 w 198"/>
                <a:gd name="T51" fmla="*/ 159 h 189"/>
                <a:gd name="T52" fmla="*/ 20 w 198"/>
                <a:gd name="T53" fmla="*/ 171 h 189"/>
                <a:gd name="T54" fmla="*/ 20 w 198"/>
                <a:gd name="T55" fmla="*/ 167 h 189"/>
                <a:gd name="T56" fmla="*/ 184 w 198"/>
                <a:gd name="T57" fmla="*/ 167 h 189"/>
                <a:gd name="T58" fmla="*/ 184 w 198"/>
                <a:gd name="T59" fmla="*/ 178 h 189"/>
                <a:gd name="T60" fmla="*/ 0 w 198"/>
                <a:gd name="T61" fmla="*/ 178 h 189"/>
                <a:gd name="T62" fmla="*/ 0 w 198"/>
                <a:gd name="T63" fmla="*/ 182 h 189"/>
                <a:gd name="T64" fmla="*/ 184 w 198"/>
                <a:gd name="T65" fmla="*/ 182 h 189"/>
                <a:gd name="T66" fmla="*/ 184 w 198"/>
                <a:gd name="T67" fmla="*/ 189 h 189"/>
                <a:gd name="T68" fmla="*/ 190 w 198"/>
                <a:gd name="T69" fmla="*/ 189 h 189"/>
                <a:gd name="T70" fmla="*/ 190 w 198"/>
                <a:gd name="T71" fmla="*/ 182 h 189"/>
                <a:gd name="T72" fmla="*/ 198 w 198"/>
                <a:gd name="T73" fmla="*/ 182 h 189"/>
                <a:gd name="T74" fmla="*/ 198 w 198"/>
                <a:gd name="T75" fmla="*/ 178 h 189"/>
                <a:gd name="T76" fmla="*/ 190 w 198"/>
                <a:gd name="T77" fmla="*/ 178 h 189"/>
                <a:gd name="T78" fmla="*/ 190 w 198"/>
                <a:gd name="T7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8" h="189">
                  <a:moveTo>
                    <a:pt x="190" y="0"/>
                  </a:moveTo>
                  <a:lnTo>
                    <a:pt x="184" y="0"/>
                  </a:lnTo>
                  <a:lnTo>
                    <a:pt x="184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28" y="27"/>
                  </a:lnTo>
                  <a:lnTo>
                    <a:pt x="18" y="41"/>
                  </a:lnTo>
                  <a:lnTo>
                    <a:pt x="28" y="53"/>
                  </a:lnTo>
                  <a:lnTo>
                    <a:pt x="36" y="67"/>
                  </a:lnTo>
                  <a:lnTo>
                    <a:pt x="36" y="63"/>
                  </a:lnTo>
                  <a:lnTo>
                    <a:pt x="184" y="63"/>
                  </a:lnTo>
                  <a:lnTo>
                    <a:pt x="184" y="71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1" y="81"/>
                  </a:lnTo>
                  <a:lnTo>
                    <a:pt x="42" y="93"/>
                  </a:lnTo>
                  <a:lnTo>
                    <a:pt x="51" y="107"/>
                  </a:lnTo>
                  <a:lnTo>
                    <a:pt x="59" y="119"/>
                  </a:lnTo>
                  <a:lnTo>
                    <a:pt x="59" y="115"/>
                  </a:lnTo>
                  <a:lnTo>
                    <a:pt x="184" y="115"/>
                  </a:lnTo>
                  <a:lnTo>
                    <a:pt x="184" y="123"/>
                  </a:lnTo>
                  <a:lnTo>
                    <a:pt x="20" y="123"/>
                  </a:lnTo>
                  <a:lnTo>
                    <a:pt x="20" y="119"/>
                  </a:lnTo>
                  <a:lnTo>
                    <a:pt x="11" y="133"/>
                  </a:lnTo>
                  <a:lnTo>
                    <a:pt x="2" y="145"/>
                  </a:lnTo>
                  <a:lnTo>
                    <a:pt x="11" y="159"/>
                  </a:lnTo>
                  <a:lnTo>
                    <a:pt x="20" y="171"/>
                  </a:lnTo>
                  <a:lnTo>
                    <a:pt x="20" y="167"/>
                  </a:lnTo>
                  <a:lnTo>
                    <a:pt x="184" y="167"/>
                  </a:lnTo>
                  <a:lnTo>
                    <a:pt x="184" y="178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184" y="182"/>
                  </a:lnTo>
                  <a:lnTo>
                    <a:pt x="184" y="189"/>
                  </a:lnTo>
                  <a:lnTo>
                    <a:pt x="190" y="189"/>
                  </a:lnTo>
                  <a:lnTo>
                    <a:pt x="190" y="182"/>
                  </a:lnTo>
                  <a:lnTo>
                    <a:pt x="198" y="182"/>
                  </a:lnTo>
                  <a:lnTo>
                    <a:pt x="198" y="178"/>
                  </a:lnTo>
                  <a:lnTo>
                    <a:pt x="190" y="178"/>
                  </a:lnTo>
                  <a:lnTo>
                    <a:pt x="1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994025" y="1922780"/>
              <a:ext cx="317501" cy="193675"/>
            </a:xfrm>
            <a:custGeom>
              <a:avLst/>
              <a:gdLst/>
              <a:ahLst/>
              <a:cxnLst/>
              <a:rect l="l" t="t" r="r" b="b"/>
              <a:pathLst>
                <a:path w="317501" h="193675">
                  <a:moveTo>
                    <a:pt x="117476" y="106363"/>
                  </a:moveTo>
                  <a:lnTo>
                    <a:pt x="158751" y="141288"/>
                  </a:lnTo>
                  <a:lnTo>
                    <a:pt x="200026" y="106363"/>
                  </a:lnTo>
                  <a:lnTo>
                    <a:pt x="304801" y="193675"/>
                  </a:lnTo>
                  <a:lnTo>
                    <a:pt x="11113" y="193675"/>
                  </a:lnTo>
                  <a:close/>
                  <a:moveTo>
                    <a:pt x="317501" y="7938"/>
                  </a:moveTo>
                  <a:lnTo>
                    <a:pt x="317501" y="182563"/>
                  </a:lnTo>
                  <a:lnTo>
                    <a:pt x="211138" y="95251"/>
                  </a:lnTo>
                  <a:close/>
                  <a:moveTo>
                    <a:pt x="0" y="7938"/>
                  </a:moveTo>
                  <a:lnTo>
                    <a:pt x="104775" y="95251"/>
                  </a:lnTo>
                  <a:lnTo>
                    <a:pt x="0" y="182563"/>
                  </a:lnTo>
                  <a:close/>
                  <a:moveTo>
                    <a:pt x="11113" y="0"/>
                  </a:moveTo>
                  <a:lnTo>
                    <a:pt x="304801" y="0"/>
                  </a:lnTo>
                  <a:lnTo>
                    <a:pt x="158751" y="122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auto">
            <a:xfrm>
              <a:off x="5230812" y="3373754"/>
              <a:ext cx="431800" cy="211138"/>
            </a:xfrm>
            <a:custGeom>
              <a:avLst/>
              <a:gdLst/>
              <a:ahLst/>
              <a:cxnLst/>
              <a:rect l="l" t="t" r="r" b="b"/>
              <a:pathLst>
                <a:path w="431800" h="211138">
                  <a:moveTo>
                    <a:pt x="357154" y="138113"/>
                  </a:moveTo>
                  <a:cubicBezTo>
                    <a:pt x="398868" y="138113"/>
                    <a:pt x="431800" y="170330"/>
                    <a:pt x="431800" y="211138"/>
                  </a:cubicBezTo>
                  <a:cubicBezTo>
                    <a:pt x="348372" y="211138"/>
                    <a:pt x="348372" y="211138"/>
                    <a:pt x="348372" y="211138"/>
                  </a:cubicBezTo>
                  <a:cubicBezTo>
                    <a:pt x="348372" y="185365"/>
                    <a:pt x="339590" y="161739"/>
                    <a:pt x="328612" y="142409"/>
                  </a:cubicBezTo>
                  <a:cubicBezTo>
                    <a:pt x="337394" y="140261"/>
                    <a:pt x="346176" y="138113"/>
                    <a:pt x="357154" y="138113"/>
                  </a:cubicBezTo>
                  <a:close/>
                  <a:moveTo>
                    <a:pt x="85276" y="127000"/>
                  </a:moveTo>
                  <a:cubicBezTo>
                    <a:pt x="96209" y="127000"/>
                    <a:pt x="107141" y="129157"/>
                    <a:pt x="115888" y="133472"/>
                  </a:cubicBezTo>
                  <a:cubicBezTo>
                    <a:pt x="98395" y="155046"/>
                    <a:pt x="89649" y="180934"/>
                    <a:pt x="89649" y="211137"/>
                  </a:cubicBezTo>
                  <a:cubicBezTo>
                    <a:pt x="0" y="211137"/>
                    <a:pt x="0" y="211137"/>
                    <a:pt x="0" y="211137"/>
                  </a:cubicBezTo>
                  <a:cubicBezTo>
                    <a:pt x="0" y="163675"/>
                    <a:pt x="37171" y="127000"/>
                    <a:pt x="85276" y="127000"/>
                  </a:cubicBezTo>
                  <a:close/>
                  <a:moveTo>
                    <a:pt x="218282" y="92075"/>
                  </a:moveTo>
                  <a:cubicBezTo>
                    <a:pt x="283658" y="92075"/>
                    <a:pt x="338138" y="146194"/>
                    <a:pt x="338138" y="211137"/>
                  </a:cubicBezTo>
                  <a:cubicBezTo>
                    <a:pt x="98425" y="211137"/>
                    <a:pt x="98425" y="211137"/>
                    <a:pt x="98425" y="211137"/>
                  </a:cubicBezTo>
                  <a:cubicBezTo>
                    <a:pt x="98425" y="146194"/>
                    <a:pt x="152905" y="92075"/>
                    <a:pt x="218282" y="92075"/>
                  </a:cubicBezTo>
                  <a:close/>
                  <a:moveTo>
                    <a:pt x="356394" y="79375"/>
                  </a:moveTo>
                  <a:cubicBezTo>
                    <a:pt x="370861" y="79375"/>
                    <a:pt x="382588" y="91102"/>
                    <a:pt x="382588" y="105569"/>
                  </a:cubicBezTo>
                  <a:cubicBezTo>
                    <a:pt x="382588" y="120036"/>
                    <a:pt x="370861" y="131763"/>
                    <a:pt x="356394" y="131763"/>
                  </a:cubicBezTo>
                  <a:cubicBezTo>
                    <a:pt x="341927" y="131763"/>
                    <a:pt x="330200" y="120036"/>
                    <a:pt x="330200" y="105569"/>
                  </a:cubicBezTo>
                  <a:cubicBezTo>
                    <a:pt x="330200" y="91102"/>
                    <a:pt x="341927" y="79375"/>
                    <a:pt x="356394" y="79375"/>
                  </a:cubicBezTo>
                  <a:close/>
                  <a:moveTo>
                    <a:pt x="84932" y="61913"/>
                  </a:moveTo>
                  <a:cubicBezTo>
                    <a:pt x="102029" y="61913"/>
                    <a:pt x="115889" y="75417"/>
                    <a:pt x="115889" y="92076"/>
                  </a:cubicBezTo>
                  <a:cubicBezTo>
                    <a:pt x="115889" y="108735"/>
                    <a:pt x="102029" y="122239"/>
                    <a:pt x="84932" y="122239"/>
                  </a:cubicBezTo>
                  <a:cubicBezTo>
                    <a:pt x="67835" y="122239"/>
                    <a:pt x="53975" y="108735"/>
                    <a:pt x="53975" y="92076"/>
                  </a:cubicBezTo>
                  <a:cubicBezTo>
                    <a:pt x="53975" y="75417"/>
                    <a:pt x="67835" y="61913"/>
                    <a:pt x="84932" y="61913"/>
                  </a:cubicBezTo>
                  <a:close/>
                  <a:moveTo>
                    <a:pt x="219075" y="0"/>
                  </a:moveTo>
                  <a:cubicBezTo>
                    <a:pt x="242748" y="0"/>
                    <a:pt x="261938" y="19190"/>
                    <a:pt x="261938" y="42863"/>
                  </a:cubicBezTo>
                  <a:cubicBezTo>
                    <a:pt x="261938" y="66536"/>
                    <a:pt x="242748" y="85726"/>
                    <a:pt x="219075" y="85726"/>
                  </a:cubicBezTo>
                  <a:cubicBezTo>
                    <a:pt x="195402" y="85726"/>
                    <a:pt x="176212" y="66536"/>
                    <a:pt x="176212" y="42863"/>
                  </a:cubicBezTo>
                  <a:cubicBezTo>
                    <a:pt x="176212" y="19190"/>
                    <a:pt x="195402" y="0"/>
                    <a:pt x="219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Freeform 38"/>
            <p:cNvSpPr>
              <a:spLocks/>
            </p:cNvSpPr>
            <p:nvPr/>
          </p:nvSpPr>
          <p:spPr bwMode="auto">
            <a:xfrm>
              <a:off x="2908300" y="3230880"/>
              <a:ext cx="319088" cy="323850"/>
            </a:xfrm>
            <a:custGeom>
              <a:avLst/>
              <a:gdLst/>
              <a:ahLst/>
              <a:cxnLst/>
              <a:rect l="l" t="t" r="r" b="b"/>
              <a:pathLst>
                <a:path w="319088" h="323850">
                  <a:moveTo>
                    <a:pt x="168774" y="25400"/>
                  </a:moveTo>
                  <a:cubicBezTo>
                    <a:pt x="251556" y="25400"/>
                    <a:pt x="319088" y="92933"/>
                    <a:pt x="319088" y="175714"/>
                  </a:cubicBezTo>
                  <a:cubicBezTo>
                    <a:pt x="319088" y="258496"/>
                    <a:pt x="251556" y="323850"/>
                    <a:pt x="168774" y="323850"/>
                  </a:cubicBezTo>
                  <a:cubicBezTo>
                    <a:pt x="85992" y="323850"/>
                    <a:pt x="20638" y="258496"/>
                    <a:pt x="20638" y="175714"/>
                  </a:cubicBezTo>
                  <a:cubicBezTo>
                    <a:pt x="20638" y="156108"/>
                    <a:pt x="22817" y="138680"/>
                    <a:pt x="29352" y="123431"/>
                  </a:cubicBezTo>
                  <a:lnTo>
                    <a:pt x="168774" y="175714"/>
                  </a:lnTo>
                  <a:cubicBezTo>
                    <a:pt x="131740" y="31936"/>
                    <a:pt x="131740" y="31936"/>
                    <a:pt x="131740" y="31936"/>
                  </a:cubicBezTo>
                  <a:cubicBezTo>
                    <a:pt x="144811" y="27579"/>
                    <a:pt x="155703" y="25400"/>
                    <a:pt x="168774" y="25400"/>
                  </a:cubicBezTo>
                  <a:close/>
                  <a:moveTo>
                    <a:pt x="102592" y="0"/>
                  </a:moveTo>
                  <a:cubicBezTo>
                    <a:pt x="139700" y="142875"/>
                    <a:pt x="139700" y="142875"/>
                    <a:pt x="139700" y="142875"/>
                  </a:cubicBezTo>
                  <a:lnTo>
                    <a:pt x="0" y="90921"/>
                  </a:lnTo>
                  <a:cubicBezTo>
                    <a:pt x="17462" y="45460"/>
                    <a:pt x="54570" y="10824"/>
                    <a:pt x="1025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Freeform 40"/>
            <p:cNvSpPr>
              <a:spLocks/>
            </p:cNvSpPr>
            <p:nvPr/>
          </p:nvSpPr>
          <p:spPr bwMode="auto">
            <a:xfrm>
              <a:off x="4090988" y="4029393"/>
              <a:ext cx="287338" cy="109537"/>
            </a:xfrm>
            <a:custGeom>
              <a:avLst/>
              <a:gdLst>
                <a:gd name="T0" fmla="*/ 181 w 181"/>
                <a:gd name="T1" fmla="*/ 0 h 69"/>
                <a:gd name="T2" fmla="*/ 0 w 181"/>
                <a:gd name="T3" fmla="*/ 0 h 69"/>
                <a:gd name="T4" fmla="*/ 0 w 181"/>
                <a:gd name="T5" fmla="*/ 35 h 69"/>
                <a:gd name="T6" fmla="*/ 0 w 181"/>
                <a:gd name="T7" fmla="*/ 35 h 69"/>
                <a:gd name="T8" fmla="*/ 45 w 181"/>
                <a:gd name="T9" fmla="*/ 51 h 69"/>
                <a:gd name="T10" fmla="*/ 90 w 181"/>
                <a:gd name="T11" fmla="*/ 69 h 69"/>
                <a:gd name="T12" fmla="*/ 136 w 181"/>
                <a:gd name="T13" fmla="*/ 51 h 69"/>
                <a:gd name="T14" fmla="*/ 181 w 181"/>
                <a:gd name="T15" fmla="*/ 35 h 69"/>
                <a:gd name="T16" fmla="*/ 181 w 181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69">
                  <a:moveTo>
                    <a:pt x="181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45" y="51"/>
                  </a:lnTo>
                  <a:lnTo>
                    <a:pt x="90" y="69"/>
                  </a:lnTo>
                  <a:lnTo>
                    <a:pt x="136" y="51"/>
                  </a:lnTo>
                  <a:lnTo>
                    <a:pt x="181" y="3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Freeform 41"/>
            <p:cNvSpPr>
              <a:spLocks/>
            </p:cNvSpPr>
            <p:nvPr/>
          </p:nvSpPr>
          <p:spPr bwMode="auto">
            <a:xfrm>
              <a:off x="4090988" y="4029393"/>
              <a:ext cx="287338" cy="109537"/>
            </a:xfrm>
            <a:custGeom>
              <a:avLst/>
              <a:gdLst>
                <a:gd name="T0" fmla="*/ 181 w 181"/>
                <a:gd name="T1" fmla="*/ 0 h 69"/>
                <a:gd name="T2" fmla="*/ 0 w 181"/>
                <a:gd name="T3" fmla="*/ 0 h 69"/>
                <a:gd name="T4" fmla="*/ 0 w 181"/>
                <a:gd name="T5" fmla="*/ 35 h 69"/>
                <a:gd name="T6" fmla="*/ 0 w 181"/>
                <a:gd name="T7" fmla="*/ 35 h 69"/>
                <a:gd name="T8" fmla="*/ 45 w 181"/>
                <a:gd name="T9" fmla="*/ 51 h 69"/>
                <a:gd name="T10" fmla="*/ 90 w 181"/>
                <a:gd name="T11" fmla="*/ 69 h 69"/>
                <a:gd name="T12" fmla="*/ 136 w 181"/>
                <a:gd name="T13" fmla="*/ 51 h 69"/>
                <a:gd name="T14" fmla="*/ 181 w 181"/>
                <a:gd name="T15" fmla="*/ 35 h 69"/>
                <a:gd name="T16" fmla="*/ 181 w 181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69">
                  <a:moveTo>
                    <a:pt x="181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45" y="51"/>
                  </a:lnTo>
                  <a:lnTo>
                    <a:pt x="90" y="69"/>
                  </a:lnTo>
                  <a:lnTo>
                    <a:pt x="136" y="51"/>
                  </a:lnTo>
                  <a:lnTo>
                    <a:pt x="181" y="35"/>
                  </a:lnTo>
                  <a:lnTo>
                    <a:pt x="1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Freeform 42"/>
            <p:cNvSpPr>
              <a:spLocks/>
            </p:cNvSpPr>
            <p:nvPr/>
          </p:nvSpPr>
          <p:spPr bwMode="auto">
            <a:xfrm>
              <a:off x="4090988" y="4105593"/>
              <a:ext cx="284163" cy="144462"/>
            </a:xfrm>
            <a:custGeom>
              <a:avLst/>
              <a:gdLst>
                <a:gd name="T0" fmla="*/ 179 w 179"/>
                <a:gd name="T1" fmla="*/ 0 h 91"/>
                <a:gd name="T2" fmla="*/ 140 w 179"/>
                <a:gd name="T3" fmla="*/ 17 h 91"/>
                <a:gd name="T4" fmla="*/ 94 w 179"/>
                <a:gd name="T5" fmla="*/ 33 h 91"/>
                <a:gd name="T6" fmla="*/ 90 w 179"/>
                <a:gd name="T7" fmla="*/ 36 h 91"/>
                <a:gd name="T8" fmla="*/ 85 w 179"/>
                <a:gd name="T9" fmla="*/ 33 h 91"/>
                <a:gd name="T10" fmla="*/ 39 w 179"/>
                <a:gd name="T11" fmla="*/ 17 h 91"/>
                <a:gd name="T12" fmla="*/ 0 w 179"/>
                <a:gd name="T13" fmla="*/ 0 h 91"/>
                <a:gd name="T14" fmla="*/ 0 w 179"/>
                <a:gd name="T15" fmla="*/ 91 h 91"/>
                <a:gd name="T16" fmla="*/ 179 w 179"/>
                <a:gd name="T17" fmla="*/ 91 h 91"/>
                <a:gd name="T18" fmla="*/ 179 w 17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91">
                  <a:moveTo>
                    <a:pt x="179" y="0"/>
                  </a:moveTo>
                  <a:lnTo>
                    <a:pt x="140" y="17"/>
                  </a:lnTo>
                  <a:lnTo>
                    <a:pt x="94" y="33"/>
                  </a:lnTo>
                  <a:lnTo>
                    <a:pt x="90" y="36"/>
                  </a:lnTo>
                  <a:lnTo>
                    <a:pt x="85" y="33"/>
                  </a:lnTo>
                  <a:lnTo>
                    <a:pt x="39" y="17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79" y="91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Freeform 43"/>
            <p:cNvSpPr>
              <a:spLocks/>
            </p:cNvSpPr>
            <p:nvPr/>
          </p:nvSpPr>
          <p:spPr bwMode="auto">
            <a:xfrm>
              <a:off x="4090988" y="4105593"/>
              <a:ext cx="284163" cy="144462"/>
            </a:xfrm>
            <a:custGeom>
              <a:avLst/>
              <a:gdLst>
                <a:gd name="T0" fmla="*/ 179 w 179"/>
                <a:gd name="T1" fmla="*/ 0 h 91"/>
                <a:gd name="T2" fmla="*/ 140 w 179"/>
                <a:gd name="T3" fmla="*/ 17 h 91"/>
                <a:gd name="T4" fmla="*/ 94 w 179"/>
                <a:gd name="T5" fmla="*/ 33 h 91"/>
                <a:gd name="T6" fmla="*/ 90 w 179"/>
                <a:gd name="T7" fmla="*/ 36 h 91"/>
                <a:gd name="T8" fmla="*/ 85 w 179"/>
                <a:gd name="T9" fmla="*/ 33 h 91"/>
                <a:gd name="T10" fmla="*/ 39 w 179"/>
                <a:gd name="T11" fmla="*/ 17 h 91"/>
                <a:gd name="T12" fmla="*/ 0 w 179"/>
                <a:gd name="T13" fmla="*/ 0 h 91"/>
                <a:gd name="T14" fmla="*/ 0 w 179"/>
                <a:gd name="T15" fmla="*/ 91 h 91"/>
                <a:gd name="T16" fmla="*/ 179 w 179"/>
                <a:gd name="T17" fmla="*/ 91 h 91"/>
                <a:gd name="T18" fmla="*/ 179 w 17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91">
                  <a:moveTo>
                    <a:pt x="179" y="0"/>
                  </a:moveTo>
                  <a:lnTo>
                    <a:pt x="140" y="17"/>
                  </a:lnTo>
                  <a:lnTo>
                    <a:pt x="94" y="33"/>
                  </a:lnTo>
                  <a:lnTo>
                    <a:pt x="90" y="36"/>
                  </a:lnTo>
                  <a:lnTo>
                    <a:pt x="85" y="33"/>
                  </a:lnTo>
                  <a:lnTo>
                    <a:pt x="39" y="17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79" y="91"/>
                  </a:lnTo>
                  <a:lnTo>
                    <a:pt x="1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Rectangle 44"/>
            <p:cNvSpPr>
              <a:spLocks noChangeArrowheads="1"/>
            </p:cNvSpPr>
            <p:nvPr/>
          </p:nvSpPr>
          <p:spPr bwMode="auto">
            <a:xfrm>
              <a:off x="4168775" y="3962718"/>
              <a:ext cx="128588" cy="42862"/>
            </a:xfrm>
            <a:prstGeom prst="rect">
              <a:avLst/>
            </a:pr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Rectangle 45"/>
            <p:cNvSpPr>
              <a:spLocks noChangeArrowheads="1"/>
            </p:cNvSpPr>
            <p:nvPr/>
          </p:nvSpPr>
          <p:spPr bwMode="auto">
            <a:xfrm>
              <a:off x="4168775" y="3962718"/>
              <a:ext cx="128588" cy="42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0" name="Freeform 46"/>
            <p:cNvSpPr>
              <a:spLocks/>
            </p:cNvSpPr>
            <p:nvPr/>
          </p:nvSpPr>
          <p:spPr bwMode="auto">
            <a:xfrm>
              <a:off x="5377606" y="2018030"/>
              <a:ext cx="308422" cy="307975"/>
            </a:xfrm>
            <a:custGeom>
              <a:avLst/>
              <a:gdLst/>
              <a:ahLst/>
              <a:cxnLst/>
              <a:rect l="l" t="t" r="r" b="b"/>
              <a:pathLst>
                <a:path w="308422" h="307975">
                  <a:moveTo>
                    <a:pt x="267489" y="192088"/>
                  </a:moveTo>
                  <a:cubicBezTo>
                    <a:pt x="285006" y="238006"/>
                    <a:pt x="285006" y="238006"/>
                    <a:pt x="285006" y="238006"/>
                  </a:cubicBezTo>
                  <a:cubicBezTo>
                    <a:pt x="274058" y="255498"/>
                    <a:pt x="260920" y="268617"/>
                    <a:pt x="245592" y="279550"/>
                  </a:cubicBezTo>
                  <a:cubicBezTo>
                    <a:pt x="228075" y="292669"/>
                    <a:pt x="210558" y="299229"/>
                    <a:pt x="190851" y="303602"/>
                  </a:cubicBezTo>
                  <a:cubicBezTo>
                    <a:pt x="184282" y="305789"/>
                    <a:pt x="179903" y="307975"/>
                    <a:pt x="173334" y="307975"/>
                  </a:cubicBezTo>
                  <a:cubicBezTo>
                    <a:pt x="171144" y="307975"/>
                    <a:pt x="171144" y="307975"/>
                    <a:pt x="168955" y="307975"/>
                  </a:cubicBezTo>
                  <a:lnTo>
                    <a:pt x="158006" y="307975"/>
                  </a:lnTo>
                  <a:cubicBezTo>
                    <a:pt x="153627" y="307975"/>
                    <a:pt x="151437" y="307975"/>
                    <a:pt x="147058" y="307975"/>
                  </a:cubicBezTo>
                  <a:cubicBezTo>
                    <a:pt x="147042" y="307975"/>
                    <a:pt x="144860" y="307975"/>
                    <a:pt x="142679" y="307975"/>
                  </a:cubicBezTo>
                  <a:cubicBezTo>
                    <a:pt x="138299" y="307975"/>
                    <a:pt x="133920" y="307975"/>
                    <a:pt x="129541" y="307975"/>
                  </a:cubicBezTo>
                  <a:cubicBezTo>
                    <a:pt x="107644" y="303602"/>
                    <a:pt x="90126" y="297042"/>
                    <a:pt x="72609" y="286110"/>
                  </a:cubicBezTo>
                  <a:cubicBezTo>
                    <a:pt x="55092" y="275177"/>
                    <a:pt x="41954" y="262058"/>
                    <a:pt x="31006" y="246752"/>
                  </a:cubicBezTo>
                  <a:lnTo>
                    <a:pt x="61661" y="253311"/>
                  </a:lnTo>
                  <a:lnTo>
                    <a:pt x="76989" y="255225"/>
                  </a:lnTo>
                  <a:lnTo>
                    <a:pt x="83010" y="242105"/>
                  </a:lnTo>
                  <a:cubicBezTo>
                    <a:pt x="92316" y="209581"/>
                    <a:pt x="92316" y="209581"/>
                    <a:pt x="92316" y="209581"/>
                  </a:cubicBezTo>
                  <a:cubicBezTo>
                    <a:pt x="92316" y="209581"/>
                    <a:pt x="94506" y="211767"/>
                    <a:pt x="94506" y="213954"/>
                  </a:cubicBezTo>
                  <a:cubicBezTo>
                    <a:pt x="98885" y="216140"/>
                    <a:pt x="98885" y="216140"/>
                    <a:pt x="101075" y="218327"/>
                  </a:cubicBezTo>
                  <a:cubicBezTo>
                    <a:pt x="105454" y="220513"/>
                    <a:pt x="105454" y="222700"/>
                    <a:pt x="107644" y="222700"/>
                  </a:cubicBezTo>
                  <a:cubicBezTo>
                    <a:pt x="112023" y="224886"/>
                    <a:pt x="114213" y="227073"/>
                    <a:pt x="116402" y="227073"/>
                  </a:cubicBezTo>
                  <a:cubicBezTo>
                    <a:pt x="120782" y="229259"/>
                    <a:pt x="120782" y="231446"/>
                    <a:pt x="122971" y="231446"/>
                  </a:cubicBezTo>
                  <a:cubicBezTo>
                    <a:pt x="129541" y="233633"/>
                    <a:pt x="129541" y="233633"/>
                    <a:pt x="131730" y="233633"/>
                  </a:cubicBezTo>
                  <a:lnTo>
                    <a:pt x="140489" y="235819"/>
                  </a:lnTo>
                  <a:lnTo>
                    <a:pt x="151437" y="238006"/>
                  </a:lnTo>
                  <a:cubicBezTo>
                    <a:pt x="158006" y="238006"/>
                    <a:pt x="160196" y="238006"/>
                    <a:pt x="164575" y="235819"/>
                  </a:cubicBezTo>
                  <a:cubicBezTo>
                    <a:pt x="168955" y="235819"/>
                    <a:pt x="171144" y="235819"/>
                    <a:pt x="175523" y="233633"/>
                  </a:cubicBezTo>
                  <a:cubicBezTo>
                    <a:pt x="182092" y="233633"/>
                    <a:pt x="184282" y="231446"/>
                    <a:pt x="186472" y="231446"/>
                  </a:cubicBezTo>
                  <a:cubicBezTo>
                    <a:pt x="190851" y="229259"/>
                    <a:pt x="193041" y="227073"/>
                    <a:pt x="195230" y="227073"/>
                  </a:cubicBezTo>
                  <a:cubicBezTo>
                    <a:pt x="197420" y="224886"/>
                    <a:pt x="197420" y="224886"/>
                    <a:pt x="199610" y="224886"/>
                  </a:cubicBezTo>
                  <a:cubicBezTo>
                    <a:pt x="201799" y="222700"/>
                    <a:pt x="201799" y="222700"/>
                    <a:pt x="203989" y="220513"/>
                  </a:cubicBezTo>
                  <a:cubicBezTo>
                    <a:pt x="206179" y="220513"/>
                    <a:pt x="206179" y="218327"/>
                    <a:pt x="208368" y="218327"/>
                  </a:cubicBezTo>
                  <a:cubicBezTo>
                    <a:pt x="210558" y="216140"/>
                    <a:pt x="210558" y="213954"/>
                    <a:pt x="212748" y="213954"/>
                  </a:cubicBezTo>
                  <a:cubicBezTo>
                    <a:pt x="212748" y="211767"/>
                    <a:pt x="214937" y="211767"/>
                    <a:pt x="214937" y="209581"/>
                  </a:cubicBezTo>
                  <a:cubicBezTo>
                    <a:pt x="217127" y="207394"/>
                    <a:pt x="219317" y="205207"/>
                    <a:pt x="221506" y="203021"/>
                  </a:cubicBezTo>
                  <a:cubicBezTo>
                    <a:pt x="267489" y="192088"/>
                    <a:pt x="267489" y="192088"/>
                    <a:pt x="267489" y="192088"/>
                  </a:cubicBezTo>
                  <a:close/>
                  <a:moveTo>
                    <a:pt x="162138" y="0"/>
                  </a:moveTo>
                  <a:cubicBezTo>
                    <a:pt x="168679" y="0"/>
                    <a:pt x="173040" y="0"/>
                    <a:pt x="179581" y="2181"/>
                  </a:cubicBezTo>
                  <a:cubicBezTo>
                    <a:pt x="199205" y="4362"/>
                    <a:pt x="218829" y="13085"/>
                    <a:pt x="236272" y="23989"/>
                  </a:cubicBezTo>
                  <a:cubicBezTo>
                    <a:pt x="253715" y="34893"/>
                    <a:pt x="266798" y="47978"/>
                    <a:pt x="279880" y="63243"/>
                  </a:cubicBezTo>
                  <a:cubicBezTo>
                    <a:pt x="290782" y="80690"/>
                    <a:pt x="299504" y="98136"/>
                    <a:pt x="303865" y="117764"/>
                  </a:cubicBezTo>
                  <a:cubicBezTo>
                    <a:pt x="308226" y="137391"/>
                    <a:pt x="310406" y="159199"/>
                    <a:pt x="306045" y="178826"/>
                  </a:cubicBezTo>
                  <a:cubicBezTo>
                    <a:pt x="306045" y="183188"/>
                    <a:pt x="303865" y="187550"/>
                    <a:pt x="303865" y="191911"/>
                  </a:cubicBezTo>
                  <a:lnTo>
                    <a:pt x="301685" y="200634"/>
                  </a:lnTo>
                  <a:cubicBezTo>
                    <a:pt x="301685" y="202815"/>
                    <a:pt x="299504" y="202815"/>
                    <a:pt x="299504" y="204996"/>
                  </a:cubicBezTo>
                  <a:cubicBezTo>
                    <a:pt x="299504" y="207177"/>
                    <a:pt x="297324" y="211539"/>
                    <a:pt x="295143" y="215900"/>
                  </a:cubicBezTo>
                  <a:cubicBezTo>
                    <a:pt x="286422" y="185369"/>
                    <a:pt x="286422" y="185369"/>
                    <a:pt x="286422" y="185369"/>
                  </a:cubicBezTo>
                  <a:lnTo>
                    <a:pt x="280698" y="170103"/>
                  </a:lnTo>
                  <a:lnTo>
                    <a:pt x="264617" y="171739"/>
                  </a:lnTo>
                  <a:cubicBezTo>
                    <a:pt x="244762" y="176072"/>
                    <a:pt x="237321" y="177667"/>
                    <a:pt x="234189" y="178338"/>
                  </a:cubicBezTo>
                  <a:cubicBezTo>
                    <a:pt x="234255" y="174295"/>
                    <a:pt x="236272" y="172117"/>
                    <a:pt x="236272" y="167922"/>
                  </a:cubicBezTo>
                  <a:cubicBezTo>
                    <a:pt x="242813" y="122125"/>
                    <a:pt x="212287" y="78509"/>
                    <a:pt x="166498" y="71967"/>
                  </a:cubicBezTo>
                  <a:cubicBezTo>
                    <a:pt x="166482" y="71967"/>
                    <a:pt x="164309" y="71967"/>
                    <a:pt x="162138" y="71967"/>
                  </a:cubicBezTo>
                  <a:cubicBezTo>
                    <a:pt x="129431" y="37074"/>
                    <a:pt x="129431" y="37074"/>
                    <a:pt x="129431" y="37074"/>
                  </a:cubicBezTo>
                  <a:cubicBezTo>
                    <a:pt x="162138" y="0"/>
                    <a:pt x="162138" y="0"/>
                    <a:pt x="162138" y="0"/>
                  </a:cubicBezTo>
                  <a:close/>
                  <a:moveTo>
                    <a:pt x="135781" y="0"/>
                  </a:moveTo>
                  <a:cubicBezTo>
                    <a:pt x="114110" y="23991"/>
                    <a:pt x="114110" y="23991"/>
                    <a:pt x="114110" y="23991"/>
                  </a:cubicBezTo>
                  <a:lnTo>
                    <a:pt x="104629" y="35441"/>
                  </a:lnTo>
                  <a:cubicBezTo>
                    <a:pt x="103275" y="37076"/>
                    <a:pt x="103275" y="37076"/>
                    <a:pt x="103275" y="37076"/>
                  </a:cubicBezTo>
                  <a:lnTo>
                    <a:pt x="114652" y="48526"/>
                  </a:lnTo>
                  <a:cubicBezTo>
                    <a:pt x="116277" y="50162"/>
                    <a:pt x="116277" y="50162"/>
                    <a:pt x="116277" y="50162"/>
                  </a:cubicBezTo>
                  <a:cubicBezTo>
                    <a:pt x="135781" y="71972"/>
                    <a:pt x="135781" y="71972"/>
                    <a:pt x="135781" y="71972"/>
                  </a:cubicBezTo>
                  <a:cubicBezTo>
                    <a:pt x="105442" y="80695"/>
                    <a:pt x="77270" y="106867"/>
                    <a:pt x="72936" y="139581"/>
                  </a:cubicBezTo>
                  <a:cubicBezTo>
                    <a:pt x="68602" y="157029"/>
                    <a:pt x="72936" y="174476"/>
                    <a:pt x="79437" y="187562"/>
                  </a:cubicBezTo>
                  <a:cubicBezTo>
                    <a:pt x="66435" y="233362"/>
                    <a:pt x="66435" y="233362"/>
                    <a:pt x="66435" y="233362"/>
                  </a:cubicBezTo>
                  <a:cubicBezTo>
                    <a:pt x="16592" y="224638"/>
                    <a:pt x="16592" y="224638"/>
                    <a:pt x="16592" y="224638"/>
                  </a:cubicBezTo>
                  <a:cubicBezTo>
                    <a:pt x="12258" y="213734"/>
                    <a:pt x="7924" y="202829"/>
                    <a:pt x="3590" y="189743"/>
                  </a:cubicBezTo>
                  <a:cubicBezTo>
                    <a:pt x="-744" y="170114"/>
                    <a:pt x="-744" y="150486"/>
                    <a:pt x="1423" y="128676"/>
                  </a:cubicBezTo>
                  <a:cubicBezTo>
                    <a:pt x="5757" y="109048"/>
                    <a:pt x="12258" y="89419"/>
                    <a:pt x="23093" y="71972"/>
                  </a:cubicBezTo>
                  <a:cubicBezTo>
                    <a:pt x="33929" y="54524"/>
                    <a:pt x="49098" y="39257"/>
                    <a:pt x="64268" y="28352"/>
                  </a:cubicBezTo>
                  <a:cubicBezTo>
                    <a:pt x="79437" y="17448"/>
                    <a:pt x="98941" y="8724"/>
                    <a:pt x="118444" y="4362"/>
                  </a:cubicBezTo>
                  <a:cubicBezTo>
                    <a:pt x="122778" y="2181"/>
                    <a:pt x="129280" y="2181"/>
                    <a:pt x="1357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Freeform 49"/>
            <p:cNvSpPr>
              <a:spLocks noEditPoints="1"/>
            </p:cNvSpPr>
            <p:nvPr/>
          </p:nvSpPr>
          <p:spPr bwMode="auto">
            <a:xfrm>
              <a:off x="5448300" y="1327468"/>
              <a:ext cx="173038" cy="249237"/>
            </a:xfrm>
            <a:custGeom>
              <a:avLst/>
              <a:gdLst>
                <a:gd name="T0" fmla="*/ 40 w 79"/>
                <a:gd name="T1" fmla="*/ 100 h 114"/>
                <a:gd name="T2" fmla="*/ 30 w 79"/>
                <a:gd name="T3" fmla="*/ 98 h 114"/>
                <a:gd name="T4" fmla="*/ 23 w 79"/>
                <a:gd name="T5" fmla="*/ 91 h 114"/>
                <a:gd name="T6" fmla="*/ 19 w 79"/>
                <a:gd name="T7" fmla="*/ 77 h 114"/>
                <a:gd name="T8" fmla="*/ 17 w 79"/>
                <a:gd name="T9" fmla="*/ 57 h 114"/>
                <a:gd name="T10" fmla="*/ 19 w 79"/>
                <a:gd name="T11" fmla="*/ 36 h 114"/>
                <a:gd name="T12" fmla="*/ 23 w 79"/>
                <a:gd name="T13" fmla="*/ 22 h 114"/>
                <a:gd name="T14" fmla="*/ 30 w 79"/>
                <a:gd name="T15" fmla="*/ 15 h 114"/>
                <a:gd name="T16" fmla="*/ 40 w 79"/>
                <a:gd name="T17" fmla="*/ 13 h 114"/>
                <a:gd name="T18" fmla="*/ 50 w 79"/>
                <a:gd name="T19" fmla="*/ 15 h 114"/>
                <a:gd name="T20" fmla="*/ 57 w 79"/>
                <a:gd name="T21" fmla="*/ 22 h 114"/>
                <a:gd name="T22" fmla="*/ 61 w 79"/>
                <a:gd name="T23" fmla="*/ 35 h 114"/>
                <a:gd name="T24" fmla="*/ 63 w 79"/>
                <a:gd name="T25" fmla="*/ 57 h 114"/>
                <a:gd name="T26" fmla="*/ 61 w 79"/>
                <a:gd name="T27" fmla="*/ 77 h 114"/>
                <a:gd name="T28" fmla="*/ 57 w 79"/>
                <a:gd name="T29" fmla="*/ 91 h 114"/>
                <a:gd name="T30" fmla="*/ 49 w 79"/>
                <a:gd name="T31" fmla="*/ 98 h 114"/>
                <a:gd name="T32" fmla="*/ 40 w 79"/>
                <a:gd name="T33" fmla="*/ 100 h 114"/>
                <a:gd name="T34" fmla="*/ 40 w 79"/>
                <a:gd name="T35" fmla="*/ 0 h 114"/>
                <a:gd name="T36" fmla="*/ 29 w 79"/>
                <a:gd name="T37" fmla="*/ 1 h 114"/>
                <a:gd name="T38" fmla="*/ 20 w 79"/>
                <a:gd name="T39" fmla="*/ 5 h 114"/>
                <a:gd name="T40" fmla="*/ 12 w 79"/>
                <a:gd name="T41" fmla="*/ 11 h 114"/>
                <a:gd name="T42" fmla="*/ 6 w 79"/>
                <a:gd name="T43" fmla="*/ 22 h 114"/>
                <a:gd name="T44" fmla="*/ 2 w 79"/>
                <a:gd name="T45" fmla="*/ 37 h 114"/>
                <a:gd name="T46" fmla="*/ 0 w 79"/>
                <a:gd name="T47" fmla="*/ 57 h 114"/>
                <a:gd name="T48" fmla="*/ 3 w 79"/>
                <a:gd name="T49" fmla="*/ 84 h 114"/>
                <a:gd name="T50" fmla="*/ 12 w 79"/>
                <a:gd name="T51" fmla="*/ 101 h 114"/>
                <a:gd name="T52" fmla="*/ 24 w 79"/>
                <a:gd name="T53" fmla="*/ 111 h 114"/>
                <a:gd name="T54" fmla="*/ 40 w 79"/>
                <a:gd name="T55" fmla="*/ 114 h 114"/>
                <a:gd name="T56" fmla="*/ 55 w 79"/>
                <a:gd name="T57" fmla="*/ 111 h 114"/>
                <a:gd name="T58" fmla="*/ 68 w 79"/>
                <a:gd name="T59" fmla="*/ 101 h 114"/>
                <a:gd name="T60" fmla="*/ 76 w 79"/>
                <a:gd name="T61" fmla="*/ 84 h 114"/>
                <a:gd name="T62" fmla="*/ 79 w 79"/>
                <a:gd name="T63" fmla="*/ 57 h 114"/>
                <a:gd name="T64" fmla="*/ 78 w 79"/>
                <a:gd name="T65" fmla="*/ 37 h 114"/>
                <a:gd name="T66" fmla="*/ 74 w 79"/>
                <a:gd name="T67" fmla="*/ 22 h 114"/>
                <a:gd name="T68" fmla="*/ 68 w 79"/>
                <a:gd name="T69" fmla="*/ 11 h 114"/>
                <a:gd name="T70" fmla="*/ 60 w 79"/>
                <a:gd name="T71" fmla="*/ 5 h 114"/>
                <a:gd name="T72" fmla="*/ 51 w 79"/>
                <a:gd name="T73" fmla="*/ 1 h 114"/>
                <a:gd name="T74" fmla="*/ 40 w 79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114">
                  <a:moveTo>
                    <a:pt x="40" y="100"/>
                  </a:moveTo>
                  <a:cubicBezTo>
                    <a:pt x="36" y="100"/>
                    <a:pt x="33" y="100"/>
                    <a:pt x="30" y="98"/>
                  </a:cubicBezTo>
                  <a:cubicBezTo>
                    <a:pt x="27" y="97"/>
                    <a:pt x="25" y="94"/>
                    <a:pt x="23" y="91"/>
                  </a:cubicBezTo>
                  <a:cubicBezTo>
                    <a:pt x="21" y="88"/>
                    <a:pt x="20" y="83"/>
                    <a:pt x="19" y="77"/>
                  </a:cubicBezTo>
                  <a:cubicBezTo>
                    <a:pt x="18" y="72"/>
                    <a:pt x="17" y="65"/>
                    <a:pt x="17" y="57"/>
                  </a:cubicBezTo>
                  <a:cubicBezTo>
                    <a:pt x="17" y="48"/>
                    <a:pt x="18" y="41"/>
                    <a:pt x="19" y="36"/>
                  </a:cubicBezTo>
                  <a:cubicBezTo>
                    <a:pt x="20" y="30"/>
                    <a:pt x="21" y="25"/>
                    <a:pt x="23" y="22"/>
                  </a:cubicBezTo>
                  <a:cubicBezTo>
                    <a:pt x="25" y="19"/>
                    <a:pt x="27" y="16"/>
                    <a:pt x="30" y="15"/>
                  </a:cubicBezTo>
                  <a:cubicBezTo>
                    <a:pt x="33" y="14"/>
                    <a:pt x="36" y="13"/>
                    <a:pt x="40" y="13"/>
                  </a:cubicBezTo>
                  <a:cubicBezTo>
                    <a:pt x="44" y="13"/>
                    <a:pt x="47" y="14"/>
                    <a:pt x="50" y="15"/>
                  </a:cubicBezTo>
                  <a:cubicBezTo>
                    <a:pt x="53" y="16"/>
                    <a:pt x="55" y="19"/>
                    <a:pt x="57" y="22"/>
                  </a:cubicBezTo>
                  <a:cubicBezTo>
                    <a:pt x="59" y="25"/>
                    <a:pt x="60" y="30"/>
                    <a:pt x="61" y="35"/>
                  </a:cubicBezTo>
                  <a:cubicBezTo>
                    <a:pt x="62" y="41"/>
                    <a:pt x="63" y="48"/>
                    <a:pt x="63" y="57"/>
                  </a:cubicBezTo>
                  <a:cubicBezTo>
                    <a:pt x="63" y="65"/>
                    <a:pt x="62" y="72"/>
                    <a:pt x="61" y="77"/>
                  </a:cubicBezTo>
                  <a:cubicBezTo>
                    <a:pt x="60" y="83"/>
                    <a:pt x="59" y="88"/>
                    <a:pt x="57" y="91"/>
                  </a:cubicBezTo>
                  <a:cubicBezTo>
                    <a:pt x="55" y="94"/>
                    <a:pt x="52" y="97"/>
                    <a:pt x="49" y="98"/>
                  </a:cubicBezTo>
                  <a:cubicBezTo>
                    <a:pt x="47" y="100"/>
                    <a:pt x="43" y="100"/>
                    <a:pt x="40" y="100"/>
                  </a:cubicBezTo>
                  <a:moveTo>
                    <a:pt x="40" y="0"/>
                  </a:moveTo>
                  <a:cubicBezTo>
                    <a:pt x="36" y="0"/>
                    <a:pt x="33" y="0"/>
                    <a:pt x="29" y="1"/>
                  </a:cubicBezTo>
                  <a:cubicBezTo>
                    <a:pt x="26" y="2"/>
                    <a:pt x="23" y="3"/>
                    <a:pt x="20" y="5"/>
                  </a:cubicBezTo>
                  <a:cubicBezTo>
                    <a:pt x="17" y="6"/>
                    <a:pt x="14" y="9"/>
                    <a:pt x="12" y="11"/>
                  </a:cubicBezTo>
                  <a:cubicBezTo>
                    <a:pt x="9" y="14"/>
                    <a:pt x="7" y="18"/>
                    <a:pt x="6" y="22"/>
                  </a:cubicBezTo>
                  <a:cubicBezTo>
                    <a:pt x="4" y="26"/>
                    <a:pt x="3" y="31"/>
                    <a:pt x="2" y="37"/>
                  </a:cubicBezTo>
                  <a:cubicBezTo>
                    <a:pt x="1" y="43"/>
                    <a:pt x="0" y="49"/>
                    <a:pt x="0" y="57"/>
                  </a:cubicBezTo>
                  <a:cubicBezTo>
                    <a:pt x="0" y="67"/>
                    <a:pt x="1" y="76"/>
                    <a:pt x="3" y="84"/>
                  </a:cubicBezTo>
                  <a:cubicBezTo>
                    <a:pt x="5" y="91"/>
                    <a:pt x="8" y="97"/>
                    <a:pt x="12" y="101"/>
                  </a:cubicBezTo>
                  <a:cubicBezTo>
                    <a:pt x="15" y="106"/>
                    <a:pt x="20" y="109"/>
                    <a:pt x="24" y="111"/>
                  </a:cubicBezTo>
                  <a:cubicBezTo>
                    <a:pt x="29" y="113"/>
                    <a:pt x="34" y="114"/>
                    <a:pt x="40" y="114"/>
                  </a:cubicBezTo>
                  <a:cubicBezTo>
                    <a:pt x="45" y="114"/>
                    <a:pt x="50" y="113"/>
                    <a:pt x="55" y="111"/>
                  </a:cubicBezTo>
                  <a:cubicBezTo>
                    <a:pt x="60" y="109"/>
                    <a:pt x="64" y="106"/>
                    <a:pt x="68" y="101"/>
                  </a:cubicBezTo>
                  <a:cubicBezTo>
                    <a:pt x="71" y="97"/>
                    <a:pt x="74" y="91"/>
                    <a:pt x="76" y="84"/>
                  </a:cubicBezTo>
                  <a:cubicBezTo>
                    <a:pt x="78" y="76"/>
                    <a:pt x="79" y="67"/>
                    <a:pt x="79" y="57"/>
                  </a:cubicBezTo>
                  <a:cubicBezTo>
                    <a:pt x="79" y="49"/>
                    <a:pt x="79" y="43"/>
                    <a:pt x="78" y="37"/>
                  </a:cubicBezTo>
                  <a:cubicBezTo>
                    <a:pt x="77" y="31"/>
                    <a:pt x="76" y="26"/>
                    <a:pt x="74" y="22"/>
                  </a:cubicBezTo>
                  <a:cubicBezTo>
                    <a:pt x="72" y="18"/>
                    <a:pt x="70" y="14"/>
                    <a:pt x="68" y="11"/>
                  </a:cubicBezTo>
                  <a:cubicBezTo>
                    <a:pt x="66" y="9"/>
                    <a:pt x="63" y="6"/>
                    <a:pt x="60" y="5"/>
                  </a:cubicBezTo>
                  <a:cubicBezTo>
                    <a:pt x="57" y="3"/>
                    <a:pt x="54" y="2"/>
                    <a:pt x="51" y="1"/>
                  </a:cubicBezTo>
                  <a:cubicBezTo>
                    <a:pt x="47" y="0"/>
                    <a:pt x="44" y="0"/>
                    <a:pt x="40" y="0"/>
                  </a:cubicBezTo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Freeform 51"/>
            <p:cNvSpPr>
              <a:spLocks/>
            </p:cNvSpPr>
            <p:nvPr/>
          </p:nvSpPr>
          <p:spPr bwMode="auto">
            <a:xfrm>
              <a:off x="5659438" y="1330643"/>
              <a:ext cx="157163" cy="241300"/>
            </a:xfrm>
            <a:custGeom>
              <a:avLst/>
              <a:gdLst>
                <a:gd name="T0" fmla="*/ 63 w 99"/>
                <a:gd name="T1" fmla="*/ 0 h 152"/>
                <a:gd name="T2" fmla="*/ 43 w 99"/>
                <a:gd name="T3" fmla="*/ 0 h 152"/>
                <a:gd name="T4" fmla="*/ 4 w 99"/>
                <a:gd name="T5" fmla="*/ 24 h 152"/>
                <a:gd name="T6" fmla="*/ 4 w 99"/>
                <a:gd name="T7" fmla="*/ 43 h 152"/>
                <a:gd name="T8" fmla="*/ 41 w 99"/>
                <a:gd name="T9" fmla="*/ 20 h 152"/>
                <a:gd name="T10" fmla="*/ 41 w 99"/>
                <a:gd name="T11" fmla="*/ 135 h 152"/>
                <a:gd name="T12" fmla="*/ 0 w 99"/>
                <a:gd name="T13" fmla="*/ 135 h 152"/>
                <a:gd name="T14" fmla="*/ 0 w 99"/>
                <a:gd name="T15" fmla="*/ 152 h 152"/>
                <a:gd name="T16" fmla="*/ 99 w 99"/>
                <a:gd name="T17" fmla="*/ 152 h 152"/>
                <a:gd name="T18" fmla="*/ 99 w 99"/>
                <a:gd name="T19" fmla="*/ 135 h 152"/>
                <a:gd name="T20" fmla="*/ 63 w 99"/>
                <a:gd name="T21" fmla="*/ 135 h 152"/>
                <a:gd name="T22" fmla="*/ 63 w 99"/>
                <a:gd name="T2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52">
                  <a:moveTo>
                    <a:pt x="63" y="0"/>
                  </a:moveTo>
                  <a:lnTo>
                    <a:pt x="43" y="0"/>
                  </a:lnTo>
                  <a:lnTo>
                    <a:pt x="4" y="24"/>
                  </a:lnTo>
                  <a:lnTo>
                    <a:pt x="4" y="43"/>
                  </a:lnTo>
                  <a:lnTo>
                    <a:pt x="41" y="20"/>
                  </a:lnTo>
                  <a:lnTo>
                    <a:pt x="41" y="135"/>
                  </a:lnTo>
                  <a:lnTo>
                    <a:pt x="0" y="135"/>
                  </a:lnTo>
                  <a:lnTo>
                    <a:pt x="0" y="152"/>
                  </a:lnTo>
                  <a:lnTo>
                    <a:pt x="99" y="152"/>
                  </a:lnTo>
                  <a:lnTo>
                    <a:pt x="99" y="135"/>
                  </a:lnTo>
                  <a:lnTo>
                    <a:pt x="63" y="1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7" name="Freeform 53"/>
            <p:cNvSpPr>
              <a:spLocks/>
            </p:cNvSpPr>
            <p:nvPr/>
          </p:nvSpPr>
          <p:spPr bwMode="auto">
            <a:xfrm>
              <a:off x="5999163" y="3151505"/>
              <a:ext cx="369888" cy="249237"/>
            </a:xfrm>
            <a:custGeom>
              <a:avLst/>
              <a:gdLst/>
              <a:ahLst/>
              <a:cxnLst/>
              <a:rect l="l" t="t" r="r" b="b"/>
              <a:pathLst>
                <a:path w="369888" h="249237">
                  <a:moveTo>
                    <a:pt x="88107" y="28575"/>
                  </a:moveTo>
                  <a:cubicBezTo>
                    <a:pt x="79410" y="28575"/>
                    <a:pt x="72887" y="28575"/>
                    <a:pt x="66365" y="32918"/>
                  </a:cubicBezTo>
                  <a:cubicBezTo>
                    <a:pt x="59842" y="35089"/>
                    <a:pt x="55494" y="41604"/>
                    <a:pt x="51145" y="48118"/>
                  </a:cubicBezTo>
                  <a:cubicBezTo>
                    <a:pt x="46797" y="54632"/>
                    <a:pt x="44623" y="65489"/>
                    <a:pt x="42449" y="76346"/>
                  </a:cubicBezTo>
                  <a:cubicBezTo>
                    <a:pt x="40274" y="89374"/>
                    <a:pt x="38100" y="104574"/>
                    <a:pt x="38100" y="124117"/>
                  </a:cubicBezTo>
                  <a:cubicBezTo>
                    <a:pt x="38100" y="141488"/>
                    <a:pt x="40274" y="156688"/>
                    <a:pt x="42449" y="167545"/>
                  </a:cubicBezTo>
                  <a:cubicBezTo>
                    <a:pt x="44623" y="180573"/>
                    <a:pt x="46797" y="189259"/>
                    <a:pt x="51145" y="197945"/>
                  </a:cubicBezTo>
                  <a:cubicBezTo>
                    <a:pt x="55494" y="204459"/>
                    <a:pt x="59842" y="210973"/>
                    <a:pt x="66365" y="213144"/>
                  </a:cubicBezTo>
                  <a:cubicBezTo>
                    <a:pt x="72887" y="217487"/>
                    <a:pt x="79410" y="217487"/>
                    <a:pt x="88107" y="217487"/>
                  </a:cubicBezTo>
                  <a:cubicBezTo>
                    <a:pt x="94629" y="217487"/>
                    <a:pt x="101152" y="217487"/>
                    <a:pt x="107675" y="213144"/>
                  </a:cubicBezTo>
                  <a:cubicBezTo>
                    <a:pt x="114197" y="210973"/>
                    <a:pt x="118545" y="204459"/>
                    <a:pt x="122894" y="197945"/>
                  </a:cubicBezTo>
                  <a:cubicBezTo>
                    <a:pt x="127242" y="189259"/>
                    <a:pt x="131591" y="180573"/>
                    <a:pt x="133765" y="167545"/>
                  </a:cubicBezTo>
                  <a:cubicBezTo>
                    <a:pt x="135939" y="156688"/>
                    <a:pt x="138113" y="141488"/>
                    <a:pt x="138113" y="124117"/>
                  </a:cubicBezTo>
                  <a:cubicBezTo>
                    <a:pt x="138113" y="104574"/>
                    <a:pt x="135939" y="89374"/>
                    <a:pt x="133765" y="76346"/>
                  </a:cubicBezTo>
                  <a:cubicBezTo>
                    <a:pt x="131591" y="65489"/>
                    <a:pt x="129416" y="54632"/>
                    <a:pt x="125068" y="48118"/>
                  </a:cubicBezTo>
                  <a:lnTo>
                    <a:pt x="109849" y="32918"/>
                  </a:lnTo>
                  <a:cubicBezTo>
                    <a:pt x="103326" y="28575"/>
                    <a:pt x="96804" y="28575"/>
                    <a:pt x="88107" y="28575"/>
                  </a:cubicBezTo>
                  <a:close/>
                  <a:moveTo>
                    <a:pt x="286544" y="0"/>
                  </a:moveTo>
                  <a:cubicBezTo>
                    <a:pt x="297511" y="0"/>
                    <a:pt x="308477" y="0"/>
                    <a:pt x="319443" y="4366"/>
                  </a:cubicBezTo>
                  <a:cubicBezTo>
                    <a:pt x="328216" y="6549"/>
                    <a:pt x="336989" y="10914"/>
                    <a:pt x="343569" y="15280"/>
                  </a:cubicBezTo>
                  <a:cubicBezTo>
                    <a:pt x="350149" y="21828"/>
                    <a:pt x="356729" y="28377"/>
                    <a:pt x="361115" y="37108"/>
                  </a:cubicBezTo>
                  <a:cubicBezTo>
                    <a:pt x="363308" y="45839"/>
                    <a:pt x="365502" y="54570"/>
                    <a:pt x="365502" y="65485"/>
                  </a:cubicBezTo>
                  <a:cubicBezTo>
                    <a:pt x="365502" y="74216"/>
                    <a:pt x="363308" y="82947"/>
                    <a:pt x="361115" y="89495"/>
                  </a:cubicBezTo>
                  <a:cubicBezTo>
                    <a:pt x="358922" y="96044"/>
                    <a:pt x="354535" y="102592"/>
                    <a:pt x="350149" y="109141"/>
                  </a:cubicBezTo>
                  <a:cubicBezTo>
                    <a:pt x="345762" y="117872"/>
                    <a:pt x="339183" y="122238"/>
                    <a:pt x="332603" y="128786"/>
                  </a:cubicBezTo>
                  <a:cubicBezTo>
                    <a:pt x="328216" y="135335"/>
                    <a:pt x="321636" y="139700"/>
                    <a:pt x="315057" y="146249"/>
                  </a:cubicBezTo>
                  <a:cubicBezTo>
                    <a:pt x="306284" y="152797"/>
                    <a:pt x="299704" y="157163"/>
                    <a:pt x="293124" y="163711"/>
                  </a:cubicBezTo>
                  <a:cubicBezTo>
                    <a:pt x="286544" y="168077"/>
                    <a:pt x="279964" y="174625"/>
                    <a:pt x="273385" y="178991"/>
                  </a:cubicBezTo>
                  <a:cubicBezTo>
                    <a:pt x="266805" y="185539"/>
                    <a:pt x="262418" y="189905"/>
                    <a:pt x="258032" y="196453"/>
                  </a:cubicBezTo>
                  <a:cubicBezTo>
                    <a:pt x="253645" y="203002"/>
                    <a:pt x="249259" y="207367"/>
                    <a:pt x="247066" y="213916"/>
                  </a:cubicBezTo>
                  <a:cubicBezTo>
                    <a:pt x="369888" y="213916"/>
                    <a:pt x="369888" y="213916"/>
                    <a:pt x="369888" y="213916"/>
                  </a:cubicBezTo>
                  <a:cubicBezTo>
                    <a:pt x="369888" y="244475"/>
                    <a:pt x="369888" y="244475"/>
                    <a:pt x="369888" y="244475"/>
                  </a:cubicBezTo>
                  <a:lnTo>
                    <a:pt x="203200" y="244475"/>
                  </a:lnTo>
                  <a:cubicBezTo>
                    <a:pt x="203200" y="218281"/>
                    <a:pt x="203200" y="218281"/>
                    <a:pt x="203200" y="218281"/>
                  </a:cubicBezTo>
                  <a:cubicBezTo>
                    <a:pt x="207587" y="209550"/>
                    <a:pt x="211973" y="203002"/>
                    <a:pt x="216360" y="194270"/>
                  </a:cubicBezTo>
                  <a:cubicBezTo>
                    <a:pt x="222940" y="187722"/>
                    <a:pt x="229519" y="178991"/>
                    <a:pt x="236099" y="172442"/>
                  </a:cubicBezTo>
                  <a:cubicBezTo>
                    <a:pt x="242679" y="165894"/>
                    <a:pt x="249259" y="159345"/>
                    <a:pt x="255839" y="152797"/>
                  </a:cubicBezTo>
                  <a:cubicBezTo>
                    <a:pt x="262418" y="146249"/>
                    <a:pt x="271191" y="141883"/>
                    <a:pt x="277771" y="135335"/>
                  </a:cubicBezTo>
                  <a:cubicBezTo>
                    <a:pt x="284351" y="128786"/>
                    <a:pt x="290931" y="124420"/>
                    <a:pt x="297511" y="117872"/>
                  </a:cubicBezTo>
                  <a:cubicBezTo>
                    <a:pt x="301897" y="113506"/>
                    <a:pt x="308477" y="106958"/>
                    <a:pt x="312863" y="100410"/>
                  </a:cubicBezTo>
                  <a:cubicBezTo>
                    <a:pt x="317250" y="96044"/>
                    <a:pt x="321636" y="89495"/>
                    <a:pt x="323830" y="85130"/>
                  </a:cubicBezTo>
                  <a:cubicBezTo>
                    <a:pt x="326023" y="78581"/>
                    <a:pt x="328216" y="72033"/>
                    <a:pt x="328216" y="65485"/>
                  </a:cubicBezTo>
                  <a:cubicBezTo>
                    <a:pt x="328216" y="58936"/>
                    <a:pt x="326023" y="54570"/>
                    <a:pt x="323830" y="50205"/>
                  </a:cubicBezTo>
                  <a:cubicBezTo>
                    <a:pt x="321636" y="45839"/>
                    <a:pt x="319443" y="41474"/>
                    <a:pt x="315057" y="37108"/>
                  </a:cubicBezTo>
                  <a:cubicBezTo>
                    <a:pt x="312863" y="34925"/>
                    <a:pt x="308477" y="32742"/>
                    <a:pt x="301897" y="30560"/>
                  </a:cubicBezTo>
                  <a:cubicBezTo>
                    <a:pt x="297511" y="28377"/>
                    <a:pt x="293124" y="28377"/>
                    <a:pt x="286544" y="28377"/>
                  </a:cubicBezTo>
                  <a:cubicBezTo>
                    <a:pt x="279964" y="28377"/>
                    <a:pt x="275578" y="28377"/>
                    <a:pt x="268998" y="30560"/>
                  </a:cubicBezTo>
                  <a:cubicBezTo>
                    <a:pt x="264612" y="32742"/>
                    <a:pt x="260225" y="34925"/>
                    <a:pt x="255839" y="39291"/>
                  </a:cubicBezTo>
                  <a:cubicBezTo>
                    <a:pt x="253645" y="41474"/>
                    <a:pt x="249259" y="45839"/>
                    <a:pt x="247066" y="50205"/>
                  </a:cubicBezTo>
                  <a:cubicBezTo>
                    <a:pt x="244872" y="54570"/>
                    <a:pt x="242679" y="61119"/>
                    <a:pt x="242679" y="67667"/>
                  </a:cubicBezTo>
                  <a:cubicBezTo>
                    <a:pt x="205394" y="63302"/>
                    <a:pt x="205394" y="63302"/>
                    <a:pt x="205394" y="63302"/>
                  </a:cubicBezTo>
                  <a:cubicBezTo>
                    <a:pt x="205394" y="54570"/>
                    <a:pt x="207587" y="45839"/>
                    <a:pt x="211973" y="39291"/>
                  </a:cubicBezTo>
                  <a:cubicBezTo>
                    <a:pt x="216360" y="30560"/>
                    <a:pt x="220746" y="24011"/>
                    <a:pt x="227326" y="17463"/>
                  </a:cubicBezTo>
                  <a:cubicBezTo>
                    <a:pt x="233906" y="13097"/>
                    <a:pt x="242679" y="8731"/>
                    <a:pt x="251452" y="4366"/>
                  </a:cubicBezTo>
                  <a:cubicBezTo>
                    <a:pt x="262418" y="0"/>
                    <a:pt x="273385" y="0"/>
                    <a:pt x="286544" y="0"/>
                  </a:cubicBezTo>
                  <a:close/>
                  <a:moveTo>
                    <a:pt x="87614" y="0"/>
                  </a:moveTo>
                  <a:cubicBezTo>
                    <a:pt x="96376" y="0"/>
                    <a:pt x="102947" y="0"/>
                    <a:pt x="109518" y="2186"/>
                  </a:cubicBezTo>
                  <a:cubicBezTo>
                    <a:pt x="118279" y="2186"/>
                    <a:pt x="124850" y="6559"/>
                    <a:pt x="131422" y="8745"/>
                  </a:cubicBezTo>
                  <a:cubicBezTo>
                    <a:pt x="137993" y="13118"/>
                    <a:pt x="142373" y="17490"/>
                    <a:pt x="148944" y="24049"/>
                  </a:cubicBezTo>
                  <a:cubicBezTo>
                    <a:pt x="153325" y="30608"/>
                    <a:pt x="157706" y="39353"/>
                    <a:pt x="162086" y="48098"/>
                  </a:cubicBezTo>
                  <a:cubicBezTo>
                    <a:pt x="166467" y="56844"/>
                    <a:pt x="168658" y="67775"/>
                    <a:pt x="170848" y="80893"/>
                  </a:cubicBezTo>
                  <a:lnTo>
                    <a:pt x="173038" y="124619"/>
                  </a:lnTo>
                  <a:cubicBezTo>
                    <a:pt x="173038" y="146482"/>
                    <a:pt x="170848" y="166158"/>
                    <a:pt x="166467" y="183648"/>
                  </a:cubicBezTo>
                  <a:cubicBezTo>
                    <a:pt x="162086" y="198952"/>
                    <a:pt x="155515" y="212070"/>
                    <a:pt x="148944" y="220815"/>
                  </a:cubicBezTo>
                  <a:cubicBezTo>
                    <a:pt x="140183" y="231747"/>
                    <a:pt x="131422" y="238306"/>
                    <a:pt x="120470" y="242678"/>
                  </a:cubicBezTo>
                  <a:cubicBezTo>
                    <a:pt x="109518" y="247051"/>
                    <a:pt x="98566" y="249237"/>
                    <a:pt x="87614" y="249237"/>
                  </a:cubicBezTo>
                  <a:cubicBezTo>
                    <a:pt x="74472" y="249237"/>
                    <a:pt x="63521" y="247051"/>
                    <a:pt x="52569" y="242678"/>
                  </a:cubicBezTo>
                  <a:cubicBezTo>
                    <a:pt x="41617" y="238306"/>
                    <a:pt x="32856" y="231747"/>
                    <a:pt x="26285" y="220815"/>
                  </a:cubicBezTo>
                  <a:cubicBezTo>
                    <a:pt x="17523" y="212070"/>
                    <a:pt x="10952" y="198952"/>
                    <a:pt x="6571" y="183648"/>
                  </a:cubicBezTo>
                  <a:cubicBezTo>
                    <a:pt x="2191" y="166158"/>
                    <a:pt x="0" y="146482"/>
                    <a:pt x="0" y="124619"/>
                  </a:cubicBezTo>
                  <a:cubicBezTo>
                    <a:pt x="0" y="107128"/>
                    <a:pt x="2191" y="94011"/>
                    <a:pt x="4381" y="80893"/>
                  </a:cubicBezTo>
                  <a:cubicBezTo>
                    <a:pt x="6571" y="67775"/>
                    <a:pt x="8762" y="56844"/>
                    <a:pt x="13142" y="48098"/>
                  </a:cubicBezTo>
                  <a:cubicBezTo>
                    <a:pt x="15333" y="39353"/>
                    <a:pt x="19713" y="30608"/>
                    <a:pt x="26285" y="24049"/>
                  </a:cubicBezTo>
                  <a:cubicBezTo>
                    <a:pt x="30665" y="17490"/>
                    <a:pt x="37236" y="13118"/>
                    <a:pt x="43807" y="8745"/>
                  </a:cubicBezTo>
                  <a:cubicBezTo>
                    <a:pt x="50378" y="6559"/>
                    <a:pt x="56949" y="2186"/>
                    <a:pt x="63521" y="2186"/>
                  </a:cubicBezTo>
                  <a:cubicBezTo>
                    <a:pt x="72282" y="0"/>
                    <a:pt x="78853" y="0"/>
                    <a:pt x="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1" name="Freeform 56"/>
            <p:cNvSpPr>
              <a:spLocks/>
            </p:cNvSpPr>
            <p:nvPr/>
          </p:nvSpPr>
          <p:spPr bwMode="auto">
            <a:xfrm>
              <a:off x="4573588" y="4537393"/>
              <a:ext cx="368300" cy="249237"/>
            </a:xfrm>
            <a:custGeom>
              <a:avLst/>
              <a:gdLst/>
              <a:ahLst/>
              <a:cxnLst/>
              <a:rect l="l" t="t" r="r" b="b"/>
              <a:pathLst>
                <a:path w="368300" h="249237">
                  <a:moveTo>
                    <a:pt x="85725" y="28575"/>
                  </a:moveTo>
                  <a:cubicBezTo>
                    <a:pt x="76890" y="28575"/>
                    <a:pt x="70264" y="30758"/>
                    <a:pt x="63638" y="32941"/>
                  </a:cubicBezTo>
                  <a:cubicBezTo>
                    <a:pt x="57012" y="37306"/>
                    <a:pt x="52595" y="41672"/>
                    <a:pt x="48177" y="48221"/>
                  </a:cubicBezTo>
                  <a:cubicBezTo>
                    <a:pt x="43760" y="56952"/>
                    <a:pt x="41551" y="65683"/>
                    <a:pt x="39343" y="78780"/>
                  </a:cubicBezTo>
                  <a:cubicBezTo>
                    <a:pt x="37134" y="89694"/>
                    <a:pt x="34925" y="104973"/>
                    <a:pt x="34925" y="124619"/>
                  </a:cubicBezTo>
                  <a:cubicBezTo>
                    <a:pt x="34925" y="142081"/>
                    <a:pt x="37134" y="157361"/>
                    <a:pt x="39343" y="170458"/>
                  </a:cubicBezTo>
                  <a:cubicBezTo>
                    <a:pt x="41551" y="181372"/>
                    <a:pt x="43760" y="192286"/>
                    <a:pt x="48177" y="198834"/>
                  </a:cubicBezTo>
                  <a:cubicBezTo>
                    <a:pt x="52595" y="207565"/>
                    <a:pt x="57012" y="211931"/>
                    <a:pt x="63638" y="214114"/>
                  </a:cubicBezTo>
                  <a:cubicBezTo>
                    <a:pt x="70264" y="218479"/>
                    <a:pt x="76890" y="220662"/>
                    <a:pt x="85725" y="220662"/>
                  </a:cubicBezTo>
                  <a:cubicBezTo>
                    <a:pt x="94560" y="220662"/>
                    <a:pt x="101186" y="218479"/>
                    <a:pt x="107812" y="214114"/>
                  </a:cubicBezTo>
                  <a:cubicBezTo>
                    <a:pt x="112230" y="211931"/>
                    <a:pt x="118856" y="207565"/>
                    <a:pt x="123273" y="198834"/>
                  </a:cubicBezTo>
                  <a:cubicBezTo>
                    <a:pt x="127690" y="192286"/>
                    <a:pt x="129899" y="181372"/>
                    <a:pt x="132108" y="170458"/>
                  </a:cubicBezTo>
                  <a:cubicBezTo>
                    <a:pt x="134317" y="157361"/>
                    <a:pt x="136525" y="142081"/>
                    <a:pt x="136525" y="124619"/>
                  </a:cubicBezTo>
                  <a:cubicBezTo>
                    <a:pt x="136525" y="104973"/>
                    <a:pt x="134317" y="89694"/>
                    <a:pt x="132108" y="78780"/>
                  </a:cubicBezTo>
                  <a:cubicBezTo>
                    <a:pt x="129899" y="65683"/>
                    <a:pt x="127690" y="54769"/>
                    <a:pt x="123273" y="48221"/>
                  </a:cubicBezTo>
                  <a:cubicBezTo>
                    <a:pt x="118856" y="41672"/>
                    <a:pt x="114438" y="35124"/>
                    <a:pt x="107812" y="32941"/>
                  </a:cubicBezTo>
                  <a:cubicBezTo>
                    <a:pt x="101186" y="30758"/>
                    <a:pt x="94560" y="28575"/>
                    <a:pt x="85725" y="28575"/>
                  </a:cubicBezTo>
                  <a:close/>
                  <a:moveTo>
                    <a:pt x="283369" y="0"/>
                  </a:moveTo>
                  <a:cubicBezTo>
                    <a:pt x="296435" y="0"/>
                    <a:pt x="309502" y="2187"/>
                    <a:pt x="318212" y="4373"/>
                  </a:cubicBezTo>
                  <a:cubicBezTo>
                    <a:pt x="329101" y="8745"/>
                    <a:pt x="337812" y="13118"/>
                    <a:pt x="344345" y="17491"/>
                  </a:cubicBezTo>
                  <a:cubicBezTo>
                    <a:pt x="350878" y="24049"/>
                    <a:pt x="355234" y="30608"/>
                    <a:pt x="357412" y="39353"/>
                  </a:cubicBezTo>
                  <a:cubicBezTo>
                    <a:pt x="361767" y="45912"/>
                    <a:pt x="361767" y="54657"/>
                    <a:pt x="361767" y="63403"/>
                  </a:cubicBezTo>
                  <a:cubicBezTo>
                    <a:pt x="361767" y="69962"/>
                    <a:pt x="361767" y="76520"/>
                    <a:pt x="359589" y="83079"/>
                  </a:cubicBezTo>
                  <a:cubicBezTo>
                    <a:pt x="357412" y="89638"/>
                    <a:pt x="353056" y="96197"/>
                    <a:pt x="350878" y="100570"/>
                  </a:cubicBezTo>
                  <a:cubicBezTo>
                    <a:pt x="346523" y="104942"/>
                    <a:pt x="339990" y="109315"/>
                    <a:pt x="333457" y="113687"/>
                  </a:cubicBezTo>
                  <a:cubicBezTo>
                    <a:pt x="326923" y="115874"/>
                    <a:pt x="320390" y="120246"/>
                    <a:pt x="311679" y="120246"/>
                  </a:cubicBezTo>
                  <a:cubicBezTo>
                    <a:pt x="320390" y="122432"/>
                    <a:pt x="329101" y="124619"/>
                    <a:pt x="337812" y="128991"/>
                  </a:cubicBezTo>
                  <a:cubicBezTo>
                    <a:pt x="344345" y="131178"/>
                    <a:pt x="350878" y="135550"/>
                    <a:pt x="355234" y="142109"/>
                  </a:cubicBezTo>
                  <a:cubicBezTo>
                    <a:pt x="359589" y="146482"/>
                    <a:pt x="363945" y="153041"/>
                    <a:pt x="366123" y="157413"/>
                  </a:cubicBezTo>
                  <a:lnTo>
                    <a:pt x="368300" y="179276"/>
                  </a:lnTo>
                  <a:cubicBezTo>
                    <a:pt x="368300" y="190207"/>
                    <a:pt x="366123" y="198953"/>
                    <a:pt x="363945" y="207698"/>
                  </a:cubicBezTo>
                  <a:cubicBezTo>
                    <a:pt x="359589" y="216443"/>
                    <a:pt x="355234" y="225188"/>
                    <a:pt x="346523" y="229561"/>
                  </a:cubicBezTo>
                  <a:cubicBezTo>
                    <a:pt x="339990" y="236120"/>
                    <a:pt x="331279" y="240492"/>
                    <a:pt x="320390" y="244865"/>
                  </a:cubicBezTo>
                  <a:cubicBezTo>
                    <a:pt x="309502" y="247051"/>
                    <a:pt x="298613" y="249237"/>
                    <a:pt x="283369" y="249237"/>
                  </a:cubicBezTo>
                  <a:cubicBezTo>
                    <a:pt x="268125" y="249237"/>
                    <a:pt x="257236" y="247051"/>
                    <a:pt x="246347" y="242678"/>
                  </a:cubicBezTo>
                  <a:cubicBezTo>
                    <a:pt x="235459" y="240492"/>
                    <a:pt x="226748" y="233933"/>
                    <a:pt x="220215" y="227374"/>
                  </a:cubicBezTo>
                  <a:cubicBezTo>
                    <a:pt x="213681" y="223002"/>
                    <a:pt x="207148" y="214257"/>
                    <a:pt x="204970" y="207698"/>
                  </a:cubicBezTo>
                  <a:cubicBezTo>
                    <a:pt x="200615" y="198953"/>
                    <a:pt x="198437" y="190207"/>
                    <a:pt x="198437" y="181462"/>
                  </a:cubicBezTo>
                  <a:cubicBezTo>
                    <a:pt x="235459" y="179276"/>
                    <a:pt x="235459" y="179276"/>
                    <a:pt x="235459" y="179276"/>
                  </a:cubicBezTo>
                  <a:cubicBezTo>
                    <a:pt x="235459" y="185835"/>
                    <a:pt x="237636" y="190207"/>
                    <a:pt x="239814" y="194580"/>
                  </a:cubicBezTo>
                  <a:cubicBezTo>
                    <a:pt x="241992" y="201139"/>
                    <a:pt x="244170" y="205511"/>
                    <a:pt x="248525" y="207698"/>
                  </a:cubicBezTo>
                  <a:cubicBezTo>
                    <a:pt x="252881" y="212070"/>
                    <a:pt x="257236" y="214257"/>
                    <a:pt x="263769" y="216443"/>
                  </a:cubicBezTo>
                  <a:cubicBezTo>
                    <a:pt x="270302" y="218629"/>
                    <a:pt x="276836" y="218629"/>
                    <a:pt x="283369" y="218629"/>
                  </a:cubicBezTo>
                  <a:cubicBezTo>
                    <a:pt x="298613" y="218629"/>
                    <a:pt x="309502" y="216443"/>
                    <a:pt x="318212" y="207698"/>
                  </a:cubicBezTo>
                  <a:cubicBezTo>
                    <a:pt x="326923" y="201139"/>
                    <a:pt x="331279" y="190207"/>
                    <a:pt x="331279" y="177090"/>
                  </a:cubicBezTo>
                  <a:cubicBezTo>
                    <a:pt x="331279" y="168345"/>
                    <a:pt x="329101" y="161786"/>
                    <a:pt x="324746" y="157413"/>
                  </a:cubicBezTo>
                  <a:cubicBezTo>
                    <a:pt x="322568" y="150854"/>
                    <a:pt x="316035" y="146482"/>
                    <a:pt x="311679" y="144295"/>
                  </a:cubicBezTo>
                  <a:cubicBezTo>
                    <a:pt x="305146" y="142109"/>
                    <a:pt x="300791" y="139923"/>
                    <a:pt x="294257" y="137736"/>
                  </a:cubicBezTo>
                  <a:cubicBezTo>
                    <a:pt x="287724" y="137736"/>
                    <a:pt x="281191" y="137736"/>
                    <a:pt x="274658" y="137736"/>
                  </a:cubicBezTo>
                  <a:lnTo>
                    <a:pt x="259414" y="137736"/>
                  </a:lnTo>
                  <a:cubicBezTo>
                    <a:pt x="257236" y="137736"/>
                    <a:pt x="257236" y="137736"/>
                    <a:pt x="257236" y="137736"/>
                  </a:cubicBezTo>
                  <a:cubicBezTo>
                    <a:pt x="257236" y="107128"/>
                    <a:pt x="257236" y="107128"/>
                    <a:pt x="257236" y="107128"/>
                  </a:cubicBezTo>
                  <a:lnTo>
                    <a:pt x="272480" y="107128"/>
                  </a:lnTo>
                  <a:cubicBezTo>
                    <a:pt x="274658" y="107128"/>
                    <a:pt x="274658" y="107128"/>
                    <a:pt x="274658" y="107128"/>
                  </a:cubicBezTo>
                  <a:cubicBezTo>
                    <a:pt x="279013" y="107128"/>
                    <a:pt x="285546" y="107128"/>
                    <a:pt x="292080" y="104942"/>
                  </a:cubicBezTo>
                  <a:cubicBezTo>
                    <a:pt x="298613" y="104942"/>
                    <a:pt x="302968" y="102756"/>
                    <a:pt x="307324" y="98383"/>
                  </a:cubicBezTo>
                  <a:cubicBezTo>
                    <a:pt x="313857" y="96197"/>
                    <a:pt x="318212" y="91824"/>
                    <a:pt x="320390" y="87452"/>
                  </a:cubicBezTo>
                  <a:cubicBezTo>
                    <a:pt x="324746" y="83079"/>
                    <a:pt x="324746" y="76520"/>
                    <a:pt x="324746" y="67775"/>
                  </a:cubicBezTo>
                  <a:cubicBezTo>
                    <a:pt x="324746" y="56844"/>
                    <a:pt x="322568" y="45912"/>
                    <a:pt x="313857" y="39353"/>
                  </a:cubicBezTo>
                  <a:cubicBezTo>
                    <a:pt x="307324" y="32795"/>
                    <a:pt x="296435" y="28422"/>
                    <a:pt x="283369" y="28422"/>
                  </a:cubicBezTo>
                  <a:cubicBezTo>
                    <a:pt x="270302" y="28422"/>
                    <a:pt x="259414" y="32795"/>
                    <a:pt x="250703" y="39353"/>
                  </a:cubicBezTo>
                  <a:cubicBezTo>
                    <a:pt x="244170" y="45912"/>
                    <a:pt x="239814" y="54657"/>
                    <a:pt x="237636" y="65589"/>
                  </a:cubicBezTo>
                  <a:cubicBezTo>
                    <a:pt x="200615" y="63403"/>
                    <a:pt x="200615" y="63403"/>
                    <a:pt x="200615" y="63403"/>
                  </a:cubicBezTo>
                  <a:cubicBezTo>
                    <a:pt x="202793" y="52471"/>
                    <a:pt x="204970" y="43726"/>
                    <a:pt x="211504" y="34981"/>
                  </a:cubicBezTo>
                  <a:cubicBezTo>
                    <a:pt x="215859" y="28422"/>
                    <a:pt x="222392" y="21863"/>
                    <a:pt x="228925" y="15304"/>
                  </a:cubicBezTo>
                  <a:cubicBezTo>
                    <a:pt x="235459" y="10932"/>
                    <a:pt x="244170" y="6559"/>
                    <a:pt x="252881" y="4373"/>
                  </a:cubicBezTo>
                  <a:cubicBezTo>
                    <a:pt x="261591" y="0"/>
                    <a:pt x="272480" y="0"/>
                    <a:pt x="283369" y="0"/>
                  </a:cubicBezTo>
                  <a:close/>
                  <a:moveTo>
                    <a:pt x="85424" y="0"/>
                  </a:moveTo>
                  <a:cubicBezTo>
                    <a:pt x="94185" y="0"/>
                    <a:pt x="100757" y="0"/>
                    <a:pt x="109518" y="2187"/>
                  </a:cubicBezTo>
                  <a:cubicBezTo>
                    <a:pt x="116089" y="4373"/>
                    <a:pt x="122660" y="6559"/>
                    <a:pt x="129231" y="10932"/>
                  </a:cubicBezTo>
                  <a:cubicBezTo>
                    <a:pt x="135802" y="13118"/>
                    <a:pt x="142373" y="19677"/>
                    <a:pt x="146754" y="26236"/>
                  </a:cubicBezTo>
                  <a:cubicBezTo>
                    <a:pt x="151135" y="30608"/>
                    <a:pt x="155515" y="39353"/>
                    <a:pt x="159896" y="48099"/>
                  </a:cubicBezTo>
                  <a:cubicBezTo>
                    <a:pt x="164277" y="56844"/>
                    <a:pt x="166467" y="67775"/>
                    <a:pt x="168658" y="80893"/>
                  </a:cubicBezTo>
                  <a:lnTo>
                    <a:pt x="173038" y="124619"/>
                  </a:lnTo>
                  <a:cubicBezTo>
                    <a:pt x="173038" y="148668"/>
                    <a:pt x="170848" y="166158"/>
                    <a:pt x="164277" y="183649"/>
                  </a:cubicBezTo>
                  <a:cubicBezTo>
                    <a:pt x="159896" y="198953"/>
                    <a:pt x="155515" y="212070"/>
                    <a:pt x="146754" y="220815"/>
                  </a:cubicBezTo>
                  <a:cubicBezTo>
                    <a:pt x="137993" y="231747"/>
                    <a:pt x="129231" y="238306"/>
                    <a:pt x="118279" y="242678"/>
                  </a:cubicBezTo>
                  <a:cubicBezTo>
                    <a:pt x="107328" y="247051"/>
                    <a:pt x="96376" y="249237"/>
                    <a:pt x="85424" y="249237"/>
                  </a:cubicBezTo>
                  <a:cubicBezTo>
                    <a:pt x="72282" y="249237"/>
                    <a:pt x="61330" y="247051"/>
                    <a:pt x="50378" y="242678"/>
                  </a:cubicBezTo>
                  <a:cubicBezTo>
                    <a:pt x="41617" y="238306"/>
                    <a:pt x="30665" y="231747"/>
                    <a:pt x="24094" y="220815"/>
                  </a:cubicBezTo>
                  <a:cubicBezTo>
                    <a:pt x="15333" y="212070"/>
                    <a:pt x="10952" y="198953"/>
                    <a:pt x="6571" y="183649"/>
                  </a:cubicBezTo>
                  <a:cubicBezTo>
                    <a:pt x="2191" y="168345"/>
                    <a:pt x="0" y="148668"/>
                    <a:pt x="0" y="124619"/>
                  </a:cubicBezTo>
                  <a:cubicBezTo>
                    <a:pt x="0" y="107128"/>
                    <a:pt x="0" y="94011"/>
                    <a:pt x="2191" y="80893"/>
                  </a:cubicBezTo>
                  <a:cubicBezTo>
                    <a:pt x="4381" y="67775"/>
                    <a:pt x="6571" y="56844"/>
                    <a:pt x="10952" y="48099"/>
                  </a:cubicBezTo>
                  <a:lnTo>
                    <a:pt x="24094" y="26236"/>
                  </a:lnTo>
                  <a:cubicBezTo>
                    <a:pt x="28475" y="19677"/>
                    <a:pt x="35046" y="13118"/>
                    <a:pt x="41617" y="10932"/>
                  </a:cubicBezTo>
                  <a:cubicBezTo>
                    <a:pt x="48188" y="6559"/>
                    <a:pt x="54759" y="4373"/>
                    <a:pt x="63521" y="2187"/>
                  </a:cubicBezTo>
                  <a:cubicBezTo>
                    <a:pt x="70092" y="0"/>
                    <a:pt x="78853" y="0"/>
                    <a:pt x="854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4" name="Freeform 59"/>
            <p:cNvSpPr>
              <a:spLocks noEditPoints="1"/>
            </p:cNvSpPr>
            <p:nvPr/>
          </p:nvSpPr>
          <p:spPr bwMode="auto">
            <a:xfrm>
              <a:off x="2803525" y="3994468"/>
              <a:ext cx="173038" cy="249237"/>
            </a:xfrm>
            <a:custGeom>
              <a:avLst/>
              <a:gdLst>
                <a:gd name="T0" fmla="*/ 40 w 79"/>
                <a:gd name="T1" fmla="*/ 101 h 114"/>
                <a:gd name="T2" fmla="*/ 30 w 79"/>
                <a:gd name="T3" fmla="*/ 99 h 114"/>
                <a:gd name="T4" fmla="*/ 23 w 79"/>
                <a:gd name="T5" fmla="*/ 91 h 114"/>
                <a:gd name="T6" fmla="*/ 19 w 79"/>
                <a:gd name="T7" fmla="*/ 78 h 114"/>
                <a:gd name="T8" fmla="*/ 17 w 79"/>
                <a:gd name="T9" fmla="*/ 57 h 114"/>
                <a:gd name="T10" fmla="*/ 19 w 79"/>
                <a:gd name="T11" fmla="*/ 36 h 114"/>
                <a:gd name="T12" fmla="*/ 23 w 79"/>
                <a:gd name="T13" fmla="*/ 22 h 114"/>
                <a:gd name="T14" fmla="*/ 30 w 79"/>
                <a:gd name="T15" fmla="*/ 15 h 114"/>
                <a:gd name="T16" fmla="*/ 40 w 79"/>
                <a:gd name="T17" fmla="*/ 13 h 114"/>
                <a:gd name="T18" fmla="*/ 50 w 79"/>
                <a:gd name="T19" fmla="*/ 15 h 114"/>
                <a:gd name="T20" fmla="*/ 57 w 79"/>
                <a:gd name="T21" fmla="*/ 22 h 114"/>
                <a:gd name="T22" fmla="*/ 61 w 79"/>
                <a:gd name="T23" fmla="*/ 36 h 114"/>
                <a:gd name="T24" fmla="*/ 63 w 79"/>
                <a:gd name="T25" fmla="*/ 57 h 114"/>
                <a:gd name="T26" fmla="*/ 61 w 79"/>
                <a:gd name="T27" fmla="*/ 78 h 114"/>
                <a:gd name="T28" fmla="*/ 57 w 79"/>
                <a:gd name="T29" fmla="*/ 91 h 114"/>
                <a:gd name="T30" fmla="*/ 49 w 79"/>
                <a:gd name="T31" fmla="*/ 99 h 114"/>
                <a:gd name="T32" fmla="*/ 40 w 79"/>
                <a:gd name="T33" fmla="*/ 101 h 114"/>
                <a:gd name="T34" fmla="*/ 40 w 79"/>
                <a:gd name="T35" fmla="*/ 0 h 114"/>
                <a:gd name="T36" fmla="*/ 29 w 79"/>
                <a:gd name="T37" fmla="*/ 1 h 114"/>
                <a:gd name="T38" fmla="*/ 20 w 79"/>
                <a:gd name="T39" fmla="*/ 5 h 114"/>
                <a:gd name="T40" fmla="*/ 12 w 79"/>
                <a:gd name="T41" fmla="*/ 12 h 114"/>
                <a:gd name="T42" fmla="*/ 6 w 79"/>
                <a:gd name="T43" fmla="*/ 22 h 114"/>
                <a:gd name="T44" fmla="*/ 2 w 79"/>
                <a:gd name="T45" fmla="*/ 37 h 114"/>
                <a:gd name="T46" fmla="*/ 0 w 79"/>
                <a:gd name="T47" fmla="*/ 57 h 114"/>
                <a:gd name="T48" fmla="*/ 3 w 79"/>
                <a:gd name="T49" fmla="*/ 84 h 114"/>
                <a:gd name="T50" fmla="*/ 12 w 79"/>
                <a:gd name="T51" fmla="*/ 102 h 114"/>
                <a:gd name="T52" fmla="*/ 24 w 79"/>
                <a:gd name="T53" fmla="*/ 111 h 114"/>
                <a:gd name="T54" fmla="*/ 40 w 79"/>
                <a:gd name="T55" fmla="*/ 114 h 114"/>
                <a:gd name="T56" fmla="*/ 55 w 79"/>
                <a:gd name="T57" fmla="*/ 111 h 114"/>
                <a:gd name="T58" fmla="*/ 68 w 79"/>
                <a:gd name="T59" fmla="*/ 102 h 114"/>
                <a:gd name="T60" fmla="*/ 76 w 79"/>
                <a:gd name="T61" fmla="*/ 84 h 114"/>
                <a:gd name="T62" fmla="*/ 79 w 79"/>
                <a:gd name="T63" fmla="*/ 57 h 114"/>
                <a:gd name="T64" fmla="*/ 78 w 79"/>
                <a:gd name="T65" fmla="*/ 37 h 114"/>
                <a:gd name="T66" fmla="*/ 74 w 79"/>
                <a:gd name="T67" fmla="*/ 22 h 114"/>
                <a:gd name="T68" fmla="*/ 68 w 79"/>
                <a:gd name="T69" fmla="*/ 12 h 114"/>
                <a:gd name="T70" fmla="*/ 60 w 79"/>
                <a:gd name="T71" fmla="*/ 5 h 114"/>
                <a:gd name="T72" fmla="*/ 51 w 79"/>
                <a:gd name="T73" fmla="*/ 1 h 114"/>
                <a:gd name="T74" fmla="*/ 40 w 79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114">
                  <a:moveTo>
                    <a:pt x="40" y="101"/>
                  </a:moveTo>
                  <a:cubicBezTo>
                    <a:pt x="36" y="101"/>
                    <a:pt x="33" y="100"/>
                    <a:pt x="30" y="99"/>
                  </a:cubicBezTo>
                  <a:cubicBezTo>
                    <a:pt x="27" y="97"/>
                    <a:pt x="25" y="95"/>
                    <a:pt x="23" y="91"/>
                  </a:cubicBezTo>
                  <a:cubicBezTo>
                    <a:pt x="21" y="88"/>
                    <a:pt x="20" y="83"/>
                    <a:pt x="19" y="78"/>
                  </a:cubicBezTo>
                  <a:cubicBezTo>
                    <a:pt x="18" y="72"/>
                    <a:pt x="17" y="65"/>
                    <a:pt x="17" y="57"/>
                  </a:cubicBezTo>
                  <a:cubicBezTo>
                    <a:pt x="17" y="49"/>
                    <a:pt x="18" y="42"/>
                    <a:pt x="19" y="36"/>
                  </a:cubicBezTo>
                  <a:cubicBezTo>
                    <a:pt x="20" y="30"/>
                    <a:pt x="21" y="26"/>
                    <a:pt x="23" y="22"/>
                  </a:cubicBezTo>
                  <a:cubicBezTo>
                    <a:pt x="25" y="19"/>
                    <a:pt x="27" y="17"/>
                    <a:pt x="30" y="15"/>
                  </a:cubicBezTo>
                  <a:cubicBezTo>
                    <a:pt x="33" y="14"/>
                    <a:pt x="36" y="13"/>
                    <a:pt x="40" y="13"/>
                  </a:cubicBezTo>
                  <a:cubicBezTo>
                    <a:pt x="44" y="13"/>
                    <a:pt x="47" y="14"/>
                    <a:pt x="50" y="15"/>
                  </a:cubicBezTo>
                  <a:cubicBezTo>
                    <a:pt x="53" y="17"/>
                    <a:pt x="55" y="19"/>
                    <a:pt x="57" y="22"/>
                  </a:cubicBezTo>
                  <a:cubicBezTo>
                    <a:pt x="59" y="26"/>
                    <a:pt x="60" y="30"/>
                    <a:pt x="61" y="36"/>
                  </a:cubicBezTo>
                  <a:cubicBezTo>
                    <a:pt x="62" y="41"/>
                    <a:pt x="63" y="48"/>
                    <a:pt x="63" y="57"/>
                  </a:cubicBezTo>
                  <a:cubicBezTo>
                    <a:pt x="63" y="65"/>
                    <a:pt x="62" y="72"/>
                    <a:pt x="61" y="78"/>
                  </a:cubicBezTo>
                  <a:cubicBezTo>
                    <a:pt x="60" y="83"/>
                    <a:pt x="59" y="88"/>
                    <a:pt x="57" y="91"/>
                  </a:cubicBezTo>
                  <a:cubicBezTo>
                    <a:pt x="55" y="95"/>
                    <a:pt x="52" y="97"/>
                    <a:pt x="49" y="99"/>
                  </a:cubicBezTo>
                  <a:cubicBezTo>
                    <a:pt x="47" y="100"/>
                    <a:pt x="43" y="101"/>
                    <a:pt x="40" y="101"/>
                  </a:cubicBezTo>
                  <a:moveTo>
                    <a:pt x="40" y="0"/>
                  </a:moveTo>
                  <a:cubicBezTo>
                    <a:pt x="36" y="0"/>
                    <a:pt x="33" y="0"/>
                    <a:pt x="29" y="1"/>
                  </a:cubicBezTo>
                  <a:cubicBezTo>
                    <a:pt x="26" y="2"/>
                    <a:pt x="23" y="3"/>
                    <a:pt x="20" y="5"/>
                  </a:cubicBezTo>
                  <a:cubicBezTo>
                    <a:pt x="17" y="7"/>
                    <a:pt x="14" y="9"/>
                    <a:pt x="12" y="12"/>
                  </a:cubicBezTo>
                  <a:cubicBezTo>
                    <a:pt x="9" y="15"/>
                    <a:pt x="7" y="18"/>
                    <a:pt x="6" y="22"/>
                  </a:cubicBezTo>
                  <a:cubicBezTo>
                    <a:pt x="4" y="27"/>
                    <a:pt x="3" y="32"/>
                    <a:pt x="2" y="37"/>
                  </a:cubicBezTo>
                  <a:cubicBezTo>
                    <a:pt x="1" y="43"/>
                    <a:pt x="0" y="50"/>
                    <a:pt x="0" y="57"/>
                  </a:cubicBezTo>
                  <a:cubicBezTo>
                    <a:pt x="0" y="68"/>
                    <a:pt x="1" y="77"/>
                    <a:pt x="3" y="84"/>
                  </a:cubicBezTo>
                  <a:cubicBezTo>
                    <a:pt x="6" y="91"/>
                    <a:pt x="8" y="97"/>
                    <a:pt x="12" y="102"/>
                  </a:cubicBezTo>
                  <a:cubicBezTo>
                    <a:pt x="15" y="106"/>
                    <a:pt x="20" y="109"/>
                    <a:pt x="24" y="111"/>
                  </a:cubicBezTo>
                  <a:cubicBezTo>
                    <a:pt x="29" y="113"/>
                    <a:pt x="34" y="114"/>
                    <a:pt x="40" y="114"/>
                  </a:cubicBezTo>
                  <a:cubicBezTo>
                    <a:pt x="45" y="114"/>
                    <a:pt x="50" y="113"/>
                    <a:pt x="55" y="111"/>
                  </a:cubicBezTo>
                  <a:cubicBezTo>
                    <a:pt x="60" y="109"/>
                    <a:pt x="64" y="106"/>
                    <a:pt x="68" y="102"/>
                  </a:cubicBezTo>
                  <a:cubicBezTo>
                    <a:pt x="71" y="97"/>
                    <a:pt x="74" y="91"/>
                    <a:pt x="76" y="84"/>
                  </a:cubicBezTo>
                  <a:cubicBezTo>
                    <a:pt x="78" y="77"/>
                    <a:pt x="79" y="68"/>
                    <a:pt x="79" y="57"/>
                  </a:cubicBezTo>
                  <a:cubicBezTo>
                    <a:pt x="79" y="50"/>
                    <a:pt x="79" y="43"/>
                    <a:pt x="78" y="37"/>
                  </a:cubicBezTo>
                  <a:cubicBezTo>
                    <a:pt x="77" y="32"/>
                    <a:pt x="76" y="27"/>
                    <a:pt x="74" y="22"/>
                  </a:cubicBezTo>
                  <a:cubicBezTo>
                    <a:pt x="72" y="18"/>
                    <a:pt x="70" y="15"/>
                    <a:pt x="68" y="12"/>
                  </a:cubicBezTo>
                  <a:cubicBezTo>
                    <a:pt x="66" y="9"/>
                    <a:pt x="63" y="7"/>
                    <a:pt x="60" y="5"/>
                  </a:cubicBezTo>
                  <a:cubicBezTo>
                    <a:pt x="57" y="3"/>
                    <a:pt x="54" y="2"/>
                    <a:pt x="51" y="1"/>
                  </a:cubicBezTo>
                  <a:cubicBezTo>
                    <a:pt x="47" y="0"/>
                    <a:pt x="44" y="0"/>
                    <a:pt x="40" y="0"/>
                  </a:cubicBezTo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Freeform 61"/>
            <p:cNvSpPr>
              <a:spLocks noEditPoints="1"/>
            </p:cNvSpPr>
            <p:nvPr/>
          </p:nvSpPr>
          <p:spPr bwMode="auto">
            <a:xfrm>
              <a:off x="3000375" y="3999230"/>
              <a:ext cx="179388" cy="242887"/>
            </a:xfrm>
            <a:custGeom>
              <a:avLst/>
              <a:gdLst>
                <a:gd name="T0" fmla="*/ 18 w 113"/>
                <a:gd name="T1" fmla="*/ 102 h 153"/>
                <a:gd name="T2" fmla="*/ 70 w 113"/>
                <a:gd name="T3" fmla="*/ 25 h 153"/>
                <a:gd name="T4" fmla="*/ 70 w 113"/>
                <a:gd name="T5" fmla="*/ 102 h 153"/>
                <a:gd name="T6" fmla="*/ 18 w 113"/>
                <a:gd name="T7" fmla="*/ 102 h 153"/>
                <a:gd name="T8" fmla="*/ 92 w 113"/>
                <a:gd name="T9" fmla="*/ 0 h 153"/>
                <a:gd name="T10" fmla="*/ 66 w 113"/>
                <a:gd name="T11" fmla="*/ 0 h 153"/>
                <a:gd name="T12" fmla="*/ 0 w 113"/>
                <a:gd name="T13" fmla="*/ 100 h 153"/>
                <a:gd name="T14" fmla="*/ 0 w 113"/>
                <a:gd name="T15" fmla="*/ 118 h 153"/>
                <a:gd name="T16" fmla="*/ 70 w 113"/>
                <a:gd name="T17" fmla="*/ 118 h 153"/>
                <a:gd name="T18" fmla="*/ 70 w 113"/>
                <a:gd name="T19" fmla="*/ 153 h 153"/>
                <a:gd name="T20" fmla="*/ 92 w 113"/>
                <a:gd name="T21" fmla="*/ 153 h 153"/>
                <a:gd name="T22" fmla="*/ 92 w 113"/>
                <a:gd name="T23" fmla="*/ 118 h 153"/>
                <a:gd name="T24" fmla="*/ 113 w 113"/>
                <a:gd name="T25" fmla="*/ 118 h 153"/>
                <a:gd name="T26" fmla="*/ 113 w 113"/>
                <a:gd name="T27" fmla="*/ 102 h 153"/>
                <a:gd name="T28" fmla="*/ 92 w 113"/>
                <a:gd name="T29" fmla="*/ 102 h 153"/>
                <a:gd name="T30" fmla="*/ 92 w 113"/>
                <a:gd name="T3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53">
                  <a:moveTo>
                    <a:pt x="18" y="102"/>
                  </a:moveTo>
                  <a:lnTo>
                    <a:pt x="70" y="25"/>
                  </a:lnTo>
                  <a:lnTo>
                    <a:pt x="70" y="102"/>
                  </a:lnTo>
                  <a:lnTo>
                    <a:pt x="18" y="102"/>
                  </a:lnTo>
                  <a:close/>
                  <a:moveTo>
                    <a:pt x="92" y="0"/>
                  </a:moveTo>
                  <a:lnTo>
                    <a:pt x="66" y="0"/>
                  </a:lnTo>
                  <a:lnTo>
                    <a:pt x="0" y="100"/>
                  </a:lnTo>
                  <a:lnTo>
                    <a:pt x="0" y="118"/>
                  </a:lnTo>
                  <a:lnTo>
                    <a:pt x="70" y="118"/>
                  </a:lnTo>
                  <a:lnTo>
                    <a:pt x="70" y="153"/>
                  </a:lnTo>
                  <a:lnTo>
                    <a:pt x="92" y="153"/>
                  </a:lnTo>
                  <a:lnTo>
                    <a:pt x="92" y="118"/>
                  </a:lnTo>
                  <a:lnTo>
                    <a:pt x="113" y="118"/>
                  </a:lnTo>
                  <a:lnTo>
                    <a:pt x="113" y="102"/>
                  </a:lnTo>
                  <a:lnTo>
                    <a:pt x="92" y="10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23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65"/>
            <p:cNvSpPr>
              <a:spLocks/>
            </p:cNvSpPr>
            <p:nvPr/>
          </p:nvSpPr>
          <p:spPr bwMode="auto">
            <a:xfrm>
              <a:off x="2316163" y="2221229"/>
              <a:ext cx="369887" cy="249238"/>
            </a:xfrm>
            <a:custGeom>
              <a:avLst/>
              <a:gdLst/>
              <a:ahLst/>
              <a:cxnLst/>
              <a:rect l="l" t="t" r="r" b="b"/>
              <a:pathLst>
                <a:path w="369887" h="249238">
                  <a:moveTo>
                    <a:pt x="84932" y="28575"/>
                  </a:moveTo>
                  <a:cubicBezTo>
                    <a:pt x="78409" y="28575"/>
                    <a:pt x="69712" y="30758"/>
                    <a:pt x="63190" y="32941"/>
                  </a:cubicBezTo>
                  <a:cubicBezTo>
                    <a:pt x="58841" y="35124"/>
                    <a:pt x="52319" y="41672"/>
                    <a:pt x="47970" y="48220"/>
                  </a:cubicBezTo>
                  <a:cubicBezTo>
                    <a:pt x="43622" y="56952"/>
                    <a:pt x="41448" y="65683"/>
                    <a:pt x="39274" y="78780"/>
                  </a:cubicBezTo>
                  <a:cubicBezTo>
                    <a:pt x="37099" y="89694"/>
                    <a:pt x="34925" y="104973"/>
                    <a:pt x="34925" y="124619"/>
                  </a:cubicBezTo>
                  <a:cubicBezTo>
                    <a:pt x="34925" y="142081"/>
                    <a:pt x="37099" y="157361"/>
                    <a:pt x="39274" y="170458"/>
                  </a:cubicBezTo>
                  <a:cubicBezTo>
                    <a:pt x="41448" y="181372"/>
                    <a:pt x="43622" y="192286"/>
                    <a:pt x="47970" y="198834"/>
                  </a:cubicBezTo>
                  <a:cubicBezTo>
                    <a:pt x="52319" y="207565"/>
                    <a:pt x="58841" y="211931"/>
                    <a:pt x="63190" y="214114"/>
                  </a:cubicBezTo>
                  <a:cubicBezTo>
                    <a:pt x="69712" y="218479"/>
                    <a:pt x="76235" y="220662"/>
                    <a:pt x="84932" y="220662"/>
                  </a:cubicBezTo>
                  <a:cubicBezTo>
                    <a:pt x="93628" y="220662"/>
                    <a:pt x="100151" y="218479"/>
                    <a:pt x="106674" y="214114"/>
                  </a:cubicBezTo>
                  <a:cubicBezTo>
                    <a:pt x="111022" y="211931"/>
                    <a:pt x="117545" y="207565"/>
                    <a:pt x="121893" y="198834"/>
                  </a:cubicBezTo>
                  <a:cubicBezTo>
                    <a:pt x="126241" y="192286"/>
                    <a:pt x="128416" y="181372"/>
                    <a:pt x="130590" y="170458"/>
                  </a:cubicBezTo>
                  <a:cubicBezTo>
                    <a:pt x="132764" y="157361"/>
                    <a:pt x="134938" y="142081"/>
                    <a:pt x="134938" y="124619"/>
                  </a:cubicBezTo>
                  <a:cubicBezTo>
                    <a:pt x="134938" y="104973"/>
                    <a:pt x="132764" y="89694"/>
                    <a:pt x="130590" y="78780"/>
                  </a:cubicBezTo>
                  <a:cubicBezTo>
                    <a:pt x="128416" y="65683"/>
                    <a:pt x="126241" y="54769"/>
                    <a:pt x="121893" y="48220"/>
                  </a:cubicBezTo>
                  <a:cubicBezTo>
                    <a:pt x="117545" y="41672"/>
                    <a:pt x="113196" y="35124"/>
                    <a:pt x="106674" y="32941"/>
                  </a:cubicBezTo>
                  <a:cubicBezTo>
                    <a:pt x="100151" y="30758"/>
                    <a:pt x="93628" y="28575"/>
                    <a:pt x="84932" y="28575"/>
                  </a:cubicBezTo>
                  <a:close/>
                  <a:moveTo>
                    <a:pt x="213629" y="1588"/>
                  </a:moveTo>
                  <a:cubicBezTo>
                    <a:pt x="354695" y="1588"/>
                    <a:pt x="354695" y="1588"/>
                    <a:pt x="354695" y="1588"/>
                  </a:cubicBezTo>
                  <a:cubicBezTo>
                    <a:pt x="354695" y="30079"/>
                    <a:pt x="354695" y="30079"/>
                    <a:pt x="354695" y="30079"/>
                  </a:cubicBezTo>
                  <a:cubicBezTo>
                    <a:pt x="246183" y="30079"/>
                    <a:pt x="246183" y="30079"/>
                    <a:pt x="246183" y="30079"/>
                  </a:cubicBezTo>
                  <a:cubicBezTo>
                    <a:pt x="241842" y="104593"/>
                    <a:pt x="241842" y="104593"/>
                    <a:pt x="241842" y="104593"/>
                  </a:cubicBezTo>
                  <a:cubicBezTo>
                    <a:pt x="246183" y="100210"/>
                    <a:pt x="252693" y="95827"/>
                    <a:pt x="261374" y="93635"/>
                  </a:cubicBezTo>
                  <a:cubicBezTo>
                    <a:pt x="270055" y="89252"/>
                    <a:pt x="278736" y="89252"/>
                    <a:pt x="289588" y="89252"/>
                  </a:cubicBezTo>
                  <a:cubicBezTo>
                    <a:pt x="302609" y="89252"/>
                    <a:pt x="313461" y="91443"/>
                    <a:pt x="322142" y="93635"/>
                  </a:cubicBezTo>
                  <a:cubicBezTo>
                    <a:pt x="332993" y="98018"/>
                    <a:pt x="341674" y="102401"/>
                    <a:pt x="348185" y="111168"/>
                  </a:cubicBezTo>
                  <a:cubicBezTo>
                    <a:pt x="354695" y="117743"/>
                    <a:pt x="359036" y="124317"/>
                    <a:pt x="363376" y="135275"/>
                  </a:cubicBezTo>
                  <a:lnTo>
                    <a:pt x="369887" y="165958"/>
                  </a:lnTo>
                  <a:cubicBezTo>
                    <a:pt x="369887" y="179107"/>
                    <a:pt x="367717" y="190065"/>
                    <a:pt x="363376" y="198832"/>
                  </a:cubicBezTo>
                  <a:cubicBezTo>
                    <a:pt x="359036" y="209789"/>
                    <a:pt x="354695" y="218556"/>
                    <a:pt x="346014" y="225131"/>
                  </a:cubicBezTo>
                  <a:cubicBezTo>
                    <a:pt x="339504" y="233897"/>
                    <a:pt x="330823" y="238280"/>
                    <a:pt x="319971" y="242663"/>
                  </a:cubicBezTo>
                  <a:cubicBezTo>
                    <a:pt x="309120" y="247047"/>
                    <a:pt x="296099" y="249238"/>
                    <a:pt x="280907" y="249238"/>
                  </a:cubicBezTo>
                  <a:cubicBezTo>
                    <a:pt x="267885" y="249238"/>
                    <a:pt x="257034" y="247047"/>
                    <a:pt x="246183" y="244855"/>
                  </a:cubicBezTo>
                  <a:cubicBezTo>
                    <a:pt x="237502" y="240472"/>
                    <a:pt x="228821" y="236089"/>
                    <a:pt x="222310" y="231705"/>
                  </a:cubicBezTo>
                  <a:cubicBezTo>
                    <a:pt x="215799" y="227322"/>
                    <a:pt x="209288" y="220747"/>
                    <a:pt x="207118" y="211981"/>
                  </a:cubicBezTo>
                  <a:cubicBezTo>
                    <a:pt x="202778" y="205406"/>
                    <a:pt x="200607" y="196640"/>
                    <a:pt x="198437" y="190065"/>
                  </a:cubicBezTo>
                  <a:cubicBezTo>
                    <a:pt x="235331" y="185682"/>
                    <a:pt x="235331" y="185682"/>
                    <a:pt x="235331" y="185682"/>
                  </a:cubicBezTo>
                  <a:cubicBezTo>
                    <a:pt x="235331" y="190065"/>
                    <a:pt x="237502" y="194448"/>
                    <a:pt x="239672" y="198832"/>
                  </a:cubicBezTo>
                  <a:cubicBezTo>
                    <a:pt x="241842" y="203215"/>
                    <a:pt x="244012" y="205406"/>
                    <a:pt x="248353" y="209789"/>
                  </a:cubicBezTo>
                  <a:cubicBezTo>
                    <a:pt x="252693" y="211981"/>
                    <a:pt x="257034" y="214173"/>
                    <a:pt x="261374" y="216364"/>
                  </a:cubicBezTo>
                  <a:cubicBezTo>
                    <a:pt x="267885" y="218556"/>
                    <a:pt x="274396" y="220747"/>
                    <a:pt x="283077" y="220747"/>
                  </a:cubicBezTo>
                  <a:cubicBezTo>
                    <a:pt x="289588" y="220747"/>
                    <a:pt x="296099" y="218556"/>
                    <a:pt x="302609" y="216364"/>
                  </a:cubicBezTo>
                  <a:cubicBezTo>
                    <a:pt x="309120" y="214173"/>
                    <a:pt x="313461" y="209789"/>
                    <a:pt x="317801" y="205406"/>
                  </a:cubicBezTo>
                  <a:cubicBezTo>
                    <a:pt x="322142" y="201023"/>
                    <a:pt x="326482" y="196640"/>
                    <a:pt x="328652" y="190065"/>
                  </a:cubicBezTo>
                  <a:cubicBezTo>
                    <a:pt x="330823" y="183490"/>
                    <a:pt x="330823" y="174724"/>
                    <a:pt x="330823" y="165958"/>
                  </a:cubicBezTo>
                  <a:cubicBezTo>
                    <a:pt x="330823" y="159383"/>
                    <a:pt x="330823" y="152808"/>
                    <a:pt x="328652" y="146233"/>
                  </a:cubicBezTo>
                  <a:cubicBezTo>
                    <a:pt x="326482" y="141850"/>
                    <a:pt x="322142" y="135275"/>
                    <a:pt x="317801" y="130892"/>
                  </a:cubicBezTo>
                  <a:cubicBezTo>
                    <a:pt x="313461" y="126509"/>
                    <a:pt x="309120" y="124317"/>
                    <a:pt x="302609" y="122126"/>
                  </a:cubicBezTo>
                  <a:cubicBezTo>
                    <a:pt x="296099" y="119934"/>
                    <a:pt x="289588" y="117743"/>
                    <a:pt x="283077" y="117743"/>
                  </a:cubicBezTo>
                  <a:cubicBezTo>
                    <a:pt x="278736" y="117743"/>
                    <a:pt x="274396" y="117743"/>
                    <a:pt x="270055" y="119934"/>
                  </a:cubicBezTo>
                  <a:cubicBezTo>
                    <a:pt x="265715" y="119934"/>
                    <a:pt x="261374" y="122126"/>
                    <a:pt x="257034" y="124317"/>
                  </a:cubicBezTo>
                  <a:cubicBezTo>
                    <a:pt x="254864" y="124317"/>
                    <a:pt x="250523" y="126509"/>
                    <a:pt x="248353" y="128701"/>
                  </a:cubicBezTo>
                  <a:cubicBezTo>
                    <a:pt x="246183" y="130892"/>
                    <a:pt x="244012" y="133084"/>
                    <a:pt x="239672" y="135275"/>
                  </a:cubicBezTo>
                  <a:cubicBezTo>
                    <a:pt x="204948" y="135275"/>
                    <a:pt x="204948" y="135275"/>
                    <a:pt x="204948" y="135275"/>
                  </a:cubicBezTo>
                  <a:cubicBezTo>
                    <a:pt x="213629" y="1588"/>
                    <a:pt x="213629" y="1588"/>
                    <a:pt x="213629" y="1588"/>
                  </a:cubicBezTo>
                  <a:close/>
                  <a:moveTo>
                    <a:pt x="84640" y="0"/>
                  </a:moveTo>
                  <a:cubicBezTo>
                    <a:pt x="93321" y="0"/>
                    <a:pt x="102002" y="0"/>
                    <a:pt x="108513" y="2186"/>
                  </a:cubicBezTo>
                  <a:cubicBezTo>
                    <a:pt x="115024" y="4373"/>
                    <a:pt x="121534" y="6559"/>
                    <a:pt x="128045" y="10932"/>
                  </a:cubicBezTo>
                  <a:cubicBezTo>
                    <a:pt x="134556" y="13118"/>
                    <a:pt x="141067" y="19677"/>
                    <a:pt x="145407" y="26236"/>
                  </a:cubicBezTo>
                  <a:cubicBezTo>
                    <a:pt x="151918" y="30608"/>
                    <a:pt x="156258" y="39353"/>
                    <a:pt x="158429" y="48098"/>
                  </a:cubicBezTo>
                  <a:cubicBezTo>
                    <a:pt x="162769" y="56844"/>
                    <a:pt x="164939" y="67775"/>
                    <a:pt x="167110" y="80893"/>
                  </a:cubicBezTo>
                  <a:lnTo>
                    <a:pt x="171450" y="124619"/>
                  </a:lnTo>
                  <a:cubicBezTo>
                    <a:pt x="171450" y="146482"/>
                    <a:pt x="169280" y="166158"/>
                    <a:pt x="164939" y="183648"/>
                  </a:cubicBezTo>
                  <a:cubicBezTo>
                    <a:pt x="158429" y="198952"/>
                    <a:pt x="154088" y="212070"/>
                    <a:pt x="145407" y="220815"/>
                  </a:cubicBezTo>
                  <a:cubicBezTo>
                    <a:pt x="136726" y="231747"/>
                    <a:pt x="128045" y="238306"/>
                    <a:pt x="117194" y="242678"/>
                  </a:cubicBezTo>
                  <a:cubicBezTo>
                    <a:pt x="108513" y="247051"/>
                    <a:pt x="95491" y="249237"/>
                    <a:pt x="84640" y="249237"/>
                  </a:cubicBezTo>
                  <a:cubicBezTo>
                    <a:pt x="71618" y="249237"/>
                    <a:pt x="60767" y="247051"/>
                    <a:pt x="52086" y="242678"/>
                  </a:cubicBezTo>
                  <a:cubicBezTo>
                    <a:pt x="41235" y="238306"/>
                    <a:pt x="32554" y="231747"/>
                    <a:pt x="23873" y="220815"/>
                  </a:cubicBezTo>
                  <a:cubicBezTo>
                    <a:pt x="17362" y="212070"/>
                    <a:pt x="10851" y="198952"/>
                    <a:pt x="6511" y="183648"/>
                  </a:cubicBezTo>
                  <a:cubicBezTo>
                    <a:pt x="2170" y="166158"/>
                    <a:pt x="0" y="146482"/>
                    <a:pt x="0" y="124619"/>
                  </a:cubicBezTo>
                  <a:cubicBezTo>
                    <a:pt x="0" y="107128"/>
                    <a:pt x="0" y="94011"/>
                    <a:pt x="2170" y="80893"/>
                  </a:cubicBezTo>
                  <a:cubicBezTo>
                    <a:pt x="4341" y="67775"/>
                    <a:pt x="6511" y="56844"/>
                    <a:pt x="10851" y="48098"/>
                  </a:cubicBezTo>
                  <a:cubicBezTo>
                    <a:pt x="15192" y="39353"/>
                    <a:pt x="19532" y="30608"/>
                    <a:pt x="23873" y="26236"/>
                  </a:cubicBezTo>
                  <a:cubicBezTo>
                    <a:pt x="28213" y="19677"/>
                    <a:pt x="34724" y="13118"/>
                    <a:pt x="41235" y="10932"/>
                  </a:cubicBezTo>
                  <a:cubicBezTo>
                    <a:pt x="47746" y="6559"/>
                    <a:pt x="54256" y="4373"/>
                    <a:pt x="62937" y="2186"/>
                  </a:cubicBezTo>
                  <a:cubicBezTo>
                    <a:pt x="69448" y="0"/>
                    <a:pt x="78129" y="0"/>
                    <a:pt x="846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68"/>
            <p:cNvSpPr>
              <a:spLocks/>
            </p:cNvSpPr>
            <p:nvPr/>
          </p:nvSpPr>
          <p:spPr bwMode="auto">
            <a:xfrm>
              <a:off x="3548063" y="795655"/>
              <a:ext cx="369887" cy="249237"/>
            </a:xfrm>
            <a:custGeom>
              <a:avLst/>
              <a:gdLst/>
              <a:ahLst/>
              <a:cxnLst/>
              <a:rect l="l" t="t" r="r" b="b"/>
              <a:pathLst>
                <a:path w="369887" h="249237">
                  <a:moveTo>
                    <a:pt x="287338" y="117475"/>
                  </a:moveTo>
                  <a:cubicBezTo>
                    <a:pt x="280761" y="117475"/>
                    <a:pt x="276376" y="117475"/>
                    <a:pt x="271992" y="119670"/>
                  </a:cubicBezTo>
                  <a:cubicBezTo>
                    <a:pt x="265415" y="121866"/>
                    <a:pt x="261030" y="124061"/>
                    <a:pt x="256646" y="128452"/>
                  </a:cubicBezTo>
                  <a:cubicBezTo>
                    <a:pt x="252261" y="130648"/>
                    <a:pt x="247877" y="135039"/>
                    <a:pt x="245685" y="141625"/>
                  </a:cubicBezTo>
                  <a:cubicBezTo>
                    <a:pt x="243492" y="146016"/>
                    <a:pt x="241300" y="154798"/>
                    <a:pt x="241300" y="161384"/>
                  </a:cubicBezTo>
                  <a:cubicBezTo>
                    <a:pt x="241300" y="170166"/>
                    <a:pt x="243492" y="176753"/>
                    <a:pt x="245685" y="185535"/>
                  </a:cubicBezTo>
                  <a:cubicBezTo>
                    <a:pt x="247877" y="192121"/>
                    <a:pt x="250069" y="198707"/>
                    <a:pt x="254454" y="203098"/>
                  </a:cubicBezTo>
                  <a:cubicBezTo>
                    <a:pt x="258838" y="209685"/>
                    <a:pt x="263223" y="214076"/>
                    <a:pt x="269800" y="216271"/>
                  </a:cubicBezTo>
                  <a:cubicBezTo>
                    <a:pt x="274184" y="220662"/>
                    <a:pt x="280761" y="220662"/>
                    <a:pt x="287338" y="220662"/>
                  </a:cubicBezTo>
                  <a:cubicBezTo>
                    <a:pt x="296107" y="220662"/>
                    <a:pt x="300491" y="220662"/>
                    <a:pt x="307068" y="218467"/>
                  </a:cubicBezTo>
                  <a:cubicBezTo>
                    <a:pt x="313645" y="216271"/>
                    <a:pt x="318029" y="211880"/>
                    <a:pt x="322414" y="207489"/>
                  </a:cubicBezTo>
                  <a:cubicBezTo>
                    <a:pt x="324606" y="203098"/>
                    <a:pt x="328991" y="196512"/>
                    <a:pt x="331183" y="189925"/>
                  </a:cubicBezTo>
                  <a:cubicBezTo>
                    <a:pt x="333375" y="183339"/>
                    <a:pt x="333375" y="176753"/>
                    <a:pt x="333375" y="167971"/>
                  </a:cubicBezTo>
                  <a:lnTo>
                    <a:pt x="331183" y="148212"/>
                  </a:lnTo>
                  <a:cubicBezTo>
                    <a:pt x="328991" y="141625"/>
                    <a:pt x="324606" y="135039"/>
                    <a:pt x="322414" y="130648"/>
                  </a:cubicBezTo>
                  <a:cubicBezTo>
                    <a:pt x="318029" y="126257"/>
                    <a:pt x="313645" y="124061"/>
                    <a:pt x="307068" y="121866"/>
                  </a:cubicBezTo>
                  <a:cubicBezTo>
                    <a:pt x="300491" y="117475"/>
                    <a:pt x="293914" y="117475"/>
                    <a:pt x="287338" y="117475"/>
                  </a:cubicBezTo>
                  <a:close/>
                  <a:moveTo>
                    <a:pt x="86519" y="30163"/>
                  </a:moveTo>
                  <a:cubicBezTo>
                    <a:pt x="77822" y="30163"/>
                    <a:pt x="71299" y="30163"/>
                    <a:pt x="64777" y="34542"/>
                  </a:cubicBezTo>
                  <a:cubicBezTo>
                    <a:pt x="58254" y="36732"/>
                    <a:pt x="53906" y="41111"/>
                    <a:pt x="49557" y="49870"/>
                  </a:cubicBezTo>
                  <a:cubicBezTo>
                    <a:pt x="45209" y="56439"/>
                    <a:pt x="40861" y="67387"/>
                    <a:pt x="38686" y="78335"/>
                  </a:cubicBezTo>
                  <a:cubicBezTo>
                    <a:pt x="36512" y="91473"/>
                    <a:pt x="36512" y="106801"/>
                    <a:pt x="36512" y="124318"/>
                  </a:cubicBezTo>
                  <a:cubicBezTo>
                    <a:pt x="36512" y="144025"/>
                    <a:pt x="38686" y="159353"/>
                    <a:pt x="38686" y="170301"/>
                  </a:cubicBezTo>
                  <a:cubicBezTo>
                    <a:pt x="40861" y="183439"/>
                    <a:pt x="45209" y="192198"/>
                    <a:pt x="49557" y="200956"/>
                  </a:cubicBezTo>
                  <a:cubicBezTo>
                    <a:pt x="53906" y="207525"/>
                    <a:pt x="58254" y="214094"/>
                    <a:pt x="64777" y="216284"/>
                  </a:cubicBezTo>
                  <a:cubicBezTo>
                    <a:pt x="71299" y="218473"/>
                    <a:pt x="77822" y="220663"/>
                    <a:pt x="86519" y="220663"/>
                  </a:cubicBezTo>
                  <a:cubicBezTo>
                    <a:pt x="93041" y="220663"/>
                    <a:pt x="99564" y="218473"/>
                    <a:pt x="106086" y="216284"/>
                  </a:cubicBezTo>
                  <a:cubicBezTo>
                    <a:pt x="112609" y="214094"/>
                    <a:pt x="116957" y="207525"/>
                    <a:pt x="121306" y="200956"/>
                  </a:cubicBezTo>
                  <a:cubicBezTo>
                    <a:pt x="125654" y="192198"/>
                    <a:pt x="130003" y="183439"/>
                    <a:pt x="132177" y="170301"/>
                  </a:cubicBezTo>
                  <a:cubicBezTo>
                    <a:pt x="134351" y="159353"/>
                    <a:pt x="136525" y="144025"/>
                    <a:pt x="136525" y="124318"/>
                  </a:cubicBezTo>
                  <a:cubicBezTo>
                    <a:pt x="136525" y="106801"/>
                    <a:pt x="134351" y="91473"/>
                    <a:pt x="132177" y="78335"/>
                  </a:cubicBezTo>
                  <a:cubicBezTo>
                    <a:pt x="130003" y="67387"/>
                    <a:pt x="125654" y="56439"/>
                    <a:pt x="123480" y="49870"/>
                  </a:cubicBezTo>
                  <a:cubicBezTo>
                    <a:pt x="119132" y="41111"/>
                    <a:pt x="112609" y="36732"/>
                    <a:pt x="108261" y="34542"/>
                  </a:cubicBezTo>
                  <a:cubicBezTo>
                    <a:pt x="101738" y="30163"/>
                    <a:pt x="95215" y="30163"/>
                    <a:pt x="86519" y="30163"/>
                  </a:cubicBezTo>
                  <a:close/>
                  <a:moveTo>
                    <a:pt x="291213" y="0"/>
                  </a:moveTo>
                  <a:cubicBezTo>
                    <a:pt x="299955" y="0"/>
                    <a:pt x="308696" y="2186"/>
                    <a:pt x="315252" y="4373"/>
                  </a:cubicBezTo>
                  <a:cubicBezTo>
                    <a:pt x="323994" y="4373"/>
                    <a:pt x="330550" y="8745"/>
                    <a:pt x="337106" y="13118"/>
                  </a:cubicBezTo>
                  <a:cubicBezTo>
                    <a:pt x="341477" y="15304"/>
                    <a:pt x="348033" y="21863"/>
                    <a:pt x="352404" y="28422"/>
                  </a:cubicBezTo>
                  <a:cubicBezTo>
                    <a:pt x="356775" y="34981"/>
                    <a:pt x="361146" y="41540"/>
                    <a:pt x="363331" y="52471"/>
                  </a:cubicBezTo>
                  <a:cubicBezTo>
                    <a:pt x="328365" y="56844"/>
                    <a:pt x="328365" y="56844"/>
                    <a:pt x="328365" y="56844"/>
                  </a:cubicBezTo>
                  <a:cubicBezTo>
                    <a:pt x="326179" y="48098"/>
                    <a:pt x="319623" y="41540"/>
                    <a:pt x="313067" y="37167"/>
                  </a:cubicBezTo>
                  <a:cubicBezTo>
                    <a:pt x="306511" y="32794"/>
                    <a:pt x="299955" y="30608"/>
                    <a:pt x="291213" y="30608"/>
                  </a:cubicBezTo>
                  <a:cubicBezTo>
                    <a:pt x="282472" y="30608"/>
                    <a:pt x="275915" y="30608"/>
                    <a:pt x="269359" y="34981"/>
                  </a:cubicBezTo>
                  <a:cubicBezTo>
                    <a:pt x="262803" y="39353"/>
                    <a:pt x="256247" y="43726"/>
                    <a:pt x="251876" y="52471"/>
                  </a:cubicBezTo>
                  <a:cubicBezTo>
                    <a:pt x="247505" y="59030"/>
                    <a:pt x="243135" y="69961"/>
                    <a:pt x="240949" y="80893"/>
                  </a:cubicBezTo>
                  <a:cubicBezTo>
                    <a:pt x="238764" y="91824"/>
                    <a:pt x="238764" y="104942"/>
                    <a:pt x="238764" y="120246"/>
                  </a:cubicBezTo>
                  <a:cubicBezTo>
                    <a:pt x="243135" y="111501"/>
                    <a:pt x="251876" y="102756"/>
                    <a:pt x="262803" y="98383"/>
                  </a:cubicBezTo>
                  <a:cubicBezTo>
                    <a:pt x="271545" y="91824"/>
                    <a:pt x="282472" y="89638"/>
                    <a:pt x="295584" y="89638"/>
                  </a:cubicBezTo>
                  <a:cubicBezTo>
                    <a:pt x="306511" y="89638"/>
                    <a:pt x="317438" y="91824"/>
                    <a:pt x="326179" y="96197"/>
                  </a:cubicBezTo>
                  <a:cubicBezTo>
                    <a:pt x="334921" y="98383"/>
                    <a:pt x="343662" y="104942"/>
                    <a:pt x="350219" y="111501"/>
                  </a:cubicBezTo>
                  <a:cubicBezTo>
                    <a:pt x="356775" y="118060"/>
                    <a:pt x="361146" y="124619"/>
                    <a:pt x="363331" y="135550"/>
                  </a:cubicBezTo>
                  <a:lnTo>
                    <a:pt x="369887" y="168344"/>
                  </a:lnTo>
                  <a:cubicBezTo>
                    <a:pt x="369887" y="179276"/>
                    <a:pt x="367702" y="190207"/>
                    <a:pt x="363331" y="201139"/>
                  </a:cubicBezTo>
                  <a:cubicBezTo>
                    <a:pt x="361146" y="212070"/>
                    <a:pt x="356775" y="220815"/>
                    <a:pt x="348033" y="227374"/>
                  </a:cubicBezTo>
                  <a:cubicBezTo>
                    <a:pt x="341477" y="233933"/>
                    <a:pt x="334921" y="240492"/>
                    <a:pt x="323994" y="244864"/>
                  </a:cubicBezTo>
                  <a:cubicBezTo>
                    <a:pt x="313067" y="249237"/>
                    <a:pt x="302140" y="249237"/>
                    <a:pt x="289028" y="249237"/>
                  </a:cubicBezTo>
                  <a:cubicBezTo>
                    <a:pt x="275915" y="249237"/>
                    <a:pt x="262803" y="247051"/>
                    <a:pt x="251876" y="242678"/>
                  </a:cubicBezTo>
                  <a:cubicBezTo>
                    <a:pt x="240949" y="238306"/>
                    <a:pt x="232208" y="229560"/>
                    <a:pt x="223466" y="218629"/>
                  </a:cubicBezTo>
                  <a:cubicBezTo>
                    <a:pt x="216910" y="209884"/>
                    <a:pt x="212539" y="196766"/>
                    <a:pt x="208168" y="181462"/>
                  </a:cubicBezTo>
                  <a:cubicBezTo>
                    <a:pt x="203798" y="168344"/>
                    <a:pt x="201612" y="150854"/>
                    <a:pt x="201612" y="131177"/>
                  </a:cubicBezTo>
                  <a:cubicBezTo>
                    <a:pt x="201612" y="109315"/>
                    <a:pt x="203798" y="91824"/>
                    <a:pt x="208168" y="74334"/>
                  </a:cubicBezTo>
                  <a:cubicBezTo>
                    <a:pt x="212539" y="59030"/>
                    <a:pt x="219095" y="43726"/>
                    <a:pt x="225651" y="32794"/>
                  </a:cubicBezTo>
                  <a:cubicBezTo>
                    <a:pt x="234393" y="21863"/>
                    <a:pt x="243135" y="15304"/>
                    <a:pt x="254061" y="8745"/>
                  </a:cubicBezTo>
                  <a:cubicBezTo>
                    <a:pt x="264988" y="4373"/>
                    <a:pt x="278101" y="0"/>
                    <a:pt x="291213" y="0"/>
                  </a:cubicBezTo>
                  <a:close/>
                  <a:moveTo>
                    <a:pt x="86810" y="0"/>
                  </a:moveTo>
                  <a:cubicBezTo>
                    <a:pt x="95491" y="0"/>
                    <a:pt x="102002" y="2186"/>
                    <a:pt x="108513" y="4373"/>
                  </a:cubicBezTo>
                  <a:cubicBezTo>
                    <a:pt x="117194" y="4373"/>
                    <a:pt x="123705" y="8745"/>
                    <a:pt x="130215" y="10931"/>
                  </a:cubicBezTo>
                  <a:cubicBezTo>
                    <a:pt x="136726" y="15304"/>
                    <a:pt x="141067" y="19677"/>
                    <a:pt x="147577" y="26236"/>
                  </a:cubicBezTo>
                  <a:cubicBezTo>
                    <a:pt x="151918" y="32794"/>
                    <a:pt x="156258" y="41540"/>
                    <a:pt x="160599" y="50285"/>
                  </a:cubicBezTo>
                  <a:cubicBezTo>
                    <a:pt x="164939" y="59030"/>
                    <a:pt x="167110" y="69961"/>
                    <a:pt x="169280" y="83079"/>
                  </a:cubicBezTo>
                  <a:lnTo>
                    <a:pt x="171450" y="124619"/>
                  </a:lnTo>
                  <a:cubicBezTo>
                    <a:pt x="171450" y="148668"/>
                    <a:pt x="169280" y="168344"/>
                    <a:pt x="164939" y="183648"/>
                  </a:cubicBezTo>
                  <a:cubicBezTo>
                    <a:pt x="160599" y="201139"/>
                    <a:pt x="154088" y="212070"/>
                    <a:pt x="147577" y="223002"/>
                  </a:cubicBezTo>
                  <a:cubicBezTo>
                    <a:pt x="138896" y="231747"/>
                    <a:pt x="130215" y="240492"/>
                    <a:pt x="119364" y="244864"/>
                  </a:cubicBezTo>
                  <a:cubicBezTo>
                    <a:pt x="108513" y="249237"/>
                    <a:pt x="97662" y="249237"/>
                    <a:pt x="86810" y="249237"/>
                  </a:cubicBezTo>
                  <a:cubicBezTo>
                    <a:pt x="73789" y="249237"/>
                    <a:pt x="62937" y="249237"/>
                    <a:pt x="52086" y="244864"/>
                  </a:cubicBezTo>
                  <a:cubicBezTo>
                    <a:pt x="41235" y="240492"/>
                    <a:pt x="32554" y="231747"/>
                    <a:pt x="26043" y="223002"/>
                  </a:cubicBezTo>
                  <a:cubicBezTo>
                    <a:pt x="17362" y="214256"/>
                    <a:pt x="10851" y="201139"/>
                    <a:pt x="6511" y="183648"/>
                  </a:cubicBezTo>
                  <a:cubicBezTo>
                    <a:pt x="2170" y="168344"/>
                    <a:pt x="0" y="148668"/>
                    <a:pt x="0" y="124619"/>
                  </a:cubicBezTo>
                  <a:cubicBezTo>
                    <a:pt x="0" y="109315"/>
                    <a:pt x="2170" y="94010"/>
                    <a:pt x="4341" y="83079"/>
                  </a:cubicBezTo>
                  <a:cubicBezTo>
                    <a:pt x="4341" y="69961"/>
                    <a:pt x="8681" y="59030"/>
                    <a:pt x="10851" y="50285"/>
                  </a:cubicBezTo>
                  <a:cubicBezTo>
                    <a:pt x="15192" y="41540"/>
                    <a:pt x="19532" y="32794"/>
                    <a:pt x="26043" y="26236"/>
                  </a:cubicBezTo>
                  <a:cubicBezTo>
                    <a:pt x="30384" y="19677"/>
                    <a:pt x="36894" y="15304"/>
                    <a:pt x="43405" y="10931"/>
                  </a:cubicBezTo>
                  <a:cubicBezTo>
                    <a:pt x="49916" y="8745"/>
                    <a:pt x="56427" y="4373"/>
                    <a:pt x="62937" y="4373"/>
                  </a:cubicBezTo>
                  <a:cubicBezTo>
                    <a:pt x="71618" y="2186"/>
                    <a:pt x="78129" y="0"/>
                    <a:pt x="868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121150" y="2783205"/>
              <a:ext cx="1325563" cy="2236787"/>
            </a:xfrm>
            <a:custGeom>
              <a:avLst/>
              <a:gdLst>
                <a:gd name="T0" fmla="*/ 592 w 608"/>
                <a:gd name="T1" fmla="*/ 0 h 1026"/>
                <a:gd name="T2" fmla="*/ 592 w 608"/>
                <a:gd name="T3" fmla="*/ 0 h 1026"/>
                <a:gd name="T4" fmla="*/ 337 w 608"/>
                <a:gd name="T5" fmla="*/ 443 h 1026"/>
                <a:gd name="T6" fmla="*/ 323 w 608"/>
                <a:gd name="T7" fmla="*/ 467 h 1026"/>
                <a:gd name="T8" fmla="*/ 323 w 608"/>
                <a:gd name="T9" fmla="*/ 467 h 1026"/>
                <a:gd name="T10" fmla="*/ 0 w 608"/>
                <a:gd name="T11" fmla="*/ 1025 h 1026"/>
                <a:gd name="T12" fmla="*/ 0 w 608"/>
                <a:gd name="T13" fmla="*/ 1025 h 1026"/>
                <a:gd name="T14" fmla="*/ 2 w 608"/>
                <a:gd name="T15" fmla="*/ 1025 h 1026"/>
                <a:gd name="T16" fmla="*/ 25 w 608"/>
                <a:gd name="T17" fmla="*/ 1026 h 1026"/>
                <a:gd name="T18" fmla="*/ 42 w 608"/>
                <a:gd name="T19" fmla="*/ 1003 h 1026"/>
                <a:gd name="T20" fmla="*/ 41 w 608"/>
                <a:gd name="T21" fmla="*/ 1003 h 1026"/>
                <a:gd name="T22" fmla="*/ 358 w 608"/>
                <a:gd name="T23" fmla="*/ 455 h 1026"/>
                <a:gd name="T24" fmla="*/ 592 w 608"/>
                <a:gd name="T25" fmla="*/ 49 h 1026"/>
                <a:gd name="T26" fmla="*/ 593 w 608"/>
                <a:gd name="T27" fmla="*/ 50 h 1026"/>
                <a:gd name="T28" fmla="*/ 608 w 608"/>
                <a:gd name="T29" fmla="*/ 27 h 1026"/>
                <a:gd name="T30" fmla="*/ 592 w 608"/>
                <a:gd name="T31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8" h="1026">
                  <a:moveTo>
                    <a:pt x="592" y="0"/>
                  </a:moveTo>
                  <a:cubicBezTo>
                    <a:pt x="592" y="0"/>
                    <a:pt x="592" y="0"/>
                    <a:pt x="592" y="0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23" y="467"/>
                    <a:pt x="323" y="467"/>
                    <a:pt x="323" y="467"/>
                  </a:cubicBezTo>
                  <a:cubicBezTo>
                    <a:pt x="323" y="467"/>
                    <a:pt x="323" y="467"/>
                    <a:pt x="323" y="467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1" y="1025"/>
                    <a:pt x="1" y="1025"/>
                    <a:pt x="2" y="1025"/>
                  </a:cubicBezTo>
                  <a:cubicBezTo>
                    <a:pt x="9" y="1026"/>
                    <a:pt x="17" y="1026"/>
                    <a:pt x="25" y="1026"/>
                  </a:cubicBezTo>
                  <a:cubicBezTo>
                    <a:pt x="30" y="1018"/>
                    <a:pt x="36" y="1010"/>
                    <a:pt x="42" y="1003"/>
                  </a:cubicBezTo>
                  <a:cubicBezTo>
                    <a:pt x="41" y="1003"/>
                    <a:pt x="41" y="1003"/>
                    <a:pt x="41" y="1003"/>
                  </a:cubicBezTo>
                  <a:cubicBezTo>
                    <a:pt x="358" y="455"/>
                    <a:pt x="358" y="455"/>
                    <a:pt x="358" y="455"/>
                  </a:cubicBezTo>
                  <a:cubicBezTo>
                    <a:pt x="592" y="49"/>
                    <a:pt x="592" y="49"/>
                    <a:pt x="592" y="49"/>
                  </a:cubicBezTo>
                  <a:cubicBezTo>
                    <a:pt x="593" y="50"/>
                    <a:pt x="593" y="50"/>
                    <a:pt x="593" y="50"/>
                  </a:cubicBezTo>
                  <a:cubicBezTo>
                    <a:pt x="597" y="42"/>
                    <a:pt x="602" y="35"/>
                    <a:pt x="608" y="27"/>
                  </a:cubicBezTo>
                  <a:cubicBezTo>
                    <a:pt x="592" y="0"/>
                    <a:pt x="592" y="0"/>
                    <a:pt x="59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738563" y="1765618"/>
              <a:ext cx="2581275" cy="52387"/>
            </a:xfrm>
            <a:custGeom>
              <a:avLst/>
              <a:gdLst>
                <a:gd name="T0" fmla="*/ 1140 w 1184"/>
                <a:gd name="T1" fmla="*/ 0 h 24"/>
                <a:gd name="T2" fmla="*/ 46 w 1184"/>
                <a:gd name="T3" fmla="*/ 0 h 24"/>
                <a:gd name="T4" fmla="*/ 29 w 1184"/>
                <a:gd name="T5" fmla="*/ 1 h 24"/>
                <a:gd name="T6" fmla="*/ 14 w 1184"/>
                <a:gd name="T7" fmla="*/ 0 h 24"/>
                <a:gd name="T8" fmla="*/ 0 w 1184"/>
                <a:gd name="T9" fmla="*/ 24 h 24"/>
                <a:gd name="T10" fmla="*/ 512 w 1184"/>
                <a:gd name="T11" fmla="*/ 24 h 24"/>
                <a:gd name="T12" fmla="*/ 541 w 1184"/>
                <a:gd name="T13" fmla="*/ 24 h 24"/>
                <a:gd name="T14" fmla="*/ 541 w 1184"/>
                <a:gd name="T15" fmla="*/ 24 h 24"/>
                <a:gd name="T16" fmla="*/ 1184 w 1184"/>
                <a:gd name="T17" fmla="*/ 24 h 24"/>
                <a:gd name="T18" fmla="*/ 1184 w 1184"/>
                <a:gd name="T19" fmla="*/ 24 h 24"/>
                <a:gd name="T20" fmla="*/ 1172 w 1184"/>
                <a:gd name="T21" fmla="*/ 0 h 24"/>
                <a:gd name="T22" fmla="*/ 1158 w 1184"/>
                <a:gd name="T23" fmla="*/ 1 h 24"/>
                <a:gd name="T24" fmla="*/ 1140 w 1184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4" h="24">
                  <a:moveTo>
                    <a:pt x="114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1" y="0"/>
                    <a:pt x="35" y="1"/>
                    <a:pt x="29" y="1"/>
                  </a:cubicBezTo>
                  <a:cubicBezTo>
                    <a:pt x="24" y="1"/>
                    <a:pt x="19" y="0"/>
                    <a:pt x="14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12" y="24"/>
                    <a:pt x="512" y="24"/>
                    <a:pt x="512" y="24"/>
                  </a:cubicBezTo>
                  <a:cubicBezTo>
                    <a:pt x="541" y="24"/>
                    <a:pt x="541" y="24"/>
                    <a:pt x="541" y="24"/>
                  </a:cubicBezTo>
                  <a:cubicBezTo>
                    <a:pt x="541" y="24"/>
                    <a:pt x="541" y="24"/>
                    <a:pt x="541" y="24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84" y="24"/>
                    <a:pt x="1184" y="24"/>
                    <a:pt x="1184" y="24"/>
                  </a:cubicBezTo>
                  <a:cubicBezTo>
                    <a:pt x="1180" y="16"/>
                    <a:pt x="1176" y="8"/>
                    <a:pt x="1172" y="0"/>
                  </a:cubicBezTo>
                  <a:cubicBezTo>
                    <a:pt x="1167" y="0"/>
                    <a:pt x="1163" y="1"/>
                    <a:pt x="1158" y="1"/>
                  </a:cubicBezTo>
                  <a:cubicBezTo>
                    <a:pt x="1152" y="1"/>
                    <a:pt x="1146" y="0"/>
                    <a:pt x="1140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856163" y="1818005"/>
              <a:ext cx="1323975" cy="2233612"/>
            </a:xfrm>
            <a:custGeom>
              <a:avLst/>
              <a:gdLst>
                <a:gd name="T0" fmla="*/ 29 w 608"/>
                <a:gd name="T1" fmla="*/ 0 h 1025"/>
                <a:gd name="T2" fmla="*/ 0 w 608"/>
                <a:gd name="T3" fmla="*/ 0 h 1025"/>
                <a:gd name="T4" fmla="*/ 255 w 608"/>
                <a:gd name="T5" fmla="*/ 443 h 1025"/>
                <a:gd name="T6" fmla="*/ 255 w 608"/>
                <a:gd name="T7" fmla="*/ 443 h 1025"/>
                <a:gd name="T8" fmla="*/ 591 w 608"/>
                <a:gd name="T9" fmla="*/ 1025 h 1025"/>
                <a:gd name="T10" fmla="*/ 608 w 608"/>
                <a:gd name="T11" fmla="*/ 1000 h 1025"/>
                <a:gd name="T12" fmla="*/ 593 w 608"/>
                <a:gd name="T13" fmla="*/ 978 h 1025"/>
                <a:gd name="T14" fmla="*/ 593 w 608"/>
                <a:gd name="T15" fmla="*/ 979 h 1025"/>
                <a:gd name="T16" fmla="*/ 276 w 608"/>
                <a:gd name="T17" fmla="*/ 431 h 1025"/>
                <a:gd name="T18" fmla="*/ 42 w 608"/>
                <a:gd name="T19" fmla="*/ 25 h 1025"/>
                <a:gd name="T20" fmla="*/ 43 w 608"/>
                <a:gd name="T21" fmla="*/ 25 h 1025"/>
                <a:gd name="T22" fmla="*/ 42 w 608"/>
                <a:gd name="T23" fmla="*/ 23 h 1025"/>
                <a:gd name="T24" fmla="*/ 38 w 608"/>
                <a:gd name="T25" fmla="*/ 17 h 1025"/>
                <a:gd name="T26" fmla="*/ 29 w 608"/>
                <a:gd name="T2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8" h="1025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255" y="443"/>
                    <a:pt x="255" y="443"/>
                    <a:pt x="255" y="443"/>
                  </a:cubicBezTo>
                  <a:cubicBezTo>
                    <a:pt x="591" y="1025"/>
                    <a:pt x="591" y="1025"/>
                    <a:pt x="591" y="1025"/>
                  </a:cubicBezTo>
                  <a:cubicBezTo>
                    <a:pt x="597" y="1017"/>
                    <a:pt x="603" y="1008"/>
                    <a:pt x="608" y="1000"/>
                  </a:cubicBezTo>
                  <a:cubicBezTo>
                    <a:pt x="603" y="993"/>
                    <a:pt x="598" y="986"/>
                    <a:pt x="593" y="978"/>
                  </a:cubicBezTo>
                  <a:cubicBezTo>
                    <a:pt x="593" y="979"/>
                    <a:pt x="593" y="979"/>
                    <a:pt x="593" y="979"/>
                  </a:cubicBezTo>
                  <a:cubicBezTo>
                    <a:pt x="276" y="431"/>
                    <a:pt x="276" y="431"/>
                    <a:pt x="276" y="431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4"/>
                    <a:pt x="42" y="23"/>
                    <a:pt x="42" y="23"/>
                  </a:cubicBezTo>
                  <a:cubicBezTo>
                    <a:pt x="41" y="21"/>
                    <a:pt x="39" y="19"/>
                    <a:pt x="38" y="17"/>
                  </a:cubicBezTo>
                  <a:cubicBezTo>
                    <a:pt x="35" y="11"/>
                    <a:pt x="32" y="6"/>
                    <a:pt x="29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152775" y="544830"/>
              <a:ext cx="1320800" cy="2238375"/>
            </a:xfrm>
            <a:custGeom>
              <a:avLst/>
              <a:gdLst>
                <a:gd name="T0" fmla="*/ 578 w 606"/>
                <a:gd name="T1" fmla="*/ 0 h 1027"/>
                <a:gd name="T2" fmla="*/ 564 w 606"/>
                <a:gd name="T3" fmla="*/ 24 h 1027"/>
                <a:gd name="T4" fmla="*/ 565 w 606"/>
                <a:gd name="T5" fmla="*/ 24 h 1027"/>
                <a:gd name="T6" fmla="*/ 248 w 606"/>
                <a:gd name="T7" fmla="*/ 572 h 1027"/>
                <a:gd name="T8" fmla="*/ 15 w 606"/>
                <a:gd name="T9" fmla="*/ 977 h 1027"/>
                <a:gd name="T10" fmla="*/ 0 w 606"/>
                <a:gd name="T11" fmla="*/ 1002 h 1027"/>
                <a:gd name="T12" fmla="*/ 14 w 606"/>
                <a:gd name="T13" fmla="*/ 1027 h 1027"/>
                <a:gd name="T14" fmla="*/ 14 w 606"/>
                <a:gd name="T15" fmla="*/ 1027 h 1027"/>
                <a:gd name="T16" fmla="*/ 269 w 606"/>
                <a:gd name="T17" fmla="*/ 584 h 1027"/>
                <a:gd name="T18" fmla="*/ 283 w 606"/>
                <a:gd name="T19" fmla="*/ 560 h 1027"/>
                <a:gd name="T20" fmla="*/ 283 w 606"/>
                <a:gd name="T21" fmla="*/ 560 h 1027"/>
                <a:gd name="T22" fmla="*/ 606 w 606"/>
                <a:gd name="T23" fmla="*/ 2 h 1027"/>
                <a:gd name="T24" fmla="*/ 606 w 606"/>
                <a:gd name="T25" fmla="*/ 2 h 1027"/>
                <a:gd name="T26" fmla="*/ 578 w 606"/>
                <a:gd name="T27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6" h="1027">
                  <a:moveTo>
                    <a:pt x="578" y="0"/>
                  </a:moveTo>
                  <a:cubicBezTo>
                    <a:pt x="574" y="9"/>
                    <a:pt x="569" y="17"/>
                    <a:pt x="564" y="24"/>
                  </a:cubicBezTo>
                  <a:cubicBezTo>
                    <a:pt x="565" y="24"/>
                    <a:pt x="565" y="24"/>
                    <a:pt x="565" y="24"/>
                  </a:cubicBezTo>
                  <a:cubicBezTo>
                    <a:pt x="248" y="572"/>
                    <a:pt x="248" y="572"/>
                    <a:pt x="248" y="572"/>
                  </a:cubicBezTo>
                  <a:cubicBezTo>
                    <a:pt x="15" y="977"/>
                    <a:pt x="15" y="977"/>
                    <a:pt x="15" y="977"/>
                  </a:cubicBezTo>
                  <a:cubicBezTo>
                    <a:pt x="10" y="986"/>
                    <a:pt x="5" y="994"/>
                    <a:pt x="0" y="1002"/>
                  </a:cubicBezTo>
                  <a:cubicBezTo>
                    <a:pt x="14" y="1027"/>
                    <a:pt x="14" y="1027"/>
                    <a:pt x="14" y="1027"/>
                  </a:cubicBezTo>
                  <a:cubicBezTo>
                    <a:pt x="14" y="1027"/>
                    <a:pt x="14" y="1027"/>
                    <a:pt x="14" y="1027"/>
                  </a:cubicBezTo>
                  <a:cubicBezTo>
                    <a:pt x="269" y="584"/>
                    <a:pt x="269" y="584"/>
                    <a:pt x="269" y="584"/>
                  </a:cubicBezTo>
                  <a:cubicBezTo>
                    <a:pt x="283" y="560"/>
                    <a:pt x="283" y="560"/>
                    <a:pt x="283" y="560"/>
                  </a:cubicBezTo>
                  <a:cubicBezTo>
                    <a:pt x="283" y="560"/>
                    <a:pt x="283" y="560"/>
                    <a:pt x="283" y="560"/>
                  </a:cubicBezTo>
                  <a:cubicBezTo>
                    <a:pt x="606" y="2"/>
                    <a:pt x="606" y="2"/>
                    <a:pt x="606" y="2"/>
                  </a:cubicBezTo>
                  <a:cubicBezTo>
                    <a:pt x="606" y="2"/>
                    <a:pt x="606" y="2"/>
                    <a:pt x="606" y="2"/>
                  </a:cubicBezTo>
                  <a:cubicBezTo>
                    <a:pt x="596" y="1"/>
                    <a:pt x="587" y="1"/>
                    <a:pt x="57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417763" y="1514793"/>
              <a:ext cx="1320800" cy="2233612"/>
            </a:xfrm>
            <a:custGeom>
              <a:avLst/>
              <a:gdLst>
                <a:gd name="T0" fmla="*/ 15 w 606"/>
                <a:gd name="T1" fmla="*/ 0 h 1025"/>
                <a:gd name="T2" fmla="*/ 14 w 606"/>
                <a:gd name="T3" fmla="*/ 1 h 1025"/>
                <a:gd name="T4" fmla="*/ 0 w 606"/>
                <a:gd name="T5" fmla="*/ 22 h 1025"/>
                <a:gd name="T6" fmla="*/ 19 w 606"/>
                <a:gd name="T7" fmla="*/ 55 h 1025"/>
                <a:gd name="T8" fmla="*/ 330 w 606"/>
                <a:gd name="T9" fmla="*/ 594 h 1025"/>
                <a:gd name="T10" fmla="*/ 560 w 606"/>
                <a:gd name="T11" fmla="*/ 992 h 1025"/>
                <a:gd name="T12" fmla="*/ 576 w 606"/>
                <a:gd name="T13" fmla="*/ 1025 h 1025"/>
                <a:gd name="T14" fmla="*/ 606 w 606"/>
                <a:gd name="T15" fmla="*/ 1025 h 1025"/>
                <a:gd name="T16" fmla="*/ 351 w 606"/>
                <a:gd name="T17" fmla="*/ 582 h 1025"/>
                <a:gd name="T18" fmla="*/ 351 w 606"/>
                <a:gd name="T19" fmla="*/ 582 h 1025"/>
                <a:gd name="T20" fmla="*/ 337 w 606"/>
                <a:gd name="T21" fmla="*/ 557 h 1025"/>
                <a:gd name="T22" fmla="*/ 337 w 606"/>
                <a:gd name="T23" fmla="*/ 557 h 1025"/>
                <a:gd name="T24" fmla="*/ 15 w 606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6" h="1025">
                  <a:moveTo>
                    <a:pt x="15" y="0"/>
                  </a:moveTo>
                  <a:cubicBezTo>
                    <a:pt x="15" y="0"/>
                    <a:pt x="14" y="0"/>
                    <a:pt x="14" y="1"/>
                  </a:cubicBezTo>
                  <a:cubicBezTo>
                    <a:pt x="9" y="8"/>
                    <a:pt x="5" y="15"/>
                    <a:pt x="0" y="22"/>
                  </a:cubicBezTo>
                  <a:cubicBezTo>
                    <a:pt x="7" y="32"/>
                    <a:pt x="13" y="44"/>
                    <a:pt x="19" y="55"/>
                  </a:cubicBezTo>
                  <a:cubicBezTo>
                    <a:pt x="330" y="594"/>
                    <a:pt x="330" y="594"/>
                    <a:pt x="330" y="594"/>
                  </a:cubicBezTo>
                  <a:cubicBezTo>
                    <a:pt x="560" y="992"/>
                    <a:pt x="560" y="992"/>
                    <a:pt x="560" y="992"/>
                  </a:cubicBezTo>
                  <a:cubicBezTo>
                    <a:pt x="566" y="1003"/>
                    <a:pt x="572" y="1013"/>
                    <a:pt x="576" y="1025"/>
                  </a:cubicBezTo>
                  <a:cubicBezTo>
                    <a:pt x="606" y="1025"/>
                    <a:pt x="606" y="1025"/>
                    <a:pt x="606" y="1025"/>
                  </a:cubicBezTo>
                  <a:cubicBezTo>
                    <a:pt x="351" y="582"/>
                    <a:pt x="351" y="582"/>
                    <a:pt x="351" y="582"/>
                  </a:cubicBezTo>
                  <a:cubicBezTo>
                    <a:pt x="351" y="582"/>
                    <a:pt x="351" y="582"/>
                    <a:pt x="351" y="582"/>
                  </a:cubicBezTo>
                  <a:cubicBezTo>
                    <a:pt x="337" y="557"/>
                    <a:pt x="337" y="557"/>
                    <a:pt x="337" y="557"/>
                  </a:cubicBezTo>
                  <a:cubicBezTo>
                    <a:pt x="337" y="557"/>
                    <a:pt x="337" y="557"/>
                    <a:pt x="337" y="557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274888" y="3748405"/>
              <a:ext cx="2581275" cy="52387"/>
            </a:xfrm>
            <a:custGeom>
              <a:avLst/>
              <a:gdLst>
                <a:gd name="T0" fmla="*/ 1184 w 1184"/>
                <a:gd name="T1" fmla="*/ 0 h 24"/>
                <a:gd name="T2" fmla="*/ 672 w 1184"/>
                <a:gd name="T3" fmla="*/ 0 h 24"/>
                <a:gd name="T4" fmla="*/ 0 w 1184"/>
                <a:gd name="T5" fmla="*/ 0 h 24"/>
                <a:gd name="T6" fmla="*/ 0 w 1184"/>
                <a:gd name="T7" fmla="*/ 0 h 24"/>
                <a:gd name="T8" fmla="*/ 1 w 1184"/>
                <a:gd name="T9" fmla="*/ 2 h 24"/>
                <a:gd name="T10" fmla="*/ 12 w 1184"/>
                <a:gd name="T11" fmla="*/ 24 h 24"/>
                <a:gd name="T12" fmla="*/ 24 w 1184"/>
                <a:gd name="T13" fmla="*/ 24 h 24"/>
                <a:gd name="T14" fmla="*/ 40 w 1184"/>
                <a:gd name="T15" fmla="*/ 24 h 24"/>
                <a:gd name="T16" fmla="*/ 40 w 1184"/>
                <a:gd name="T17" fmla="*/ 24 h 24"/>
                <a:gd name="T18" fmla="*/ 1128 w 1184"/>
                <a:gd name="T19" fmla="*/ 24 h 24"/>
                <a:gd name="T20" fmla="*/ 1142 w 1184"/>
                <a:gd name="T21" fmla="*/ 24 h 24"/>
                <a:gd name="T22" fmla="*/ 1149 w 1184"/>
                <a:gd name="T23" fmla="*/ 24 h 24"/>
                <a:gd name="T24" fmla="*/ 1158 w 1184"/>
                <a:gd name="T25" fmla="*/ 24 h 24"/>
                <a:gd name="T26" fmla="*/ 1170 w 1184"/>
                <a:gd name="T27" fmla="*/ 24 h 24"/>
                <a:gd name="T28" fmla="*/ 1184 w 1184"/>
                <a:gd name="T2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4" h="24">
                  <a:moveTo>
                    <a:pt x="1184" y="0"/>
                  </a:moveTo>
                  <a:cubicBezTo>
                    <a:pt x="672" y="0"/>
                    <a:pt x="672" y="0"/>
                    <a:pt x="6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5" y="9"/>
                    <a:pt x="8" y="17"/>
                    <a:pt x="12" y="24"/>
                  </a:cubicBezTo>
                  <a:cubicBezTo>
                    <a:pt x="16" y="24"/>
                    <a:pt x="20" y="24"/>
                    <a:pt x="24" y="24"/>
                  </a:cubicBezTo>
                  <a:cubicBezTo>
                    <a:pt x="29" y="24"/>
                    <a:pt x="34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1128" y="24"/>
                    <a:pt x="1128" y="24"/>
                    <a:pt x="1128" y="24"/>
                  </a:cubicBezTo>
                  <a:cubicBezTo>
                    <a:pt x="1133" y="24"/>
                    <a:pt x="1137" y="24"/>
                    <a:pt x="1142" y="24"/>
                  </a:cubicBezTo>
                  <a:cubicBezTo>
                    <a:pt x="1144" y="24"/>
                    <a:pt x="1147" y="24"/>
                    <a:pt x="1149" y="24"/>
                  </a:cubicBezTo>
                  <a:cubicBezTo>
                    <a:pt x="1152" y="24"/>
                    <a:pt x="1155" y="24"/>
                    <a:pt x="1158" y="24"/>
                  </a:cubicBezTo>
                  <a:cubicBezTo>
                    <a:pt x="1162" y="24"/>
                    <a:pt x="1166" y="24"/>
                    <a:pt x="1170" y="24"/>
                  </a:cubicBezTo>
                  <a:cubicBezTo>
                    <a:pt x="1184" y="0"/>
                    <a:pt x="1184" y="0"/>
                    <a:pt x="118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2056448" y="1535113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 rot="3600000">
              <a:off x="2889569" y="37687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 rot="7200000">
              <a:off x="4284028" y="53435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 rot="10800000">
              <a:off x="4855528" y="181959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 rot="14400000">
              <a:off x="4027488" y="294735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 rot="18000000">
              <a:off x="2630488" y="2800192"/>
              <a:ext cx="1682750" cy="2233612"/>
            </a:xfrm>
            <a:custGeom>
              <a:avLst/>
              <a:gdLst>
                <a:gd name="T0" fmla="*/ 517 w 772"/>
                <a:gd name="T1" fmla="*/ 582 h 1025"/>
                <a:gd name="T2" fmla="*/ 517 w 772"/>
                <a:gd name="T3" fmla="*/ 582 h 1025"/>
                <a:gd name="T4" fmla="*/ 181 w 772"/>
                <a:gd name="T5" fmla="*/ 0 h 1025"/>
                <a:gd name="T6" fmla="*/ 0 w 772"/>
                <a:gd name="T7" fmla="*/ 582 h 1025"/>
                <a:gd name="T8" fmla="*/ 100 w 772"/>
                <a:gd name="T9" fmla="*/ 1025 h 1025"/>
                <a:gd name="T10" fmla="*/ 772 w 772"/>
                <a:gd name="T11" fmla="*/ 1025 h 1025"/>
                <a:gd name="T12" fmla="*/ 517 w 772"/>
                <a:gd name="T13" fmla="*/ 582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025">
                  <a:moveTo>
                    <a:pt x="517" y="582"/>
                  </a:moveTo>
                  <a:cubicBezTo>
                    <a:pt x="517" y="582"/>
                    <a:pt x="517" y="582"/>
                    <a:pt x="517" y="582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67" y="165"/>
                    <a:pt x="0" y="366"/>
                    <a:pt x="0" y="582"/>
                  </a:cubicBezTo>
                  <a:cubicBezTo>
                    <a:pt x="0" y="741"/>
                    <a:pt x="36" y="891"/>
                    <a:pt x="100" y="1025"/>
                  </a:cubicBezTo>
                  <a:cubicBezTo>
                    <a:pt x="772" y="1025"/>
                    <a:pt x="772" y="1025"/>
                    <a:pt x="772" y="1025"/>
                  </a:cubicBezTo>
                  <a:cubicBezTo>
                    <a:pt x="517" y="582"/>
                    <a:pt x="517" y="582"/>
                    <a:pt x="517" y="582"/>
                  </a:cubicBezTo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  <a:alpha val="51000"/>
                  </a:schemeClr>
                </a:gs>
                <a:gs pos="27000">
                  <a:schemeClr val="tx1">
                    <a:alpha val="12000"/>
                  </a:schemeClr>
                </a:gs>
                <a:gs pos="100000">
                  <a:srgbClr val="F7F7F7">
                    <a:alpha val="0"/>
                  </a:srgbClr>
                </a:gs>
              </a:gsLst>
              <a:lin ang="16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7390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8" name="组合 2127"/>
          <p:cNvGrpSpPr/>
          <p:nvPr/>
        </p:nvGrpSpPr>
        <p:grpSpPr>
          <a:xfrm>
            <a:off x="3030897" y="1030613"/>
            <a:ext cx="3082207" cy="3082274"/>
            <a:chOff x="1139825" y="-855663"/>
            <a:chExt cx="7233605" cy="7233764"/>
          </a:xfrm>
        </p:grpSpPr>
        <p:sp>
          <p:nvSpPr>
            <p:cNvPr id="2075" name="Freeform 65"/>
            <p:cNvSpPr>
              <a:spLocks/>
            </p:cNvSpPr>
            <p:nvPr/>
          </p:nvSpPr>
          <p:spPr bwMode="auto">
            <a:xfrm>
              <a:off x="1139825" y="422275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66"/>
            <p:cNvSpPr>
              <a:spLocks/>
            </p:cNvSpPr>
            <p:nvPr/>
          </p:nvSpPr>
          <p:spPr bwMode="auto">
            <a:xfrm>
              <a:off x="1139825" y="-855663"/>
              <a:ext cx="5943600" cy="5186363"/>
            </a:xfrm>
            <a:custGeom>
              <a:avLst/>
              <a:gdLst>
                <a:gd name="T0" fmla="*/ 963 w 1585"/>
                <a:gd name="T1" fmla="*/ 369 h 1383"/>
                <a:gd name="T2" fmla="*/ 1557 w 1585"/>
                <a:gd name="T3" fmla="*/ 963 h 1383"/>
                <a:gd name="T4" fmla="*/ 1234 w 1585"/>
                <a:gd name="T5" fmla="*/ 325 h 1383"/>
                <a:gd name="T6" fmla="*/ 543 w 1585"/>
                <a:gd name="T7" fmla="*/ 0 h 1383"/>
                <a:gd name="T8" fmla="*/ 530 w 1585"/>
                <a:gd name="T9" fmla="*/ 0 h 1383"/>
                <a:gd name="T10" fmla="*/ 0 w 1585"/>
                <a:gd name="T11" fmla="*/ 530 h 1383"/>
                <a:gd name="T12" fmla="*/ 0 w 1585"/>
                <a:gd name="T13" fmla="*/ 837 h 1383"/>
                <a:gd name="T14" fmla="*/ 0 w 1585"/>
                <a:gd name="T15" fmla="*/ 1383 h 1383"/>
                <a:gd name="T16" fmla="*/ 325 w 1585"/>
                <a:gd name="T17" fmla="*/ 692 h 1383"/>
                <a:gd name="T18" fmla="*/ 963 w 1585"/>
                <a:gd name="T19" fmla="*/ 369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5" h="1383">
                  <a:moveTo>
                    <a:pt x="963" y="369"/>
                  </a:moveTo>
                  <a:cubicBezTo>
                    <a:pt x="1291" y="369"/>
                    <a:pt x="1557" y="635"/>
                    <a:pt x="1557" y="963"/>
                  </a:cubicBezTo>
                  <a:cubicBezTo>
                    <a:pt x="1557" y="963"/>
                    <a:pt x="1585" y="646"/>
                    <a:pt x="1234" y="325"/>
                  </a:cubicBezTo>
                  <a:cubicBezTo>
                    <a:pt x="920" y="38"/>
                    <a:pt x="634" y="3"/>
                    <a:pt x="543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237" y="0"/>
                    <a:pt x="0" y="237"/>
                    <a:pt x="0" y="530"/>
                  </a:cubicBezTo>
                  <a:cubicBezTo>
                    <a:pt x="0" y="837"/>
                    <a:pt x="0" y="837"/>
                    <a:pt x="0" y="837"/>
                  </a:cubicBezTo>
                  <a:cubicBezTo>
                    <a:pt x="0" y="1383"/>
                    <a:pt x="0" y="1383"/>
                    <a:pt x="0" y="1383"/>
                  </a:cubicBezTo>
                  <a:cubicBezTo>
                    <a:pt x="3" y="1292"/>
                    <a:pt x="38" y="1006"/>
                    <a:pt x="325" y="692"/>
                  </a:cubicBezTo>
                  <a:cubicBezTo>
                    <a:pt x="646" y="341"/>
                    <a:pt x="963" y="369"/>
                    <a:pt x="963" y="369"/>
                  </a:cubicBezTo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67"/>
            <p:cNvSpPr>
              <a:spLocks/>
            </p:cNvSpPr>
            <p:nvPr/>
          </p:nvSpPr>
          <p:spPr bwMode="auto">
            <a:xfrm>
              <a:off x="2417763" y="1181100"/>
              <a:ext cx="5943600" cy="5184775"/>
            </a:xfrm>
            <a:custGeom>
              <a:avLst/>
              <a:gdLst>
                <a:gd name="T0" fmla="*/ 622 w 1585"/>
                <a:gd name="T1" fmla="*/ 1014 h 1383"/>
                <a:gd name="T2" fmla="*/ 28 w 1585"/>
                <a:gd name="T3" fmla="*/ 420 h 1383"/>
                <a:gd name="T4" fmla="*/ 351 w 1585"/>
                <a:gd name="T5" fmla="*/ 1058 h 1383"/>
                <a:gd name="T6" fmla="*/ 1042 w 1585"/>
                <a:gd name="T7" fmla="*/ 1383 h 1383"/>
                <a:gd name="T8" fmla="*/ 1055 w 1585"/>
                <a:gd name="T9" fmla="*/ 1383 h 1383"/>
                <a:gd name="T10" fmla="*/ 1585 w 1585"/>
                <a:gd name="T11" fmla="*/ 853 h 1383"/>
                <a:gd name="T12" fmla="*/ 1585 w 1585"/>
                <a:gd name="T13" fmla="*/ 546 h 1383"/>
                <a:gd name="T14" fmla="*/ 1585 w 1585"/>
                <a:gd name="T15" fmla="*/ 427 h 1383"/>
                <a:gd name="T16" fmla="*/ 1585 w 1585"/>
                <a:gd name="T17" fmla="*/ 426 h 1383"/>
                <a:gd name="T18" fmla="*/ 1585 w 1585"/>
                <a:gd name="T19" fmla="*/ 0 h 1383"/>
                <a:gd name="T20" fmla="*/ 1260 w 1585"/>
                <a:gd name="T21" fmla="*/ 691 h 1383"/>
                <a:gd name="T22" fmla="*/ 622 w 1585"/>
                <a:gd name="T23" fmla="*/ 1014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5" h="1383">
                  <a:moveTo>
                    <a:pt x="622" y="1014"/>
                  </a:moveTo>
                  <a:cubicBezTo>
                    <a:pt x="294" y="1014"/>
                    <a:pt x="28" y="748"/>
                    <a:pt x="28" y="420"/>
                  </a:cubicBezTo>
                  <a:cubicBezTo>
                    <a:pt x="28" y="420"/>
                    <a:pt x="0" y="737"/>
                    <a:pt x="351" y="1058"/>
                  </a:cubicBezTo>
                  <a:cubicBezTo>
                    <a:pt x="665" y="1345"/>
                    <a:pt x="951" y="1380"/>
                    <a:pt x="1042" y="1383"/>
                  </a:cubicBezTo>
                  <a:cubicBezTo>
                    <a:pt x="1055" y="1383"/>
                    <a:pt x="1055" y="1383"/>
                    <a:pt x="1055" y="1383"/>
                  </a:cubicBezTo>
                  <a:cubicBezTo>
                    <a:pt x="1348" y="1383"/>
                    <a:pt x="1585" y="1146"/>
                    <a:pt x="1585" y="853"/>
                  </a:cubicBezTo>
                  <a:cubicBezTo>
                    <a:pt x="1585" y="546"/>
                    <a:pt x="1585" y="546"/>
                    <a:pt x="1585" y="546"/>
                  </a:cubicBezTo>
                  <a:cubicBezTo>
                    <a:pt x="1585" y="427"/>
                    <a:pt x="1585" y="427"/>
                    <a:pt x="1585" y="427"/>
                  </a:cubicBezTo>
                  <a:cubicBezTo>
                    <a:pt x="1585" y="426"/>
                    <a:pt x="1585" y="426"/>
                    <a:pt x="1585" y="426"/>
                  </a:cubicBezTo>
                  <a:cubicBezTo>
                    <a:pt x="1585" y="0"/>
                    <a:pt x="1585" y="0"/>
                    <a:pt x="1585" y="0"/>
                  </a:cubicBezTo>
                  <a:cubicBezTo>
                    <a:pt x="1582" y="91"/>
                    <a:pt x="1547" y="377"/>
                    <a:pt x="1260" y="691"/>
                  </a:cubicBezTo>
                  <a:cubicBezTo>
                    <a:pt x="939" y="1042"/>
                    <a:pt x="622" y="1014"/>
                    <a:pt x="622" y="1014"/>
                  </a:cubicBezTo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68"/>
            <p:cNvSpPr>
              <a:spLocks/>
            </p:cNvSpPr>
            <p:nvPr/>
          </p:nvSpPr>
          <p:spPr bwMode="auto">
            <a:xfrm>
              <a:off x="3176588" y="-855663"/>
              <a:ext cx="5184775" cy="5943600"/>
            </a:xfrm>
            <a:custGeom>
              <a:avLst/>
              <a:gdLst>
                <a:gd name="T0" fmla="*/ 853 w 1383"/>
                <a:gd name="T1" fmla="*/ 0 h 1585"/>
                <a:gd name="T2" fmla="*/ 546 w 1383"/>
                <a:gd name="T3" fmla="*/ 0 h 1585"/>
                <a:gd name="T4" fmla="*/ 0 w 1383"/>
                <a:gd name="T5" fmla="*/ 0 h 1585"/>
                <a:gd name="T6" fmla="*/ 691 w 1383"/>
                <a:gd name="T7" fmla="*/ 325 h 1585"/>
                <a:gd name="T8" fmla="*/ 1014 w 1383"/>
                <a:gd name="T9" fmla="*/ 963 h 1585"/>
                <a:gd name="T10" fmla="*/ 420 w 1383"/>
                <a:gd name="T11" fmla="*/ 1557 h 1585"/>
                <a:gd name="T12" fmla="*/ 1058 w 1383"/>
                <a:gd name="T13" fmla="*/ 1234 h 1585"/>
                <a:gd name="T14" fmla="*/ 1383 w 1383"/>
                <a:gd name="T15" fmla="*/ 543 h 1585"/>
                <a:gd name="T16" fmla="*/ 1383 w 1383"/>
                <a:gd name="T17" fmla="*/ 530 h 1585"/>
                <a:gd name="T18" fmla="*/ 853 w 1383"/>
                <a:gd name="T19" fmla="*/ 0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853" y="0"/>
                  </a:moveTo>
                  <a:cubicBezTo>
                    <a:pt x="546" y="0"/>
                    <a:pt x="546" y="0"/>
                    <a:pt x="5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1" y="3"/>
                    <a:pt x="377" y="38"/>
                    <a:pt x="691" y="325"/>
                  </a:cubicBezTo>
                  <a:cubicBezTo>
                    <a:pt x="1042" y="646"/>
                    <a:pt x="1014" y="963"/>
                    <a:pt x="1014" y="963"/>
                  </a:cubicBezTo>
                  <a:cubicBezTo>
                    <a:pt x="1014" y="1291"/>
                    <a:pt x="748" y="1557"/>
                    <a:pt x="420" y="1557"/>
                  </a:cubicBezTo>
                  <a:cubicBezTo>
                    <a:pt x="420" y="1557"/>
                    <a:pt x="737" y="1585"/>
                    <a:pt x="1058" y="1234"/>
                  </a:cubicBezTo>
                  <a:cubicBezTo>
                    <a:pt x="1345" y="920"/>
                    <a:pt x="1380" y="634"/>
                    <a:pt x="1383" y="543"/>
                  </a:cubicBezTo>
                  <a:cubicBezTo>
                    <a:pt x="1383" y="530"/>
                    <a:pt x="1383" y="530"/>
                    <a:pt x="1383" y="530"/>
                  </a:cubicBezTo>
                  <a:cubicBezTo>
                    <a:pt x="1383" y="237"/>
                    <a:pt x="1146" y="0"/>
                    <a:pt x="853" y="0"/>
                  </a:cubicBezTo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70"/>
            <p:cNvSpPr>
              <a:spLocks/>
            </p:cNvSpPr>
            <p:nvPr/>
          </p:nvSpPr>
          <p:spPr bwMode="auto">
            <a:xfrm>
              <a:off x="4694238" y="1181100"/>
              <a:ext cx="3667125" cy="3824288"/>
            </a:xfrm>
            <a:custGeom>
              <a:avLst/>
              <a:gdLst>
                <a:gd name="T0" fmla="*/ 978 w 978"/>
                <a:gd name="T1" fmla="*/ 0 h 1020"/>
                <a:gd name="T2" fmla="*/ 725 w 978"/>
                <a:gd name="T3" fmla="*/ 606 h 1020"/>
                <a:gd name="T4" fmla="*/ 653 w 978"/>
                <a:gd name="T5" fmla="*/ 691 h 1020"/>
                <a:gd name="T6" fmla="*/ 653 w 978"/>
                <a:gd name="T7" fmla="*/ 691 h 1020"/>
                <a:gd name="T8" fmla="*/ 653 w 978"/>
                <a:gd name="T9" fmla="*/ 691 h 1020"/>
                <a:gd name="T10" fmla="*/ 653 w 978"/>
                <a:gd name="T11" fmla="*/ 691 h 1020"/>
                <a:gd name="T12" fmla="*/ 652 w 978"/>
                <a:gd name="T13" fmla="*/ 691 h 1020"/>
                <a:gd name="T14" fmla="*/ 652 w 978"/>
                <a:gd name="T15" fmla="*/ 691 h 1020"/>
                <a:gd name="T16" fmla="*/ 330 w 978"/>
                <a:gd name="T17" fmla="*/ 938 h 1020"/>
                <a:gd name="T18" fmla="*/ 43 w 978"/>
                <a:gd name="T19" fmla="*/ 1014 h 1020"/>
                <a:gd name="T20" fmla="*/ 19 w 978"/>
                <a:gd name="T21" fmla="*/ 1015 h 1020"/>
                <a:gd name="T22" fmla="*/ 0 w 978"/>
                <a:gd name="T23" fmla="*/ 1015 h 1020"/>
                <a:gd name="T24" fmla="*/ 76 w 978"/>
                <a:gd name="T25" fmla="*/ 1020 h 1020"/>
                <a:gd name="T26" fmla="*/ 235 w 978"/>
                <a:gd name="T27" fmla="*/ 996 h 1020"/>
                <a:gd name="T28" fmla="*/ 468 w 978"/>
                <a:gd name="T29" fmla="*/ 881 h 1020"/>
                <a:gd name="T30" fmla="*/ 676 w 978"/>
                <a:gd name="T31" fmla="*/ 702 h 1020"/>
                <a:gd name="T32" fmla="*/ 966 w 978"/>
                <a:gd name="T33" fmla="*/ 177 h 1020"/>
                <a:gd name="T34" fmla="*/ 976 w 978"/>
                <a:gd name="T35" fmla="*/ 112 h 1020"/>
                <a:gd name="T36" fmla="*/ 978 w 978"/>
                <a:gd name="T37" fmla="*/ 58 h 1020"/>
                <a:gd name="T38" fmla="*/ 978 w 978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8" h="1020">
                  <a:moveTo>
                    <a:pt x="978" y="0"/>
                  </a:moveTo>
                  <a:cubicBezTo>
                    <a:pt x="975" y="83"/>
                    <a:pt x="946" y="327"/>
                    <a:pt x="725" y="606"/>
                  </a:cubicBezTo>
                  <a:cubicBezTo>
                    <a:pt x="703" y="634"/>
                    <a:pt x="679" y="662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3" y="691"/>
                  </a:cubicBezTo>
                  <a:cubicBezTo>
                    <a:pt x="653" y="691"/>
                    <a:pt x="653" y="691"/>
                    <a:pt x="652" y="691"/>
                  </a:cubicBezTo>
                  <a:cubicBezTo>
                    <a:pt x="652" y="691"/>
                    <a:pt x="652" y="691"/>
                    <a:pt x="652" y="691"/>
                  </a:cubicBezTo>
                  <a:cubicBezTo>
                    <a:pt x="540" y="814"/>
                    <a:pt x="429" y="891"/>
                    <a:pt x="330" y="938"/>
                  </a:cubicBezTo>
                  <a:cubicBezTo>
                    <a:pt x="198" y="1002"/>
                    <a:pt x="91" y="1013"/>
                    <a:pt x="43" y="1014"/>
                  </a:cubicBezTo>
                  <a:cubicBezTo>
                    <a:pt x="34" y="1015"/>
                    <a:pt x="26" y="1015"/>
                    <a:pt x="19" y="1015"/>
                  </a:cubicBezTo>
                  <a:cubicBezTo>
                    <a:pt x="12" y="1015"/>
                    <a:pt x="5" y="1015"/>
                    <a:pt x="0" y="1015"/>
                  </a:cubicBezTo>
                  <a:cubicBezTo>
                    <a:pt x="0" y="1015"/>
                    <a:pt x="30" y="1020"/>
                    <a:pt x="76" y="1020"/>
                  </a:cubicBezTo>
                  <a:cubicBezTo>
                    <a:pt x="119" y="1020"/>
                    <a:pt x="176" y="1015"/>
                    <a:pt x="235" y="996"/>
                  </a:cubicBezTo>
                  <a:cubicBezTo>
                    <a:pt x="339" y="963"/>
                    <a:pt x="422" y="913"/>
                    <a:pt x="468" y="881"/>
                  </a:cubicBezTo>
                  <a:cubicBezTo>
                    <a:pt x="530" y="837"/>
                    <a:pt x="610" y="774"/>
                    <a:pt x="676" y="702"/>
                  </a:cubicBezTo>
                  <a:cubicBezTo>
                    <a:pt x="856" y="504"/>
                    <a:pt x="929" y="312"/>
                    <a:pt x="966" y="177"/>
                  </a:cubicBezTo>
                  <a:cubicBezTo>
                    <a:pt x="966" y="177"/>
                    <a:pt x="973" y="146"/>
                    <a:pt x="976" y="112"/>
                  </a:cubicBezTo>
                  <a:cubicBezTo>
                    <a:pt x="977" y="92"/>
                    <a:pt x="978" y="72"/>
                    <a:pt x="978" y="58"/>
                  </a:cubicBezTo>
                  <a:cubicBezTo>
                    <a:pt x="978" y="0"/>
                    <a:pt x="978" y="0"/>
                    <a:pt x="97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77"/>
            <p:cNvSpPr>
              <a:spLocks/>
            </p:cNvSpPr>
            <p:nvPr/>
          </p:nvSpPr>
          <p:spPr bwMode="auto">
            <a:xfrm>
              <a:off x="1139825" y="504825"/>
              <a:ext cx="3667125" cy="3825875"/>
            </a:xfrm>
            <a:custGeom>
              <a:avLst/>
              <a:gdLst>
                <a:gd name="T0" fmla="*/ 902 w 978"/>
                <a:gd name="T1" fmla="*/ 0 h 1020"/>
                <a:gd name="T2" fmla="*/ 743 w 978"/>
                <a:gd name="T3" fmla="*/ 24 h 1020"/>
                <a:gd name="T4" fmla="*/ 510 w 978"/>
                <a:gd name="T5" fmla="*/ 139 h 1020"/>
                <a:gd name="T6" fmla="*/ 302 w 978"/>
                <a:gd name="T7" fmla="*/ 318 h 1020"/>
                <a:gd name="T8" fmla="*/ 12 w 978"/>
                <a:gd name="T9" fmla="*/ 843 h 1020"/>
                <a:gd name="T10" fmla="*/ 2 w 978"/>
                <a:gd name="T11" fmla="*/ 908 h 1020"/>
                <a:gd name="T12" fmla="*/ 0 w 978"/>
                <a:gd name="T13" fmla="*/ 962 h 1020"/>
                <a:gd name="T14" fmla="*/ 0 w 978"/>
                <a:gd name="T15" fmla="*/ 983 h 1020"/>
                <a:gd name="T16" fmla="*/ 0 w 978"/>
                <a:gd name="T17" fmla="*/ 983 h 1020"/>
                <a:gd name="T18" fmla="*/ 0 w 978"/>
                <a:gd name="T19" fmla="*/ 1020 h 1020"/>
                <a:gd name="T20" fmla="*/ 325 w 978"/>
                <a:gd name="T21" fmla="*/ 329 h 1020"/>
                <a:gd name="T22" fmla="*/ 651 w 978"/>
                <a:gd name="T23" fmla="*/ 80 h 1020"/>
                <a:gd name="T24" fmla="*/ 935 w 978"/>
                <a:gd name="T25" fmla="*/ 6 h 1020"/>
                <a:gd name="T26" fmla="*/ 959 w 978"/>
                <a:gd name="T27" fmla="*/ 5 h 1020"/>
                <a:gd name="T28" fmla="*/ 978 w 978"/>
                <a:gd name="T29" fmla="*/ 5 h 1020"/>
                <a:gd name="T30" fmla="*/ 902 w 978"/>
                <a:gd name="T3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8" h="1020">
                  <a:moveTo>
                    <a:pt x="902" y="0"/>
                  </a:moveTo>
                  <a:cubicBezTo>
                    <a:pt x="859" y="0"/>
                    <a:pt x="802" y="5"/>
                    <a:pt x="743" y="24"/>
                  </a:cubicBezTo>
                  <a:cubicBezTo>
                    <a:pt x="639" y="57"/>
                    <a:pt x="556" y="107"/>
                    <a:pt x="510" y="139"/>
                  </a:cubicBezTo>
                  <a:cubicBezTo>
                    <a:pt x="448" y="183"/>
                    <a:pt x="368" y="246"/>
                    <a:pt x="302" y="318"/>
                  </a:cubicBezTo>
                  <a:cubicBezTo>
                    <a:pt x="122" y="516"/>
                    <a:pt x="49" y="708"/>
                    <a:pt x="12" y="843"/>
                  </a:cubicBezTo>
                  <a:cubicBezTo>
                    <a:pt x="12" y="843"/>
                    <a:pt x="5" y="874"/>
                    <a:pt x="2" y="908"/>
                  </a:cubicBezTo>
                  <a:cubicBezTo>
                    <a:pt x="1" y="928"/>
                    <a:pt x="0" y="948"/>
                    <a:pt x="0" y="962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0" y="1020"/>
                    <a:pt x="0" y="1020"/>
                    <a:pt x="0" y="1020"/>
                  </a:cubicBezTo>
                  <a:cubicBezTo>
                    <a:pt x="3" y="929"/>
                    <a:pt x="38" y="643"/>
                    <a:pt x="325" y="329"/>
                  </a:cubicBezTo>
                  <a:cubicBezTo>
                    <a:pt x="438" y="205"/>
                    <a:pt x="551" y="128"/>
                    <a:pt x="651" y="80"/>
                  </a:cubicBezTo>
                  <a:cubicBezTo>
                    <a:pt x="781" y="18"/>
                    <a:pt x="887" y="7"/>
                    <a:pt x="935" y="6"/>
                  </a:cubicBezTo>
                  <a:cubicBezTo>
                    <a:pt x="944" y="5"/>
                    <a:pt x="952" y="5"/>
                    <a:pt x="959" y="5"/>
                  </a:cubicBezTo>
                  <a:cubicBezTo>
                    <a:pt x="966" y="5"/>
                    <a:pt x="973" y="5"/>
                    <a:pt x="978" y="5"/>
                  </a:cubicBezTo>
                  <a:cubicBezTo>
                    <a:pt x="978" y="5"/>
                    <a:pt x="948" y="0"/>
                    <a:pt x="90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Freeform 80"/>
            <p:cNvSpPr>
              <a:spLocks/>
            </p:cNvSpPr>
            <p:nvPr/>
          </p:nvSpPr>
          <p:spPr bwMode="auto">
            <a:xfrm>
              <a:off x="3176588" y="-855663"/>
              <a:ext cx="3879850" cy="3667125"/>
            </a:xfrm>
            <a:custGeom>
              <a:avLst/>
              <a:gdLst>
                <a:gd name="T0" fmla="*/ 58 w 1035"/>
                <a:gd name="T1" fmla="*/ 0 h 978"/>
                <a:gd name="T2" fmla="*/ 0 w 1035"/>
                <a:gd name="T3" fmla="*/ 0 h 978"/>
                <a:gd name="T4" fmla="*/ 691 w 1035"/>
                <a:gd name="T5" fmla="*/ 325 h 978"/>
                <a:gd name="T6" fmla="*/ 691 w 1035"/>
                <a:gd name="T7" fmla="*/ 325 h 978"/>
                <a:gd name="T8" fmla="*/ 691 w 1035"/>
                <a:gd name="T9" fmla="*/ 325 h 978"/>
                <a:gd name="T10" fmla="*/ 691 w 1035"/>
                <a:gd name="T11" fmla="*/ 325 h 978"/>
                <a:gd name="T12" fmla="*/ 691 w 1035"/>
                <a:gd name="T13" fmla="*/ 325 h 978"/>
                <a:gd name="T14" fmla="*/ 692 w 1035"/>
                <a:gd name="T15" fmla="*/ 326 h 978"/>
                <a:gd name="T16" fmla="*/ 692 w 1035"/>
                <a:gd name="T17" fmla="*/ 326 h 978"/>
                <a:gd name="T18" fmla="*/ 692 w 1035"/>
                <a:gd name="T19" fmla="*/ 326 h 978"/>
                <a:gd name="T20" fmla="*/ 692 w 1035"/>
                <a:gd name="T21" fmla="*/ 326 h 978"/>
                <a:gd name="T22" fmla="*/ 939 w 1035"/>
                <a:gd name="T23" fmla="*/ 650 h 978"/>
                <a:gd name="T24" fmla="*/ 1014 w 1035"/>
                <a:gd name="T25" fmla="*/ 935 h 978"/>
                <a:gd name="T26" fmla="*/ 1015 w 1035"/>
                <a:gd name="T27" fmla="*/ 978 h 978"/>
                <a:gd name="T28" fmla="*/ 996 w 1035"/>
                <a:gd name="T29" fmla="*/ 743 h 978"/>
                <a:gd name="T30" fmla="*/ 881 w 1035"/>
                <a:gd name="T31" fmla="*/ 510 h 978"/>
                <a:gd name="T32" fmla="*/ 702 w 1035"/>
                <a:gd name="T33" fmla="*/ 302 h 978"/>
                <a:gd name="T34" fmla="*/ 177 w 1035"/>
                <a:gd name="T35" fmla="*/ 12 h 978"/>
                <a:gd name="T36" fmla="*/ 112 w 1035"/>
                <a:gd name="T37" fmla="*/ 2 h 978"/>
                <a:gd name="T38" fmla="*/ 58 w 1035"/>
                <a:gd name="T39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5" h="978">
                  <a:moveTo>
                    <a:pt x="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1" y="3"/>
                    <a:pt x="377" y="38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5"/>
                    <a:pt x="691" y="325"/>
                    <a:pt x="691" y="325"/>
                  </a:cubicBezTo>
                  <a:cubicBezTo>
                    <a:pt x="691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692" y="326"/>
                    <a:pt x="692" y="326"/>
                    <a:pt x="692" y="326"/>
                  </a:cubicBezTo>
                  <a:cubicBezTo>
                    <a:pt x="815" y="439"/>
                    <a:pt x="892" y="551"/>
                    <a:pt x="939" y="650"/>
                  </a:cubicBezTo>
                  <a:cubicBezTo>
                    <a:pt x="1002" y="781"/>
                    <a:pt x="1013" y="887"/>
                    <a:pt x="1014" y="935"/>
                  </a:cubicBezTo>
                  <a:cubicBezTo>
                    <a:pt x="1015" y="953"/>
                    <a:pt x="1015" y="968"/>
                    <a:pt x="1015" y="978"/>
                  </a:cubicBezTo>
                  <a:cubicBezTo>
                    <a:pt x="1015" y="978"/>
                    <a:pt x="1035" y="865"/>
                    <a:pt x="996" y="743"/>
                  </a:cubicBezTo>
                  <a:cubicBezTo>
                    <a:pt x="963" y="639"/>
                    <a:pt x="913" y="556"/>
                    <a:pt x="881" y="510"/>
                  </a:cubicBezTo>
                  <a:cubicBezTo>
                    <a:pt x="837" y="448"/>
                    <a:pt x="774" y="368"/>
                    <a:pt x="702" y="302"/>
                  </a:cubicBezTo>
                  <a:cubicBezTo>
                    <a:pt x="504" y="122"/>
                    <a:pt x="312" y="49"/>
                    <a:pt x="177" y="12"/>
                  </a:cubicBezTo>
                  <a:cubicBezTo>
                    <a:pt x="177" y="12"/>
                    <a:pt x="146" y="5"/>
                    <a:pt x="112" y="2"/>
                  </a:cubicBezTo>
                  <a:cubicBezTo>
                    <a:pt x="92" y="1"/>
                    <a:pt x="72" y="0"/>
                    <a:pt x="58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5"/>
            <p:cNvSpPr>
              <a:spLocks/>
            </p:cNvSpPr>
            <p:nvPr/>
          </p:nvSpPr>
          <p:spPr bwMode="auto">
            <a:xfrm>
              <a:off x="1144905" y="414655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65"/>
            <p:cNvSpPr>
              <a:spLocks/>
            </p:cNvSpPr>
            <p:nvPr/>
          </p:nvSpPr>
          <p:spPr bwMode="auto">
            <a:xfrm rot="5400000">
              <a:off x="1543685" y="-1218246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5"/>
            <p:cNvSpPr>
              <a:spLocks/>
            </p:cNvSpPr>
            <p:nvPr/>
          </p:nvSpPr>
          <p:spPr bwMode="auto">
            <a:xfrm rot="10800000">
              <a:off x="3187067" y="-852487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5"/>
            <p:cNvSpPr>
              <a:spLocks/>
            </p:cNvSpPr>
            <p:nvPr/>
          </p:nvSpPr>
          <p:spPr bwMode="auto">
            <a:xfrm rot="16200000">
              <a:off x="2775586" y="813120"/>
              <a:ext cx="5186363" cy="5943600"/>
            </a:xfrm>
            <a:custGeom>
              <a:avLst/>
              <a:gdLst>
                <a:gd name="T0" fmla="*/ 369 w 1383"/>
                <a:gd name="T1" fmla="*/ 622 h 1585"/>
                <a:gd name="T2" fmla="*/ 963 w 1383"/>
                <a:gd name="T3" fmla="*/ 28 h 1585"/>
                <a:gd name="T4" fmla="*/ 325 w 1383"/>
                <a:gd name="T5" fmla="*/ 351 h 1585"/>
                <a:gd name="T6" fmla="*/ 0 w 1383"/>
                <a:gd name="T7" fmla="*/ 1042 h 1585"/>
                <a:gd name="T8" fmla="*/ 0 w 1383"/>
                <a:gd name="T9" fmla="*/ 1055 h 1585"/>
                <a:gd name="T10" fmla="*/ 530 w 1383"/>
                <a:gd name="T11" fmla="*/ 1585 h 1585"/>
                <a:gd name="T12" fmla="*/ 837 w 1383"/>
                <a:gd name="T13" fmla="*/ 1585 h 1585"/>
                <a:gd name="T14" fmla="*/ 1383 w 1383"/>
                <a:gd name="T15" fmla="*/ 1585 h 1585"/>
                <a:gd name="T16" fmla="*/ 692 w 1383"/>
                <a:gd name="T17" fmla="*/ 1260 h 1585"/>
                <a:gd name="T18" fmla="*/ 369 w 1383"/>
                <a:gd name="T19" fmla="*/ 622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3" h="1585">
                  <a:moveTo>
                    <a:pt x="369" y="622"/>
                  </a:moveTo>
                  <a:cubicBezTo>
                    <a:pt x="369" y="294"/>
                    <a:pt x="635" y="28"/>
                    <a:pt x="963" y="28"/>
                  </a:cubicBezTo>
                  <a:cubicBezTo>
                    <a:pt x="963" y="28"/>
                    <a:pt x="646" y="0"/>
                    <a:pt x="325" y="351"/>
                  </a:cubicBezTo>
                  <a:cubicBezTo>
                    <a:pt x="38" y="665"/>
                    <a:pt x="3" y="951"/>
                    <a:pt x="0" y="1042"/>
                  </a:cubicBezTo>
                  <a:cubicBezTo>
                    <a:pt x="0" y="1055"/>
                    <a:pt x="0" y="1055"/>
                    <a:pt x="0" y="1055"/>
                  </a:cubicBezTo>
                  <a:cubicBezTo>
                    <a:pt x="0" y="1348"/>
                    <a:pt x="237" y="1585"/>
                    <a:pt x="530" y="1585"/>
                  </a:cubicBezTo>
                  <a:cubicBezTo>
                    <a:pt x="837" y="1585"/>
                    <a:pt x="837" y="1585"/>
                    <a:pt x="837" y="1585"/>
                  </a:cubicBezTo>
                  <a:cubicBezTo>
                    <a:pt x="1383" y="1585"/>
                    <a:pt x="1383" y="1585"/>
                    <a:pt x="1383" y="1585"/>
                  </a:cubicBezTo>
                  <a:cubicBezTo>
                    <a:pt x="1292" y="1582"/>
                    <a:pt x="1006" y="1547"/>
                    <a:pt x="692" y="1260"/>
                  </a:cubicBezTo>
                  <a:cubicBezTo>
                    <a:pt x="341" y="939"/>
                    <a:pt x="369" y="622"/>
                    <a:pt x="369" y="622"/>
                  </a:cubicBezTo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  <a:gs pos="38000">
                  <a:schemeClr val="tx1">
                    <a:alpha val="5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81"/>
            <p:cNvSpPr>
              <a:spLocks/>
            </p:cNvSpPr>
            <p:nvPr/>
          </p:nvSpPr>
          <p:spPr bwMode="auto">
            <a:xfrm>
              <a:off x="7348538" y="3978275"/>
              <a:ext cx="792163" cy="534988"/>
            </a:xfrm>
            <a:custGeom>
              <a:avLst/>
              <a:gdLst/>
              <a:ahLst/>
              <a:cxnLst/>
              <a:rect l="l" t="t" r="r" b="b"/>
              <a:pathLst>
                <a:path w="792163" h="534988">
                  <a:moveTo>
                    <a:pt x="188412" y="63500"/>
                  </a:moveTo>
                  <a:cubicBezTo>
                    <a:pt x="169612" y="63500"/>
                    <a:pt x="154573" y="67243"/>
                    <a:pt x="139533" y="70986"/>
                  </a:cubicBezTo>
                  <a:cubicBezTo>
                    <a:pt x="128254" y="78472"/>
                    <a:pt x="116974" y="89701"/>
                    <a:pt x="105694" y="104673"/>
                  </a:cubicBezTo>
                  <a:cubicBezTo>
                    <a:pt x="98175" y="119645"/>
                    <a:pt x="90655" y="142103"/>
                    <a:pt x="86895" y="168304"/>
                  </a:cubicBezTo>
                  <a:cubicBezTo>
                    <a:pt x="83135" y="194505"/>
                    <a:pt x="79375" y="228193"/>
                    <a:pt x="79375" y="269366"/>
                  </a:cubicBezTo>
                  <a:cubicBezTo>
                    <a:pt x="79375" y="306796"/>
                    <a:pt x="83135" y="340483"/>
                    <a:pt x="86895" y="366684"/>
                  </a:cubicBezTo>
                  <a:cubicBezTo>
                    <a:pt x="90655" y="392885"/>
                    <a:pt x="98175" y="411600"/>
                    <a:pt x="105694" y="426572"/>
                  </a:cubicBezTo>
                  <a:cubicBezTo>
                    <a:pt x="116974" y="445287"/>
                    <a:pt x="128254" y="456516"/>
                    <a:pt x="139533" y="464002"/>
                  </a:cubicBezTo>
                  <a:cubicBezTo>
                    <a:pt x="154573" y="467745"/>
                    <a:pt x="169612" y="471488"/>
                    <a:pt x="184652" y="471488"/>
                  </a:cubicBezTo>
                  <a:cubicBezTo>
                    <a:pt x="203451" y="471488"/>
                    <a:pt x="218491" y="467745"/>
                    <a:pt x="229770" y="464002"/>
                  </a:cubicBezTo>
                  <a:cubicBezTo>
                    <a:pt x="244810" y="456516"/>
                    <a:pt x="256089" y="445287"/>
                    <a:pt x="263609" y="426572"/>
                  </a:cubicBezTo>
                  <a:cubicBezTo>
                    <a:pt x="274889" y="411600"/>
                    <a:pt x="282409" y="392885"/>
                    <a:pt x="286168" y="366684"/>
                  </a:cubicBezTo>
                  <a:cubicBezTo>
                    <a:pt x="289928" y="340483"/>
                    <a:pt x="293688" y="306796"/>
                    <a:pt x="293688" y="269366"/>
                  </a:cubicBezTo>
                  <a:cubicBezTo>
                    <a:pt x="293688" y="228193"/>
                    <a:pt x="289928" y="194505"/>
                    <a:pt x="286168" y="168304"/>
                  </a:cubicBezTo>
                  <a:cubicBezTo>
                    <a:pt x="282409" y="142103"/>
                    <a:pt x="274889" y="119645"/>
                    <a:pt x="263609" y="104673"/>
                  </a:cubicBezTo>
                  <a:cubicBezTo>
                    <a:pt x="256089" y="89701"/>
                    <a:pt x="244810" y="78472"/>
                    <a:pt x="233530" y="70986"/>
                  </a:cubicBezTo>
                  <a:cubicBezTo>
                    <a:pt x="218491" y="67243"/>
                    <a:pt x="203451" y="63500"/>
                    <a:pt x="188412" y="63500"/>
                  </a:cubicBezTo>
                  <a:close/>
                  <a:moveTo>
                    <a:pt x="611689" y="0"/>
                  </a:moveTo>
                  <a:cubicBezTo>
                    <a:pt x="638008" y="0"/>
                    <a:pt x="660568" y="3749"/>
                    <a:pt x="683127" y="11248"/>
                  </a:cubicBezTo>
                  <a:cubicBezTo>
                    <a:pt x="705686" y="14997"/>
                    <a:pt x="720726" y="26245"/>
                    <a:pt x="735765" y="37492"/>
                  </a:cubicBezTo>
                  <a:cubicBezTo>
                    <a:pt x="750805" y="48740"/>
                    <a:pt x="762084" y="63737"/>
                    <a:pt x="769604" y="82483"/>
                  </a:cubicBezTo>
                  <a:cubicBezTo>
                    <a:pt x="777124" y="101229"/>
                    <a:pt x="784643" y="119975"/>
                    <a:pt x="784643" y="146219"/>
                  </a:cubicBezTo>
                  <a:cubicBezTo>
                    <a:pt x="784643" y="161216"/>
                    <a:pt x="780884" y="179962"/>
                    <a:pt x="773364" y="194959"/>
                  </a:cubicBezTo>
                  <a:cubicBezTo>
                    <a:pt x="765844" y="209956"/>
                    <a:pt x="758324" y="224953"/>
                    <a:pt x="750805" y="239949"/>
                  </a:cubicBezTo>
                  <a:cubicBezTo>
                    <a:pt x="739525" y="254946"/>
                    <a:pt x="728245" y="266194"/>
                    <a:pt x="713206" y="281191"/>
                  </a:cubicBezTo>
                  <a:cubicBezTo>
                    <a:pt x="701926" y="292438"/>
                    <a:pt x="686887" y="303686"/>
                    <a:pt x="671847" y="318683"/>
                  </a:cubicBezTo>
                  <a:cubicBezTo>
                    <a:pt x="656808" y="329930"/>
                    <a:pt x="641768" y="341178"/>
                    <a:pt x="626729" y="352426"/>
                  </a:cubicBezTo>
                  <a:cubicBezTo>
                    <a:pt x="611689" y="363673"/>
                    <a:pt x="600410" y="374921"/>
                    <a:pt x="585370" y="389918"/>
                  </a:cubicBezTo>
                  <a:cubicBezTo>
                    <a:pt x="574091" y="401165"/>
                    <a:pt x="562811" y="412413"/>
                    <a:pt x="551531" y="423660"/>
                  </a:cubicBezTo>
                  <a:cubicBezTo>
                    <a:pt x="540252" y="438657"/>
                    <a:pt x="532732" y="449905"/>
                    <a:pt x="525212" y="464902"/>
                  </a:cubicBezTo>
                  <a:cubicBezTo>
                    <a:pt x="792163" y="464902"/>
                    <a:pt x="792163" y="464902"/>
                    <a:pt x="792163" y="464902"/>
                  </a:cubicBezTo>
                  <a:cubicBezTo>
                    <a:pt x="792163" y="528638"/>
                    <a:pt x="792163" y="528638"/>
                    <a:pt x="792163" y="528638"/>
                  </a:cubicBezTo>
                  <a:lnTo>
                    <a:pt x="434975" y="528638"/>
                  </a:lnTo>
                  <a:cubicBezTo>
                    <a:pt x="434975" y="472400"/>
                    <a:pt x="434975" y="472400"/>
                    <a:pt x="434975" y="472400"/>
                  </a:cubicBezTo>
                  <a:cubicBezTo>
                    <a:pt x="442495" y="453654"/>
                    <a:pt x="453775" y="438657"/>
                    <a:pt x="465054" y="419911"/>
                  </a:cubicBezTo>
                  <a:cubicBezTo>
                    <a:pt x="476334" y="404914"/>
                    <a:pt x="491373" y="389918"/>
                    <a:pt x="502653" y="374921"/>
                  </a:cubicBezTo>
                  <a:cubicBezTo>
                    <a:pt x="517692" y="359924"/>
                    <a:pt x="532732" y="344927"/>
                    <a:pt x="547771" y="333680"/>
                  </a:cubicBezTo>
                  <a:cubicBezTo>
                    <a:pt x="562811" y="318683"/>
                    <a:pt x="577850" y="307435"/>
                    <a:pt x="592890" y="292438"/>
                  </a:cubicBezTo>
                  <a:cubicBezTo>
                    <a:pt x="607929" y="281191"/>
                    <a:pt x="622969" y="269943"/>
                    <a:pt x="634249" y="258695"/>
                  </a:cubicBezTo>
                  <a:cubicBezTo>
                    <a:pt x="649288" y="243699"/>
                    <a:pt x="660568" y="232451"/>
                    <a:pt x="668087" y="221203"/>
                  </a:cubicBezTo>
                  <a:cubicBezTo>
                    <a:pt x="679367" y="209956"/>
                    <a:pt x="686887" y="194959"/>
                    <a:pt x="690647" y="183711"/>
                  </a:cubicBezTo>
                  <a:cubicBezTo>
                    <a:pt x="698166" y="172464"/>
                    <a:pt x="701926" y="157467"/>
                    <a:pt x="701926" y="146219"/>
                  </a:cubicBezTo>
                  <a:cubicBezTo>
                    <a:pt x="701926" y="131222"/>
                    <a:pt x="698166" y="119975"/>
                    <a:pt x="694407" y="108727"/>
                  </a:cubicBezTo>
                  <a:cubicBezTo>
                    <a:pt x="690647" y="101229"/>
                    <a:pt x="683127" y="89981"/>
                    <a:pt x="675607" y="86232"/>
                  </a:cubicBezTo>
                  <a:cubicBezTo>
                    <a:pt x="668087" y="78733"/>
                    <a:pt x="660568" y="71235"/>
                    <a:pt x="649288" y="71235"/>
                  </a:cubicBezTo>
                  <a:cubicBezTo>
                    <a:pt x="638008" y="67486"/>
                    <a:pt x="626729" y="63737"/>
                    <a:pt x="611689" y="63737"/>
                  </a:cubicBezTo>
                  <a:cubicBezTo>
                    <a:pt x="600410" y="63737"/>
                    <a:pt x="589130" y="67486"/>
                    <a:pt x="577850" y="71235"/>
                  </a:cubicBezTo>
                  <a:cubicBezTo>
                    <a:pt x="566571" y="74984"/>
                    <a:pt x="555291" y="78733"/>
                    <a:pt x="547771" y="86232"/>
                  </a:cubicBezTo>
                  <a:cubicBezTo>
                    <a:pt x="540252" y="93730"/>
                    <a:pt x="532732" y="101229"/>
                    <a:pt x="528972" y="112476"/>
                  </a:cubicBezTo>
                  <a:cubicBezTo>
                    <a:pt x="521452" y="119975"/>
                    <a:pt x="521452" y="134972"/>
                    <a:pt x="517692" y="146219"/>
                  </a:cubicBezTo>
                  <a:cubicBezTo>
                    <a:pt x="438735" y="138721"/>
                    <a:pt x="438735" y="138721"/>
                    <a:pt x="438735" y="138721"/>
                  </a:cubicBezTo>
                  <a:cubicBezTo>
                    <a:pt x="442495" y="119975"/>
                    <a:pt x="446255" y="104978"/>
                    <a:pt x="453775" y="86232"/>
                  </a:cubicBezTo>
                  <a:cubicBezTo>
                    <a:pt x="461294" y="71235"/>
                    <a:pt x="472574" y="56238"/>
                    <a:pt x="487613" y="41241"/>
                  </a:cubicBezTo>
                  <a:cubicBezTo>
                    <a:pt x="502653" y="29994"/>
                    <a:pt x="517692" y="18746"/>
                    <a:pt x="540252" y="11248"/>
                  </a:cubicBezTo>
                  <a:cubicBezTo>
                    <a:pt x="559051" y="3749"/>
                    <a:pt x="585370" y="0"/>
                    <a:pt x="611689" y="0"/>
                  </a:cubicBezTo>
                  <a:close/>
                  <a:moveTo>
                    <a:pt x="187614" y="0"/>
                  </a:moveTo>
                  <a:cubicBezTo>
                    <a:pt x="202623" y="0"/>
                    <a:pt x="221384" y="3741"/>
                    <a:pt x="236393" y="7482"/>
                  </a:cubicBezTo>
                  <a:cubicBezTo>
                    <a:pt x="251403" y="11224"/>
                    <a:pt x="266412" y="14965"/>
                    <a:pt x="277668" y="22447"/>
                  </a:cubicBezTo>
                  <a:cubicBezTo>
                    <a:pt x="292678" y="33671"/>
                    <a:pt x="303934" y="41153"/>
                    <a:pt x="315191" y="56118"/>
                  </a:cubicBezTo>
                  <a:cubicBezTo>
                    <a:pt x="326448" y="67341"/>
                    <a:pt x="337705" y="86047"/>
                    <a:pt x="345209" y="104753"/>
                  </a:cubicBezTo>
                  <a:cubicBezTo>
                    <a:pt x="352714" y="123459"/>
                    <a:pt x="360218" y="149647"/>
                    <a:pt x="363971" y="175835"/>
                  </a:cubicBezTo>
                  <a:cubicBezTo>
                    <a:pt x="367723" y="202024"/>
                    <a:pt x="371475" y="231953"/>
                    <a:pt x="371475" y="269365"/>
                  </a:cubicBezTo>
                  <a:cubicBezTo>
                    <a:pt x="371475" y="318000"/>
                    <a:pt x="363971" y="359153"/>
                    <a:pt x="356466" y="392824"/>
                  </a:cubicBezTo>
                  <a:cubicBezTo>
                    <a:pt x="345209" y="426494"/>
                    <a:pt x="333953" y="456424"/>
                    <a:pt x="315191" y="475129"/>
                  </a:cubicBezTo>
                  <a:cubicBezTo>
                    <a:pt x="300182" y="497576"/>
                    <a:pt x="277668" y="512541"/>
                    <a:pt x="255155" y="520024"/>
                  </a:cubicBezTo>
                  <a:cubicBezTo>
                    <a:pt x="232641" y="531247"/>
                    <a:pt x="210128" y="534988"/>
                    <a:pt x="183862" y="534988"/>
                  </a:cubicBezTo>
                  <a:cubicBezTo>
                    <a:pt x="157596" y="534988"/>
                    <a:pt x="135082" y="531247"/>
                    <a:pt x="112568" y="520024"/>
                  </a:cubicBezTo>
                  <a:cubicBezTo>
                    <a:pt x="90055" y="512541"/>
                    <a:pt x="71293" y="497576"/>
                    <a:pt x="52532" y="475129"/>
                  </a:cubicBezTo>
                  <a:cubicBezTo>
                    <a:pt x="37523" y="456424"/>
                    <a:pt x="22514" y="426494"/>
                    <a:pt x="15009" y="392824"/>
                  </a:cubicBezTo>
                  <a:cubicBezTo>
                    <a:pt x="3753" y="359153"/>
                    <a:pt x="0" y="318000"/>
                    <a:pt x="0" y="269365"/>
                  </a:cubicBezTo>
                  <a:cubicBezTo>
                    <a:pt x="0" y="231953"/>
                    <a:pt x="3753" y="202024"/>
                    <a:pt x="7505" y="175835"/>
                  </a:cubicBezTo>
                  <a:cubicBezTo>
                    <a:pt x="11257" y="149647"/>
                    <a:pt x="15009" y="123459"/>
                    <a:pt x="26266" y="104753"/>
                  </a:cubicBezTo>
                  <a:cubicBezTo>
                    <a:pt x="33771" y="86047"/>
                    <a:pt x="41275" y="67341"/>
                    <a:pt x="52532" y="56118"/>
                  </a:cubicBezTo>
                  <a:cubicBezTo>
                    <a:pt x="63789" y="41153"/>
                    <a:pt x="78798" y="33671"/>
                    <a:pt x="90055" y="22447"/>
                  </a:cubicBezTo>
                  <a:cubicBezTo>
                    <a:pt x="105064" y="14965"/>
                    <a:pt x="120073" y="11224"/>
                    <a:pt x="135082" y="7482"/>
                  </a:cubicBezTo>
                  <a:cubicBezTo>
                    <a:pt x="150091" y="3741"/>
                    <a:pt x="168853" y="0"/>
                    <a:pt x="1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Freeform 84"/>
            <p:cNvSpPr>
              <a:spLocks/>
            </p:cNvSpPr>
            <p:nvPr/>
          </p:nvSpPr>
          <p:spPr bwMode="auto">
            <a:xfrm>
              <a:off x="2486024" y="5353050"/>
              <a:ext cx="795338" cy="536575"/>
            </a:xfrm>
            <a:custGeom>
              <a:avLst/>
              <a:gdLst/>
              <a:ahLst/>
              <a:cxnLst/>
              <a:rect l="l" t="t" r="r" b="b"/>
              <a:pathLst>
                <a:path w="795338" h="536575">
                  <a:moveTo>
                    <a:pt x="183872" y="65087"/>
                  </a:moveTo>
                  <a:cubicBezTo>
                    <a:pt x="168944" y="65087"/>
                    <a:pt x="150283" y="68830"/>
                    <a:pt x="139087" y="72573"/>
                  </a:cubicBezTo>
                  <a:cubicBezTo>
                    <a:pt x="124159" y="80059"/>
                    <a:pt x="112963" y="91288"/>
                    <a:pt x="105499" y="106260"/>
                  </a:cubicBezTo>
                  <a:cubicBezTo>
                    <a:pt x="94303" y="121232"/>
                    <a:pt x="90571" y="143690"/>
                    <a:pt x="83107" y="169892"/>
                  </a:cubicBezTo>
                  <a:cubicBezTo>
                    <a:pt x="79375" y="196093"/>
                    <a:pt x="79375" y="229780"/>
                    <a:pt x="79375" y="270953"/>
                  </a:cubicBezTo>
                  <a:cubicBezTo>
                    <a:pt x="79375" y="308383"/>
                    <a:pt x="79375" y="338327"/>
                    <a:pt x="86839" y="364528"/>
                  </a:cubicBezTo>
                  <a:cubicBezTo>
                    <a:pt x="90571" y="390729"/>
                    <a:pt x="98035" y="413187"/>
                    <a:pt x="105499" y="428159"/>
                  </a:cubicBezTo>
                  <a:cubicBezTo>
                    <a:pt x="112963" y="446874"/>
                    <a:pt x="124159" y="458103"/>
                    <a:pt x="139087" y="461846"/>
                  </a:cubicBezTo>
                  <a:cubicBezTo>
                    <a:pt x="150283" y="469332"/>
                    <a:pt x="165212" y="473075"/>
                    <a:pt x="183872" y="473075"/>
                  </a:cubicBezTo>
                  <a:cubicBezTo>
                    <a:pt x="198800" y="473075"/>
                    <a:pt x="213728" y="469332"/>
                    <a:pt x="228656" y="461846"/>
                  </a:cubicBezTo>
                  <a:cubicBezTo>
                    <a:pt x="239852" y="458103"/>
                    <a:pt x="251048" y="446874"/>
                    <a:pt x="262244" y="428159"/>
                  </a:cubicBezTo>
                  <a:cubicBezTo>
                    <a:pt x="269708" y="413187"/>
                    <a:pt x="277172" y="390729"/>
                    <a:pt x="284636" y="364528"/>
                  </a:cubicBezTo>
                  <a:cubicBezTo>
                    <a:pt x="288368" y="338327"/>
                    <a:pt x="292100" y="308383"/>
                    <a:pt x="292100" y="270953"/>
                  </a:cubicBezTo>
                  <a:cubicBezTo>
                    <a:pt x="292100" y="229780"/>
                    <a:pt x="288368" y="196093"/>
                    <a:pt x="284636" y="169892"/>
                  </a:cubicBezTo>
                  <a:cubicBezTo>
                    <a:pt x="277172" y="143690"/>
                    <a:pt x="273440" y="121232"/>
                    <a:pt x="262244" y="106260"/>
                  </a:cubicBezTo>
                  <a:cubicBezTo>
                    <a:pt x="254780" y="91288"/>
                    <a:pt x="243584" y="80059"/>
                    <a:pt x="228656" y="72573"/>
                  </a:cubicBezTo>
                  <a:cubicBezTo>
                    <a:pt x="217460" y="68830"/>
                    <a:pt x="202532" y="65087"/>
                    <a:pt x="183872" y="65087"/>
                  </a:cubicBezTo>
                  <a:close/>
                  <a:moveTo>
                    <a:pt x="611188" y="0"/>
                  </a:moveTo>
                  <a:cubicBezTo>
                    <a:pt x="641253" y="0"/>
                    <a:pt x="667561" y="3753"/>
                    <a:pt x="686351" y="11257"/>
                  </a:cubicBezTo>
                  <a:cubicBezTo>
                    <a:pt x="708900" y="18762"/>
                    <a:pt x="727691" y="30018"/>
                    <a:pt x="738966" y="41275"/>
                  </a:cubicBezTo>
                  <a:cubicBezTo>
                    <a:pt x="753998" y="52532"/>
                    <a:pt x="765273" y="67541"/>
                    <a:pt x="769031" y="86303"/>
                  </a:cubicBezTo>
                  <a:cubicBezTo>
                    <a:pt x="776547" y="101312"/>
                    <a:pt x="780305" y="120073"/>
                    <a:pt x="780305" y="138834"/>
                  </a:cubicBezTo>
                  <a:cubicBezTo>
                    <a:pt x="780305" y="153843"/>
                    <a:pt x="776547" y="168853"/>
                    <a:pt x="772789" y="180109"/>
                  </a:cubicBezTo>
                  <a:cubicBezTo>
                    <a:pt x="769031" y="195118"/>
                    <a:pt x="761515" y="206375"/>
                    <a:pt x="753998" y="217632"/>
                  </a:cubicBezTo>
                  <a:cubicBezTo>
                    <a:pt x="746482" y="228889"/>
                    <a:pt x="735208" y="236393"/>
                    <a:pt x="720175" y="243898"/>
                  </a:cubicBezTo>
                  <a:cubicBezTo>
                    <a:pt x="705142" y="251403"/>
                    <a:pt x="690110" y="258907"/>
                    <a:pt x="671319" y="262659"/>
                  </a:cubicBezTo>
                  <a:cubicBezTo>
                    <a:pt x="690110" y="266412"/>
                    <a:pt x="708900" y="270164"/>
                    <a:pt x="727691" y="277668"/>
                  </a:cubicBezTo>
                  <a:cubicBezTo>
                    <a:pt x="742724" y="285173"/>
                    <a:pt x="753998" y="292678"/>
                    <a:pt x="765273" y="303934"/>
                  </a:cubicBezTo>
                  <a:cubicBezTo>
                    <a:pt x="776547" y="315191"/>
                    <a:pt x="784064" y="326448"/>
                    <a:pt x="787822" y="341457"/>
                  </a:cubicBezTo>
                  <a:lnTo>
                    <a:pt x="795338" y="386484"/>
                  </a:lnTo>
                  <a:cubicBezTo>
                    <a:pt x="795338" y="408998"/>
                    <a:pt x="791580" y="431512"/>
                    <a:pt x="784064" y="450273"/>
                  </a:cubicBezTo>
                  <a:cubicBezTo>
                    <a:pt x="776547" y="469034"/>
                    <a:pt x="765273" y="484043"/>
                    <a:pt x="746482" y="495300"/>
                  </a:cubicBezTo>
                  <a:cubicBezTo>
                    <a:pt x="731449" y="510309"/>
                    <a:pt x="712659" y="517814"/>
                    <a:pt x="690110" y="525318"/>
                  </a:cubicBezTo>
                  <a:cubicBezTo>
                    <a:pt x="667561" y="532823"/>
                    <a:pt x="641253" y="536575"/>
                    <a:pt x="611188" y="536575"/>
                  </a:cubicBezTo>
                  <a:cubicBezTo>
                    <a:pt x="581123" y="536575"/>
                    <a:pt x="551058" y="532823"/>
                    <a:pt x="528509" y="525318"/>
                  </a:cubicBezTo>
                  <a:cubicBezTo>
                    <a:pt x="505960" y="517814"/>
                    <a:pt x="487169" y="506557"/>
                    <a:pt x="472136" y="491548"/>
                  </a:cubicBezTo>
                  <a:cubicBezTo>
                    <a:pt x="457103" y="480291"/>
                    <a:pt x="445829" y="461530"/>
                    <a:pt x="438313" y="446521"/>
                  </a:cubicBezTo>
                  <a:cubicBezTo>
                    <a:pt x="430796" y="427759"/>
                    <a:pt x="427038" y="412750"/>
                    <a:pt x="427038" y="393989"/>
                  </a:cubicBezTo>
                  <a:cubicBezTo>
                    <a:pt x="505960" y="386484"/>
                    <a:pt x="505960" y="386484"/>
                    <a:pt x="505960" y="386484"/>
                  </a:cubicBezTo>
                  <a:cubicBezTo>
                    <a:pt x="505960" y="397741"/>
                    <a:pt x="509718" y="408998"/>
                    <a:pt x="517234" y="420255"/>
                  </a:cubicBezTo>
                  <a:cubicBezTo>
                    <a:pt x="520992" y="431512"/>
                    <a:pt x="528509" y="442768"/>
                    <a:pt x="536025" y="450273"/>
                  </a:cubicBezTo>
                  <a:cubicBezTo>
                    <a:pt x="543541" y="457778"/>
                    <a:pt x="554816" y="461530"/>
                    <a:pt x="569848" y="465282"/>
                  </a:cubicBezTo>
                  <a:cubicBezTo>
                    <a:pt x="581123" y="469034"/>
                    <a:pt x="596155" y="472787"/>
                    <a:pt x="611188" y="472787"/>
                  </a:cubicBezTo>
                  <a:cubicBezTo>
                    <a:pt x="645012" y="472787"/>
                    <a:pt x="667561" y="465282"/>
                    <a:pt x="686351" y="450273"/>
                  </a:cubicBezTo>
                  <a:cubicBezTo>
                    <a:pt x="705142" y="435264"/>
                    <a:pt x="712659" y="412750"/>
                    <a:pt x="712659" y="382732"/>
                  </a:cubicBezTo>
                  <a:cubicBezTo>
                    <a:pt x="712659" y="363971"/>
                    <a:pt x="708900" y="348962"/>
                    <a:pt x="701384" y="337705"/>
                  </a:cubicBezTo>
                  <a:cubicBezTo>
                    <a:pt x="693868" y="326448"/>
                    <a:pt x="682593" y="318943"/>
                    <a:pt x="671319" y="311439"/>
                  </a:cubicBezTo>
                  <a:cubicBezTo>
                    <a:pt x="660044" y="307687"/>
                    <a:pt x="645012" y="300182"/>
                    <a:pt x="629979" y="300182"/>
                  </a:cubicBezTo>
                  <a:cubicBezTo>
                    <a:pt x="618704" y="296430"/>
                    <a:pt x="603672" y="296430"/>
                    <a:pt x="592397" y="296430"/>
                  </a:cubicBezTo>
                  <a:cubicBezTo>
                    <a:pt x="554816" y="296430"/>
                    <a:pt x="554816" y="296430"/>
                    <a:pt x="554816" y="296430"/>
                  </a:cubicBezTo>
                  <a:cubicBezTo>
                    <a:pt x="554816" y="232641"/>
                    <a:pt x="554816" y="232641"/>
                    <a:pt x="554816" y="232641"/>
                  </a:cubicBezTo>
                  <a:cubicBezTo>
                    <a:pt x="588639" y="232641"/>
                    <a:pt x="588639" y="232641"/>
                    <a:pt x="588639" y="232641"/>
                  </a:cubicBezTo>
                  <a:cubicBezTo>
                    <a:pt x="603672" y="232641"/>
                    <a:pt x="614946" y="228889"/>
                    <a:pt x="629979" y="228889"/>
                  </a:cubicBezTo>
                  <a:cubicBezTo>
                    <a:pt x="641253" y="225137"/>
                    <a:pt x="652528" y="221384"/>
                    <a:pt x="663802" y="213880"/>
                  </a:cubicBezTo>
                  <a:cubicBezTo>
                    <a:pt x="675077" y="210128"/>
                    <a:pt x="682593" y="198871"/>
                    <a:pt x="690110" y="187614"/>
                  </a:cubicBezTo>
                  <a:cubicBezTo>
                    <a:pt x="697626" y="176357"/>
                    <a:pt x="701384" y="165100"/>
                    <a:pt x="701384" y="146339"/>
                  </a:cubicBezTo>
                  <a:cubicBezTo>
                    <a:pt x="701384" y="120073"/>
                    <a:pt x="693868" y="101312"/>
                    <a:pt x="678835" y="86303"/>
                  </a:cubicBezTo>
                  <a:cubicBezTo>
                    <a:pt x="663802" y="71293"/>
                    <a:pt x="637495" y="63789"/>
                    <a:pt x="607430" y="63789"/>
                  </a:cubicBezTo>
                  <a:cubicBezTo>
                    <a:pt x="581123" y="63789"/>
                    <a:pt x="558574" y="71293"/>
                    <a:pt x="543541" y="86303"/>
                  </a:cubicBezTo>
                  <a:cubicBezTo>
                    <a:pt x="524750" y="97559"/>
                    <a:pt x="513476" y="120073"/>
                    <a:pt x="513476" y="142587"/>
                  </a:cubicBezTo>
                  <a:cubicBezTo>
                    <a:pt x="434554" y="138834"/>
                    <a:pt x="434554" y="138834"/>
                    <a:pt x="434554" y="138834"/>
                  </a:cubicBezTo>
                  <a:cubicBezTo>
                    <a:pt x="438313" y="116321"/>
                    <a:pt x="442071" y="93807"/>
                    <a:pt x="453345" y="78798"/>
                  </a:cubicBezTo>
                  <a:cubicBezTo>
                    <a:pt x="464620" y="60037"/>
                    <a:pt x="475894" y="45028"/>
                    <a:pt x="490927" y="33771"/>
                  </a:cubicBezTo>
                  <a:cubicBezTo>
                    <a:pt x="509718" y="22514"/>
                    <a:pt x="524750" y="15009"/>
                    <a:pt x="547299" y="11257"/>
                  </a:cubicBezTo>
                  <a:cubicBezTo>
                    <a:pt x="566090" y="3753"/>
                    <a:pt x="588639" y="0"/>
                    <a:pt x="611188" y="0"/>
                  </a:cubicBezTo>
                  <a:close/>
                  <a:moveTo>
                    <a:pt x="183357" y="0"/>
                  </a:moveTo>
                  <a:cubicBezTo>
                    <a:pt x="202066" y="0"/>
                    <a:pt x="217034" y="3753"/>
                    <a:pt x="232002" y="7505"/>
                  </a:cubicBezTo>
                  <a:cubicBezTo>
                    <a:pt x="250712" y="11257"/>
                    <a:pt x="265680" y="15009"/>
                    <a:pt x="276906" y="22514"/>
                  </a:cubicBezTo>
                  <a:cubicBezTo>
                    <a:pt x="291874" y="30018"/>
                    <a:pt x="303100" y="41275"/>
                    <a:pt x="314326" y="56284"/>
                  </a:cubicBezTo>
                  <a:cubicBezTo>
                    <a:pt x="325551" y="67541"/>
                    <a:pt x="336777" y="86303"/>
                    <a:pt x="344261" y="105064"/>
                  </a:cubicBezTo>
                  <a:cubicBezTo>
                    <a:pt x="351745" y="123825"/>
                    <a:pt x="359229" y="150091"/>
                    <a:pt x="362971" y="176357"/>
                  </a:cubicBezTo>
                  <a:cubicBezTo>
                    <a:pt x="366713" y="202623"/>
                    <a:pt x="366713" y="232641"/>
                    <a:pt x="366713" y="270164"/>
                  </a:cubicBezTo>
                  <a:cubicBezTo>
                    <a:pt x="366713" y="318943"/>
                    <a:pt x="362971" y="360218"/>
                    <a:pt x="355487" y="393989"/>
                  </a:cubicBezTo>
                  <a:cubicBezTo>
                    <a:pt x="344261" y="427759"/>
                    <a:pt x="329293" y="457778"/>
                    <a:pt x="314326" y="476539"/>
                  </a:cubicBezTo>
                  <a:cubicBezTo>
                    <a:pt x="295616" y="499053"/>
                    <a:pt x="276906" y="514062"/>
                    <a:pt x="254454" y="521566"/>
                  </a:cubicBezTo>
                  <a:cubicBezTo>
                    <a:pt x="232002" y="532823"/>
                    <a:pt x="209550" y="536575"/>
                    <a:pt x="183357" y="536575"/>
                  </a:cubicBezTo>
                  <a:cubicBezTo>
                    <a:pt x="157163" y="536575"/>
                    <a:pt x="134711" y="532823"/>
                    <a:pt x="112259" y="521566"/>
                  </a:cubicBezTo>
                  <a:cubicBezTo>
                    <a:pt x="89807" y="514062"/>
                    <a:pt x="67356" y="499053"/>
                    <a:pt x="52388" y="476539"/>
                  </a:cubicBezTo>
                  <a:cubicBezTo>
                    <a:pt x="37420" y="457778"/>
                    <a:pt x="22452" y="427759"/>
                    <a:pt x="11226" y="393989"/>
                  </a:cubicBezTo>
                  <a:cubicBezTo>
                    <a:pt x="3742" y="360218"/>
                    <a:pt x="0" y="318943"/>
                    <a:pt x="0" y="270164"/>
                  </a:cubicBezTo>
                  <a:cubicBezTo>
                    <a:pt x="0" y="232641"/>
                    <a:pt x="0" y="202623"/>
                    <a:pt x="3742" y="176357"/>
                  </a:cubicBezTo>
                  <a:cubicBezTo>
                    <a:pt x="11226" y="150091"/>
                    <a:pt x="14968" y="123825"/>
                    <a:pt x="22452" y="105064"/>
                  </a:cubicBezTo>
                  <a:cubicBezTo>
                    <a:pt x="29936" y="86303"/>
                    <a:pt x="41162" y="67541"/>
                    <a:pt x="52388" y="56284"/>
                  </a:cubicBezTo>
                  <a:cubicBezTo>
                    <a:pt x="63614" y="41275"/>
                    <a:pt x="74840" y="30018"/>
                    <a:pt x="89807" y="22514"/>
                  </a:cubicBezTo>
                  <a:cubicBezTo>
                    <a:pt x="104775" y="15009"/>
                    <a:pt x="119743" y="11257"/>
                    <a:pt x="134711" y="7505"/>
                  </a:cubicBezTo>
                  <a:cubicBezTo>
                    <a:pt x="149679" y="3753"/>
                    <a:pt x="168389" y="0"/>
                    <a:pt x="1833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87"/>
            <p:cNvSpPr>
              <a:spLocks/>
            </p:cNvSpPr>
            <p:nvPr/>
          </p:nvSpPr>
          <p:spPr bwMode="auto">
            <a:xfrm>
              <a:off x="1544637" y="658812"/>
              <a:ext cx="806450" cy="536575"/>
            </a:xfrm>
            <a:custGeom>
              <a:avLst/>
              <a:gdLst/>
              <a:ahLst/>
              <a:cxnLst/>
              <a:rect l="l" t="t" r="r" b="b"/>
              <a:pathLst>
                <a:path w="806450" h="536575">
                  <a:moveTo>
                    <a:pt x="660400" y="90488"/>
                  </a:moveTo>
                  <a:lnTo>
                    <a:pt x="484187" y="352426"/>
                  </a:lnTo>
                  <a:lnTo>
                    <a:pt x="660400" y="352426"/>
                  </a:lnTo>
                  <a:close/>
                  <a:moveTo>
                    <a:pt x="187604" y="63500"/>
                  </a:moveTo>
                  <a:cubicBezTo>
                    <a:pt x="168943" y="63500"/>
                    <a:pt x="154015" y="63500"/>
                    <a:pt x="139087" y="71015"/>
                  </a:cubicBezTo>
                  <a:cubicBezTo>
                    <a:pt x="127891" y="78530"/>
                    <a:pt x="116695" y="89803"/>
                    <a:pt x="105499" y="104833"/>
                  </a:cubicBezTo>
                  <a:cubicBezTo>
                    <a:pt x="98035" y="119864"/>
                    <a:pt x="90571" y="142409"/>
                    <a:pt x="86839" y="168712"/>
                  </a:cubicBezTo>
                  <a:cubicBezTo>
                    <a:pt x="83107" y="195015"/>
                    <a:pt x="79375" y="228833"/>
                    <a:pt x="79375" y="266409"/>
                  </a:cubicBezTo>
                  <a:cubicBezTo>
                    <a:pt x="79375" y="307742"/>
                    <a:pt x="83107" y="337803"/>
                    <a:pt x="86839" y="364106"/>
                  </a:cubicBezTo>
                  <a:cubicBezTo>
                    <a:pt x="90571" y="390409"/>
                    <a:pt x="98035" y="412954"/>
                    <a:pt x="109231" y="427984"/>
                  </a:cubicBezTo>
                  <a:cubicBezTo>
                    <a:pt x="116695" y="443015"/>
                    <a:pt x="127891" y="454287"/>
                    <a:pt x="139087" y="461802"/>
                  </a:cubicBezTo>
                  <a:cubicBezTo>
                    <a:pt x="154015" y="469318"/>
                    <a:pt x="168943" y="473075"/>
                    <a:pt x="187604" y="473075"/>
                  </a:cubicBezTo>
                  <a:cubicBezTo>
                    <a:pt x="202532" y="473075"/>
                    <a:pt x="217460" y="469318"/>
                    <a:pt x="228656" y="461802"/>
                  </a:cubicBezTo>
                  <a:cubicBezTo>
                    <a:pt x="243584" y="454287"/>
                    <a:pt x="254780" y="443015"/>
                    <a:pt x="262244" y="427984"/>
                  </a:cubicBezTo>
                  <a:cubicBezTo>
                    <a:pt x="273440" y="412954"/>
                    <a:pt x="280904" y="390409"/>
                    <a:pt x="284636" y="364106"/>
                  </a:cubicBezTo>
                  <a:cubicBezTo>
                    <a:pt x="288368" y="337803"/>
                    <a:pt x="292100" y="307742"/>
                    <a:pt x="292100" y="266409"/>
                  </a:cubicBezTo>
                  <a:cubicBezTo>
                    <a:pt x="292100" y="228833"/>
                    <a:pt x="288368" y="195015"/>
                    <a:pt x="284636" y="168712"/>
                  </a:cubicBezTo>
                  <a:cubicBezTo>
                    <a:pt x="280904" y="142409"/>
                    <a:pt x="273440" y="119864"/>
                    <a:pt x="265976" y="104833"/>
                  </a:cubicBezTo>
                  <a:cubicBezTo>
                    <a:pt x="254780" y="89803"/>
                    <a:pt x="243584" y="78530"/>
                    <a:pt x="232388" y="71015"/>
                  </a:cubicBezTo>
                  <a:cubicBezTo>
                    <a:pt x="217460" y="63500"/>
                    <a:pt x="202532" y="63500"/>
                    <a:pt x="187604" y="63500"/>
                  </a:cubicBezTo>
                  <a:close/>
                  <a:moveTo>
                    <a:pt x="649287" y="7938"/>
                  </a:moveTo>
                  <a:lnTo>
                    <a:pt x="735013" y="7938"/>
                  </a:lnTo>
                  <a:lnTo>
                    <a:pt x="735013" y="352426"/>
                  </a:lnTo>
                  <a:lnTo>
                    <a:pt x="806450" y="352426"/>
                  </a:lnTo>
                  <a:lnTo>
                    <a:pt x="806450" y="412751"/>
                  </a:lnTo>
                  <a:lnTo>
                    <a:pt x="735013" y="412751"/>
                  </a:lnTo>
                  <a:lnTo>
                    <a:pt x="735013" y="528638"/>
                  </a:lnTo>
                  <a:lnTo>
                    <a:pt x="660400" y="528638"/>
                  </a:lnTo>
                  <a:lnTo>
                    <a:pt x="660400" y="412751"/>
                  </a:lnTo>
                  <a:lnTo>
                    <a:pt x="420687" y="412751"/>
                  </a:lnTo>
                  <a:lnTo>
                    <a:pt x="420687" y="352426"/>
                  </a:lnTo>
                  <a:close/>
                  <a:moveTo>
                    <a:pt x="187614" y="0"/>
                  </a:moveTo>
                  <a:cubicBezTo>
                    <a:pt x="202623" y="0"/>
                    <a:pt x="221384" y="0"/>
                    <a:pt x="236393" y="3752"/>
                  </a:cubicBezTo>
                  <a:cubicBezTo>
                    <a:pt x="251402" y="7505"/>
                    <a:pt x="266411" y="15009"/>
                    <a:pt x="281421" y="22514"/>
                  </a:cubicBezTo>
                  <a:cubicBezTo>
                    <a:pt x="292677" y="30018"/>
                    <a:pt x="307686" y="41275"/>
                    <a:pt x="318943" y="56284"/>
                  </a:cubicBezTo>
                  <a:cubicBezTo>
                    <a:pt x="330200" y="67541"/>
                    <a:pt x="337705" y="86302"/>
                    <a:pt x="345209" y="105064"/>
                  </a:cubicBezTo>
                  <a:cubicBezTo>
                    <a:pt x="352714" y="123825"/>
                    <a:pt x="360218" y="146339"/>
                    <a:pt x="363971" y="176357"/>
                  </a:cubicBezTo>
                  <a:lnTo>
                    <a:pt x="371475" y="266411"/>
                  </a:lnTo>
                  <a:cubicBezTo>
                    <a:pt x="371475" y="318943"/>
                    <a:pt x="367723" y="360218"/>
                    <a:pt x="356466" y="393989"/>
                  </a:cubicBezTo>
                  <a:cubicBezTo>
                    <a:pt x="345209" y="427759"/>
                    <a:pt x="333952" y="454025"/>
                    <a:pt x="315191" y="476539"/>
                  </a:cubicBezTo>
                  <a:cubicBezTo>
                    <a:pt x="300182" y="495300"/>
                    <a:pt x="281421" y="510309"/>
                    <a:pt x="258907" y="521566"/>
                  </a:cubicBezTo>
                  <a:cubicBezTo>
                    <a:pt x="236393" y="529071"/>
                    <a:pt x="210127" y="536575"/>
                    <a:pt x="183861" y="536575"/>
                  </a:cubicBezTo>
                  <a:cubicBezTo>
                    <a:pt x="157596" y="536575"/>
                    <a:pt x="135082" y="529071"/>
                    <a:pt x="112568" y="521566"/>
                  </a:cubicBezTo>
                  <a:cubicBezTo>
                    <a:pt x="90055" y="514061"/>
                    <a:pt x="71293" y="499052"/>
                    <a:pt x="52532" y="476539"/>
                  </a:cubicBezTo>
                  <a:cubicBezTo>
                    <a:pt x="37523" y="454025"/>
                    <a:pt x="26266" y="427759"/>
                    <a:pt x="15009" y="393989"/>
                  </a:cubicBezTo>
                  <a:cubicBezTo>
                    <a:pt x="3752" y="360218"/>
                    <a:pt x="0" y="318943"/>
                    <a:pt x="0" y="266411"/>
                  </a:cubicBezTo>
                  <a:cubicBezTo>
                    <a:pt x="0" y="232641"/>
                    <a:pt x="3752" y="202623"/>
                    <a:pt x="7505" y="176357"/>
                  </a:cubicBezTo>
                  <a:cubicBezTo>
                    <a:pt x="11257" y="146339"/>
                    <a:pt x="18761" y="123825"/>
                    <a:pt x="26266" y="105064"/>
                  </a:cubicBezTo>
                  <a:cubicBezTo>
                    <a:pt x="33771" y="86302"/>
                    <a:pt x="41275" y="67541"/>
                    <a:pt x="52532" y="56284"/>
                  </a:cubicBezTo>
                  <a:cubicBezTo>
                    <a:pt x="63789" y="41275"/>
                    <a:pt x="78798" y="30018"/>
                    <a:pt x="90055" y="22514"/>
                  </a:cubicBezTo>
                  <a:cubicBezTo>
                    <a:pt x="105064" y="15009"/>
                    <a:pt x="120073" y="7505"/>
                    <a:pt x="135082" y="3752"/>
                  </a:cubicBezTo>
                  <a:cubicBezTo>
                    <a:pt x="153843" y="0"/>
                    <a:pt x="168852" y="0"/>
                    <a:pt x="1876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Freeform 91"/>
            <p:cNvSpPr>
              <a:spLocks/>
            </p:cNvSpPr>
            <p:nvPr/>
          </p:nvSpPr>
          <p:spPr bwMode="auto">
            <a:xfrm>
              <a:off x="5932488" y="-552450"/>
              <a:ext cx="787400" cy="536575"/>
            </a:xfrm>
            <a:custGeom>
              <a:avLst/>
              <a:gdLst/>
              <a:ahLst/>
              <a:cxnLst/>
              <a:rect l="l" t="t" r="r" b="b"/>
              <a:pathLst>
                <a:path w="787400" h="536575">
                  <a:moveTo>
                    <a:pt x="186824" y="63500"/>
                  </a:moveTo>
                  <a:cubicBezTo>
                    <a:pt x="168024" y="63500"/>
                    <a:pt x="152985" y="67258"/>
                    <a:pt x="137945" y="71015"/>
                  </a:cubicBezTo>
                  <a:cubicBezTo>
                    <a:pt x="122906" y="78530"/>
                    <a:pt x="111626" y="89803"/>
                    <a:pt x="104106" y="104833"/>
                  </a:cubicBezTo>
                  <a:cubicBezTo>
                    <a:pt x="96587" y="119864"/>
                    <a:pt x="89067" y="142409"/>
                    <a:pt x="85307" y="168712"/>
                  </a:cubicBezTo>
                  <a:cubicBezTo>
                    <a:pt x="77787" y="195015"/>
                    <a:pt x="77787" y="228833"/>
                    <a:pt x="77787" y="266409"/>
                  </a:cubicBezTo>
                  <a:cubicBezTo>
                    <a:pt x="77787" y="307742"/>
                    <a:pt x="77787" y="337803"/>
                    <a:pt x="85307" y="364106"/>
                  </a:cubicBezTo>
                  <a:cubicBezTo>
                    <a:pt x="89067" y="390409"/>
                    <a:pt x="96587" y="412954"/>
                    <a:pt x="104106" y="427984"/>
                  </a:cubicBezTo>
                  <a:cubicBezTo>
                    <a:pt x="111626" y="446772"/>
                    <a:pt x="122906" y="458045"/>
                    <a:pt x="137945" y="461802"/>
                  </a:cubicBezTo>
                  <a:cubicBezTo>
                    <a:pt x="152985" y="469317"/>
                    <a:pt x="168024" y="473075"/>
                    <a:pt x="183064" y="473075"/>
                  </a:cubicBezTo>
                  <a:cubicBezTo>
                    <a:pt x="201863" y="473075"/>
                    <a:pt x="216903" y="469317"/>
                    <a:pt x="228182" y="461802"/>
                  </a:cubicBezTo>
                  <a:cubicBezTo>
                    <a:pt x="243222" y="458045"/>
                    <a:pt x="254501" y="446772"/>
                    <a:pt x="262021" y="427984"/>
                  </a:cubicBezTo>
                  <a:cubicBezTo>
                    <a:pt x="273301" y="412954"/>
                    <a:pt x="277061" y="390409"/>
                    <a:pt x="284580" y="364106"/>
                  </a:cubicBezTo>
                  <a:cubicBezTo>
                    <a:pt x="288340" y="337803"/>
                    <a:pt x="292100" y="307742"/>
                    <a:pt x="292100" y="266409"/>
                  </a:cubicBezTo>
                  <a:cubicBezTo>
                    <a:pt x="292100" y="228833"/>
                    <a:pt x="288340" y="195015"/>
                    <a:pt x="284580" y="168712"/>
                  </a:cubicBezTo>
                  <a:cubicBezTo>
                    <a:pt x="280821" y="142409"/>
                    <a:pt x="273301" y="119864"/>
                    <a:pt x="262021" y="104833"/>
                  </a:cubicBezTo>
                  <a:cubicBezTo>
                    <a:pt x="254501" y="89803"/>
                    <a:pt x="243222" y="78530"/>
                    <a:pt x="228182" y="71015"/>
                  </a:cubicBezTo>
                  <a:cubicBezTo>
                    <a:pt x="216903" y="67258"/>
                    <a:pt x="201863" y="63500"/>
                    <a:pt x="186824" y="63500"/>
                  </a:cubicBezTo>
                  <a:close/>
                  <a:moveTo>
                    <a:pt x="595312" y="7937"/>
                  </a:moveTo>
                  <a:lnTo>
                    <a:pt x="669925" y="7937"/>
                  </a:lnTo>
                  <a:lnTo>
                    <a:pt x="669925" y="469900"/>
                  </a:lnTo>
                  <a:lnTo>
                    <a:pt x="787400" y="469900"/>
                  </a:lnTo>
                  <a:lnTo>
                    <a:pt x="787400" y="528637"/>
                  </a:lnTo>
                  <a:lnTo>
                    <a:pt x="449262" y="528637"/>
                  </a:lnTo>
                  <a:lnTo>
                    <a:pt x="449262" y="469900"/>
                  </a:lnTo>
                  <a:lnTo>
                    <a:pt x="592137" y="469900"/>
                  </a:lnTo>
                  <a:lnTo>
                    <a:pt x="592137" y="76200"/>
                  </a:lnTo>
                  <a:lnTo>
                    <a:pt x="463550" y="153987"/>
                  </a:lnTo>
                  <a:lnTo>
                    <a:pt x="463550" y="93662"/>
                  </a:lnTo>
                  <a:close/>
                  <a:moveTo>
                    <a:pt x="186812" y="0"/>
                  </a:moveTo>
                  <a:cubicBezTo>
                    <a:pt x="201757" y="0"/>
                    <a:pt x="216702" y="3752"/>
                    <a:pt x="235384" y="7505"/>
                  </a:cubicBezTo>
                  <a:cubicBezTo>
                    <a:pt x="250328" y="11257"/>
                    <a:pt x="265273" y="15009"/>
                    <a:pt x="276482" y="22514"/>
                  </a:cubicBezTo>
                  <a:cubicBezTo>
                    <a:pt x="291427" y="30018"/>
                    <a:pt x="302636" y="41275"/>
                    <a:pt x="313845" y="56284"/>
                  </a:cubicBezTo>
                  <a:cubicBezTo>
                    <a:pt x="325053" y="67541"/>
                    <a:pt x="336262" y="86302"/>
                    <a:pt x="343735" y="105064"/>
                  </a:cubicBezTo>
                  <a:cubicBezTo>
                    <a:pt x="351207" y="123825"/>
                    <a:pt x="358680" y="150091"/>
                    <a:pt x="362416" y="176357"/>
                  </a:cubicBezTo>
                  <a:lnTo>
                    <a:pt x="369888" y="266411"/>
                  </a:lnTo>
                  <a:cubicBezTo>
                    <a:pt x="369888" y="318943"/>
                    <a:pt x="362416" y="360218"/>
                    <a:pt x="354943" y="393989"/>
                  </a:cubicBezTo>
                  <a:cubicBezTo>
                    <a:pt x="343735" y="427759"/>
                    <a:pt x="332526" y="457777"/>
                    <a:pt x="313845" y="476539"/>
                  </a:cubicBezTo>
                  <a:cubicBezTo>
                    <a:pt x="298900" y="499052"/>
                    <a:pt x="276482" y="514061"/>
                    <a:pt x="254065" y="521566"/>
                  </a:cubicBezTo>
                  <a:cubicBezTo>
                    <a:pt x="231647" y="532823"/>
                    <a:pt x="209230" y="536575"/>
                    <a:pt x="183076" y="536575"/>
                  </a:cubicBezTo>
                  <a:cubicBezTo>
                    <a:pt x="156922" y="536575"/>
                    <a:pt x="134505" y="532823"/>
                    <a:pt x="112088" y="521566"/>
                  </a:cubicBezTo>
                  <a:cubicBezTo>
                    <a:pt x="89670" y="514061"/>
                    <a:pt x="70989" y="499052"/>
                    <a:pt x="52308" y="476539"/>
                  </a:cubicBezTo>
                  <a:cubicBezTo>
                    <a:pt x="37363" y="457777"/>
                    <a:pt x="22418" y="427759"/>
                    <a:pt x="14945" y="393989"/>
                  </a:cubicBezTo>
                  <a:cubicBezTo>
                    <a:pt x="3736" y="360218"/>
                    <a:pt x="0" y="318943"/>
                    <a:pt x="0" y="266411"/>
                  </a:cubicBezTo>
                  <a:cubicBezTo>
                    <a:pt x="0" y="232641"/>
                    <a:pt x="0" y="202623"/>
                    <a:pt x="7473" y="176357"/>
                  </a:cubicBezTo>
                  <a:cubicBezTo>
                    <a:pt x="11209" y="150091"/>
                    <a:pt x="14945" y="123825"/>
                    <a:pt x="22418" y="105064"/>
                  </a:cubicBezTo>
                  <a:cubicBezTo>
                    <a:pt x="29890" y="86302"/>
                    <a:pt x="41099" y="67541"/>
                    <a:pt x="52308" y="56284"/>
                  </a:cubicBezTo>
                  <a:cubicBezTo>
                    <a:pt x="63516" y="41275"/>
                    <a:pt x="74725" y="30018"/>
                    <a:pt x="89670" y="22514"/>
                  </a:cubicBezTo>
                  <a:cubicBezTo>
                    <a:pt x="104615" y="15009"/>
                    <a:pt x="119560" y="11257"/>
                    <a:pt x="134505" y="7505"/>
                  </a:cubicBezTo>
                  <a:cubicBezTo>
                    <a:pt x="149450" y="3752"/>
                    <a:pt x="168131" y="0"/>
                    <a:pt x="1868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Oval 94"/>
            <p:cNvSpPr>
              <a:spLocks noChangeArrowheads="1"/>
            </p:cNvSpPr>
            <p:nvPr/>
          </p:nvSpPr>
          <p:spPr bwMode="auto">
            <a:xfrm>
              <a:off x="3933825" y="-252413"/>
              <a:ext cx="835026" cy="409575"/>
            </a:xfrm>
            <a:custGeom>
              <a:avLst/>
              <a:gdLst/>
              <a:ahLst/>
              <a:cxnLst/>
              <a:rect l="l" t="t" r="r" b="b"/>
              <a:pathLst>
                <a:path w="835026" h="409575">
                  <a:moveTo>
                    <a:pt x="145609" y="266700"/>
                  </a:moveTo>
                  <a:cubicBezTo>
                    <a:pt x="164277" y="266700"/>
                    <a:pt x="182945" y="270460"/>
                    <a:pt x="201613" y="277980"/>
                  </a:cubicBezTo>
                  <a:cubicBezTo>
                    <a:pt x="175478" y="315578"/>
                    <a:pt x="160544" y="360697"/>
                    <a:pt x="160544" y="409575"/>
                  </a:cubicBezTo>
                  <a:cubicBezTo>
                    <a:pt x="160534" y="409575"/>
                    <a:pt x="159276" y="409575"/>
                    <a:pt x="0" y="409575"/>
                  </a:cubicBezTo>
                  <a:cubicBezTo>
                    <a:pt x="0" y="330618"/>
                    <a:pt x="63471" y="266700"/>
                    <a:pt x="145609" y="266700"/>
                  </a:cubicBezTo>
                  <a:close/>
                  <a:moveTo>
                    <a:pt x="670878" y="244475"/>
                  </a:moveTo>
                  <a:cubicBezTo>
                    <a:pt x="760414" y="244475"/>
                    <a:pt x="835026" y="319520"/>
                    <a:pt x="835026" y="409575"/>
                  </a:cubicBezTo>
                  <a:cubicBezTo>
                    <a:pt x="835026" y="409575"/>
                    <a:pt x="835026" y="409575"/>
                    <a:pt x="663417" y="409575"/>
                  </a:cubicBezTo>
                  <a:cubicBezTo>
                    <a:pt x="663417" y="353291"/>
                    <a:pt x="644764" y="300759"/>
                    <a:pt x="611188" y="259484"/>
                  </a:cubicBezTo>
                  <a:cubicBezTo>
                    <a:pt x="629841" y="251980"/>
                    <a:pt x="652225" y="244475"/>
                    <a:pt x="670878" y="244475"/>
                  </a:cubicBezTo>
                  <a:close/>
                  <a:moveTo>
                    <a:pt x="411667" y="180975"/>
                  </a:moveTo>
                  <a:cubicBezTo>
                    <a:pt x="539364" y="180975"/>
                    <a:pt x="644526" y="282159"/>
                    <a:pt x="644526" y="409575"/>
                  </a:cubicBezTo>
                  <a:cubicBezTo>
                    <a:pt x="644508" y="409575"/>
                    <a:pt x="641587" y="409575"/>
                    <a:pt x="182563" y="409575"/>
                  </a:cubicBezTo>
                  <a:cubicBezTo>
                    <a:pt x="182563" y="282159"/>
                    <a:pt x="283969" y="180975"/>
                    <a:pt x="411667" y="180975"/>
                  </a:cubicBezTo>
                  <a:close/>
                  <a:moveTo>
                    <a:pt x="146051" y="153988"/>
                  </a:moveTo>
                  <a:cubicBezTo>
                    <a:pt x="174984" y="153988"/>
                    <a:pt x="198439" y="176732"/>
                    <a:pt x="198439" y="204788"/>
                  </a:cubicBezTo>
                  <a:cubicBezTo>
                    <a:pt x="198439" y="232844"/>
                    <a:pt x="174984" y="255588"/>
                    <a:pt x="146051" y="255588"/>
                  </a:cubicBezTo>
                  <a:cubicBezTo>
                    <a:pt x="117118" y="255588"/>
                    <a:pt x="93663" y="232844"/>
                    <a:pt x="93663" y="204788"/>
                  </a:cubicBezTo>
                  <a:cubicBezTo>
                    <a:pt x="93663" y="176732"/>
                    <a:pt x="117118" y="153988"/>
                    <a:pt x="146051" y="153988"/>
                  </a:cubicBezTo>
                  <a:close/>
                  <a:moveTo>
                    <a:pt x="670720" y="115888"/>
                  </a:moveTo>
                  <a:cubicBezTo>
                    <a:pt x="703599" y="115888"/>
                    <a:pt x="730252" y="142896"/>
                    <a:pt x="730252" y="176213"/>
                  </a:cubicBezTo>
                  <a:cubicBezTo>
                    <a:pt x="730252" y="209530"/>
                    <a:pt x="703599" y="236538"/>
                    <a:pt x="670720" y="236538"/>
                  </a:cubicBezTo>
                  <a:cubicBezTo>
                    <a:pt x="637841" y="236538"/>
                    <a:pt x="611188" y="209530"/>
                    <a:pt x="611188" y="176213"/>
                  </a:cubicBezTo>
                  <a:cubicBezTo>
                    <a:pt x="611188" y="142896"/>
                    <a:pt x="637841" y="115888"/>
                    <a:pt x="670720" y="115888"/>
                  </a:cubicBezTo>
                  <a:close/>
                  <a:moveTo>
                    <a:pt x="411163" y="0"/>
                  </a:moveTo>
                  <a:cubicBezTo>
                    <a:pt x="456754" y="0"/>
                    <a:pt x="493713" y="36959"/>
                    <a:pt x="493713" y="82550"/>
                  </a:cubicBezTo>
                  <a:cubicBezTo>
                    <a:pt x="493713" y="128141"/>
                    <a:pt x="456754" y="165100"/>
                    <a:pt x="411163" y="165100"/>
                  </a:cubicBezTo>
                  <a:cubicBezTo>
                    <a:pt x="365572" y="165100"/>
                    <a:pt x="328613" y="128141"/>
                    <a:pt x="328613" y="82550"/>
                  </a:cubicBezTo>
                  <a:cubicBezTo>
                    <a:pt x="328613" y="36959"/>
                    <a:pt x="365572" y="0"/>
                    <a:pt x="4111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Rectangle 100"/>
            <p:cNvSpPr>
              <a:spLocks noChangeArrowheads="1"/>
            </p:cNvSpPr>
            <p:nvPr/>
          </p:nvSpPr>
          <p:spPr bwMode="auto">
            <a:xfrm>
              <a:off x="1781175" y="3078162"/>
              <a:ext cx="446088" cy="506413"/>
            </a:xfrm>
            <a:custGeom>
              <a:avLst/>
              <a:gdLst/>
              <a:ahLst/>
              <a:cxnLst/>
              <a:rect l="l" t="t" r="r" b="b"/>
              <a:pathLst>
                <a:path w="446088" h="506413">
                  <a:moveTo>
                    <a:pt x="157163" y="209550"/>
                  </a:moveTo>
                  <a:lnTo>
                    <a:pt x="284163" y="209550"/>
                  </a:lnTo>
                  <a:lnTo>
                    <a:pt x="284163" y="506413"/>
                  </a:lnTo>
                  <a:lnTo>
                    <a:pt x="157163" y="506413"/>
                  </a:lnTo>
                  <a:close/>
                  <a:moveTo>
                    <a:pt x="0" y="119063"/>
                  </a:moveTo>
                  <a:lnTo>
                    <a:pt x="127000" y="119063"/>
                  </a:lnTo>
                  <a:lnTo>
                    <a:pt x="127000" y="506413"/>
                  </a:lnTo>
                  <a:lnTo>
                    <a:pt x="0" y="506413"/>
                  </a:lnTo>
                  <a:close/>
                  <a:moveTo>
                    <a:pt x="319088" y="0"/>
                  </a:moveTo>
                  <a:lnTo>
                    <a:pt x="446088" y="0"/>
                  </a:lnTo>
                  <a:lnTo>
                    <a:pt x="446088" y="506413"/>
                  </a:lnTo>
                  <a:lnTo>
                    <a:pt x="319088" y="506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103"/>
            <p:cNvSpPr>
              <a:spLocks/>
            </p:cNvSpPr>
            <p:nvPr/>
          </p:nvSpPr>
          <p:spPr bwMode="auto">
            <a:xfrm>
              <a:off x="5280025" y="5184774"/>
              <a:ext cx="487363" cy="503238"/>
            </a:xfrm>
            <a:custGeom>
              <a:avLst/>
              <a:gdLst/>
              <a:ahLst/>
              <a:cxnLst/>
              <a:rect l="l" t="t" r="r" b="b"/>
              <a:pathLst>
                <a:path w="487363" h="503238">
                  <a:moveTo>
                    <a:pt x="228316" y="41275"/>
                  </a:moveTo>
                  <a:cubicBezTo>
                    <a:pt x="250774" y="41275"/>
                    <a:pt x="269488" y="45031"/>
                    <a:pt x="288202" y="48787"/>
                  </a:cubicBezTo>
                  <a:cubicBezTo>
                    <a:pt x="288202" y="48787"/>
                    <a:pt x="288202" y="48787"/>
                    <a:pt x="228316" y="274135"/>
                  </a:cubicBezTo>
                  <a:lnTo>
                    <a:pt x="445404" y="191507"/>
                  </a:lnTo>
                  <a:cubicBezTo>
                    <a:pt x="452889" y="217798"/>
                    <a:pt x="460375" y="244088"/>
                    <a:pt x="460375" y="274135"/>
                  </a:cubicBezTo>
                  <a:cubicBezTo>
                    <a:pt x="460375" y="398076"/>
                    <a:pt x="355574" y="503238"/>
                    <a:pt x="228316" y="503238"/>
                  </a:cubicBezTo>
                  <a:cubicBezTo>
                    <a:pt x="104801" y="503238"/>
                    <a:pt x="0" y="398076"/>
                    <a:pt x="0" y="274135"/>
                  </a:cubicBezTo>
                  <a:cubicBezTo>
                    <a:pt x="0" y="146438"/>
                    <a:pt x="104801" y="41275"/>
                    <a:pt x="228316" y="41275"/>
                  </a:cubicBezTo>
                  <a:close/>
                  <a:moveTo>
                    <a:pt x="333208" y="0"/>
                  </a:moveTo>
                  <a:cubicBezTo>
                    <a:pt x="404646" y="18700"/>
                    <a:pt x="464804" y="74801"/>
                    <a:pt x="487363" y="142122"/>
                  </a:cubicBezTo>
                  <a:lnTo>
                    <a:pt x="273050" y="220663"/>
                  </a:lnTo>
                  <a:cubicBezTo>
                    <a:pt x="273050" y="220663"/>
                    <a:pt x="273050" y="220663"/>
                    <a:pt x="333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105"/>
            <p:cNvSpPr>
              <a:spLocks/>
            </p:cNvSpPr>
            <p:nvPr/>
          </p:nvSpPr>
          <p:spPr bwMode="auto">
            <a:xfrm>
              <a:off x="7289800" y="2024061"/>
              <a:ext cx="487363" cy="490538"/>
            </a:xfrm>
            <a:custGeom>
              <a:avLst/>
              <a:gdLst/>
              <a:ahLst/>
              <a:cxnLst/>
              <a:rect l="l" t="t" r="r" b="b"/>
              <a:pathLst>
                <a:path w="487363" h="490538">
                  <a:moveTo>
                    <a:pt x="0" y="247650"/>
                  </a:moveTo>
                  <a:lnTo>
                    <a:pt x="107950" y="288925"/>
                  </a:lnTo>
                  <a:lnTo>
                    <a:pt x="231775" y="338138"/>
                  </a:lnTo>
                  <a:lnTo>
                    <a:pt x="242888" y="341313"/>
                  </a:lnTo>
                  <a:lnTo>
                    <a:pt x="258763" y="338138"/>
                  </a:lnTo>
                  <a:lnTo>
                    <a:pt x="377826" y="288925"/>
                  </a:lnTo>
                  <a:lnTo>
                    <a:pt x="487363" y="247650"/>
                  </a:lnTo>
                  <a:lnTo>
                    <a:pt x="487363" y="490538"/>
                  </a:lnTo>
                  <a:lnTo>
                    <a:pt x="0" y="490538"/>
                  </a:lnTo>
                  <a:close/>
                  <a:moveTo>
                    <a:pt x="0" y="115888"/>
                  </a:moveTo>
                  <a:lnTo>
                    <a:pt x="487363" y="115888"/>
                  </a:lnTo>
                  <a:lnTo>
                    <a:pt x="487363" y="206376"/>
                  </a:lnTo>
                  <a:lnTo>
                    <a:pt x="366713" y="255588"/>
                  </a:lnTo>
                  <a:lnTo>
                    <a:pt x="242888" y="303213"/>
                  </a:lnTo>
                  <a:lnTo>
                    <a:pt x="123825" y="255588"/>
                  </a:lnTo>
                  <a:lnTo>
                    <a:pt x="0" y="206376"/>
                  </a:lnTo>
                  <a:close/>
                  <a:moveTo>
                    <a:pt x="138113" y="0"/>
                  </a:moveTo>
                  <a:lnTo>
                    <a:pt x="352426" y="0"/>
                  </a:lnTo>
                  <a:lnTo>
                    <a:pt x="352426" y="74613"/>
                  </a:lnTo>
                  <a:lnTo>
                    <a:pt x="138113" y="746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327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32" name="组合 8231"/>
          <p:cNvGrpSpPr/>
          <p:nvPr/>
        </p:nvGrpSpPr>
        <p:grpSpPr>
          <a:xfrm>
            <a:off x="2847096" y="845048"/>
            <a:ext cx="3449809" cy="3453405"/>
            <a:chOff x="746125" y="-1259717"/>
            <a:chExt cx="7650163" cy="765813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746125" y="-1252538"/>
              <a:ext cx="7650163" cy="765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746125" y="-1252538"/>
              <a:ext cx="5307013" cy="3825875"/>
            </a:xfrm>
            <a:custGeom>
              <a:avLst/>
              <a:gdLst>
                <a:gd name="T0" fmla="*/ 227 w 1415"/>
                <a:gd name="T1" fmla="*/ 724 h 1020"/>
                <a:gd name="T2" fmla="*/ 645 w 1415"/>
                <a:gd name="T3" fmla="*/ 645 h 1020"/>
                <a:gd name="T4" fmla="*/ 1395 w 1415"/>
                <a:gd name="T5" fmla="*/ 645 h 1020"/>
                <a:gd name="T6" fmla="*/ 1316 w 1415"/>
                <a:gd name="T7" fmla="*/ 227 h 1020"/>
                <a:gd name="T8" fmla="*/ 1020 w 1415"/>
                <a:gd name="T9" fmla="*/ 0 h 1020"/>
                <a:gd name="T10" fmla="*/ 0 w 1415"/>
                <a:gd name="T11" fmla="*/ 1020 h 1020"/>
                <a:gd name="T12" fmla="*/ 227 w 1415"/>
                <a:gd name="T13" fmla="*/ 72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5" h="1020">
                  <a:moveTo>
                    <a:pt x="227" y="724"/>
                  </a:moveTo>
                  <a:cubicBezTo>
                    <a:pt x="396" y="625"/>
                    <a:pt x="645" y="645"/>
                    <a:pt x="645" y="645"/>
                  </a:cubicBezTo>
                  <a:cubicBezTo>
                    <a:pt x="1395" y="645"/>
                    <a:pt x="1395" y="645"/>
                    <a:pt x="1395" y="645"/>
                  </a:cubicBezTo>
                  <a:cubicBezTo>
                    <a:pt x="1395" y="645"/>
                    <a:pt x="1415" y="396"/>
                    <a:pt x="1316" y="227"/>
                  </a:cubicBezTo>
                  <a:cubicBezTo>
                    <a:pt x="1210" y="45"/>
                    <a:pt x="1020" y="0"/>
                    <a:pt x="1020" y="0"/>
                  </a:cubicBezTo>
                  <a:cubicBezTo>
                    <a:pt x="456" y="0"/>
                    <a:pt x="0" y="457"/>
                    <a:pt x="0" y="1020"/>
                  </a:cubicBezTo>
                  <a:cubicBezTo>
                    <a:pt x="0" y="1020"/>
                    <a:pt x="45" y="830"/>
                    <a:pt x="227" y="724"/>
                  </a:cubicBezTo>
                  <a:close/>
                </a:path>
              </a:pathLst>
            </a:custGeom>
            <a:solidFill>
              <a:srgbClr val="CCC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746125" y="1090612"/>
              <a:ext cx="3825875" cy="5307013"/>
            </a:xfrm>
            <a:custGeom>
              <a:avLst/>
              <a:gdLst>
                <a:gd name="T0" fmla="*/ 724 w 1020"/>
                <a:gd name="T1" fmla="*/ 1188 h 1415"/>
                <a:gd name="T2" fmla="*/ 645 w 1020"/>
                <a:gd name="T3" fmla="*/ 770 h 1415"/>
                <a:gd name="T4" fmla="*/ 645 w 1020"/>
                <a:gd name="T5" fmla="*/ 770 h 1415"/>
                <a:gd name="T6" fmla="*/ 645 w 1020"/>
                <a:gd name="T7" fmla="*/ 770 h 1415"/>
                <a:gd name="T8" fmla="*/ 645 w 1020"/>
                <a:gd name="T9" fmla="*/ 20 h 1415"/>
                <a:gd name="T10" fmla="*/ 227 w 1020"/>
                <a:gd name="T11" fmla="*/ 99 h 1415"/>
                <a:gd name="T12" fmla="*/ 0 w 1020"/>
                <a:gd name="T13" fmla="*/ 395 h 1415"/>
                <a:gd name="T14" fmla="*/ 1020 w 1020"/>
                <a:gd name="T15" fmla="*/ 1415 h 1415"/>
                <a:gd name="T16" fmla="*/ 724 w 1020"/>
                <a:gd name="T17" fmla="*/ 1188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0" h="1415">
                  <a:moveTo>
                    <a:pt x="724" y="1188"/>
                  </a:moveTo>
                  <a:cubicBezTo>
                    <a:pt x="625" y="1019"/>
                    <a:pt x="645" y="770"/>
                    <a:pt x="645" y="770"/>
                  </a:cubicBezTo>
                  <a:cubicBezTo>
                    <a:pt x="645" y="770"/>
                    <a:pt x="645" y="770"/>
                    <a:pt x="645" y="770"/>
                  </a:cubicBezTo>
                  <a:cubicBezTo>
                    <a:pt x="645" y="770"/>
                    <a:pt x="645" y="770"/>
                    <a:pt x="645" y="770"/>
                  </a:cubicBezTo>
                  <a:cubicBezTo>
                    <a:pt x="645" y="20"/>
                    <a:pt x="645" y="20"/>
                    <a:pt x="645" y="20"/>
                  </a:cubicBezTo>
                  <a:cubicBezTo>
                    <a:pt x="645" y="20"/>
                    <a:pt x="396" y="0"/>
                    <a:pt x="227" y="99"/>
                  </a:cubicBezTo>
                  <a:cubicBezTo>
                    <a:pt x="45" y="205"/>
                    <a:pt x="0" y="395"/>
                    <a:pt x="0" y="395"/>
                  </a:cubicBezTo>
                  <a:cubicBezTo>
                    <a:pt x="0" y="959"/>
                    <a:pt x="456" y="1415"/>
                    <a:pt x="1020" y="1415"/>
                  </a:cubicBezTo>
                  <a:cubicBezTo>
                    <a:pt x="1020" y="1415"/>
                    <a:pt x="830" y="1370"/>
                    <a:pt x="724" y="1188"/>
                  </a:cubicBezTo>
                  <a:close/>
                </a:path>
              </a:pathLst>
            </a:custGeom>
            <a:solidFill>
              <a:srgbClr val="DB41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89275" y="2573337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solidFill>
              <a:srgbClr val="9FB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4572000" y="-1252538"/>
              <a:ext cx="3824288" cy="5307013"/>
            </a:xfrm>
            <a:custGeom>
              <a:avLst/>
              <a:gdLst>
                <a:gd name="T0" fmla="*/ 0 w 1020"/>
                <a:gd name="T1" fmla="*/ 0 h 1415"/>
                <a:gd name="T2" fmla="*/ 296 w 1020"/>
                <a:gd name="T3" fmla="*/ 227 h 1415"/>
                <a:gd name="T4" fmla="*/ 375 w 1020"/>
                <a:gd name="T5" fmla="*/ 645 h 1415"/>
                <a:gd name="T6" fmla="*/ 375 w 1020"/>
                <a:gd name="T7" fmla="*/ 1395 h 1415"/>
                <a:gd name="T8" fmla="*/ 793 w 1020"/>
                <a:gd name="T9" fmla="*/ 1316 h 1415"/>
                <a:gd name="T10" fmla="*/ 1020 w 1020"/>
                <a:gd name="T11" fmla="*/ 1020 h 1415"/>
                <a:gd name="T12" fmla="*/ 0 w 1020"/>
                <a:gd name="T13" fmla="*/ 0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0" h="1415">
                  <a:moveTo>
                    <a:pt x="0" y="0"/>
                  </a:moveTo>
                  <a:cubicBezTo>
                    <a:pt x="0" y="0"/>
                    <a:pt x="190" y="45"/>
                    <a:pt x="296" y="227"/>
                  </a:cubicBezTo>
                  <a:cubicBezTo>
                    <a:pt x="395" y="396"/>
                    <a:pt x="375" y="645"/>
                    <a:pt x="375" y="645"/>
                  </a:cubicBezTo>
                  <a:cubicBezTo>
                    <a:pt x="375" y="1395"/>
                    <a:pt x="375" y="1395"/>
                    <a:pt x="375" y="1395"/>
                  </a:cubicBezTo>
                  <a:cubicBezTo>
                    <a:pt x="375" y="1395"/>
                    <a:pt x="624" y="1415"/>
                    <a:pt x="793" y="1316"/>
                  </a:cubicBezTo>
                  <a:cubicBezTo>
                    <a:pt x="975" y="1210"/>
                    <a:pt x="1020" y="1020"/>
                    <a:pt x="1020" y="1020"/>
                  </a:cubicBezTo>
                  <a:cubicBezTo>
                    <a:pt x="1020" y="457"/>
                    <a:pt x="563" y="0"/>
                    <a:pt x="0" y="0"/>
                  </a:cubicBezTo>
                </a:path>
              </a:pathLst>
            </a:custGeom>
            <a:solidFill>
              <a:srgbClr val="33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3083179" y="2568385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 rot="5400000">
              <a:off x="10795" y="1832770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 rot="10800000">
              <a:off x="767494" y="-1252126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 rot="16200000">
              <a:off x="3829939" y="-518354"/>
              <a:ext cx="5307013" cy="3824288"/>
            </a:xfrm>
            <a:custGeom>
              <a:avLst/>
              <a:gdLst>
                <a:gd name="T0" fmla="*/ 1188 w 1415"/>
                <a:gd name="T1" fmla="*/ 296 h 1020"/>
                <a:gd name="T2" fmla="*/ 770 w 1415"/>
                <a:gd name="T3" fmla="*/ 375 h 1020"/>
                <a:gd name="T4" fmla="*/ 20 w 1415"/>
                <a:gd name="T5" fmla="*/ 375 h 1020"/>
                <a:gd name="T6" fmla="*/ 20 w 1415"/>
                <a:gd name="T7" fmla="*/ 375 h 1020"/>
                <a:gd name="T8" fmla="*/ 99 w 1415"/>
                <a:gd name="T9" fmla="*/ 793 h 1020"/>
                <a:gd name="T10" fmla="*/ 395 w 1415"/>
                <a:gd name="T11" fmla="*/ 1020 h 1020"/>
                <a:gd name="T12" fmla="*/ 1415 w 1415"/>
                <a:gd name="T13" fmla="*/ 0 h 1020"/>
                <a:gd name="T14" fmla="*/ 1188 w 1415"/>
                <a:gd name="T15" fmla="*/ 29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5" h="1020">
                  <a:moveTo>
                    <a:pt x="1188" y="296"/>
                  </a:moveTo>
                  <a:cubicBezTo>
                    <a:pt x="1019" y="395"/>
                    <a:pt x="770" y="375"/>
                    <a:pt x="77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20" y="375"/>
                    <a:pt x="20" y="375"/>
                  </a:cubicBezTo>
                  <a:cubicBezTo>
                    <a:pt x="20" y="375"/>
                    <a:pt x="0" y="624"/>
                    <a:pt x="99" y="793"/>
                  </a:cubicBezTo>
                  <a:cubicBezTo>
                    <a:pt x="205" y="975"/>
                    <a:pt x="395" y="1020"/>
                    <a:pt x="395" y="1020"/>
                  </a:cubicBezTo>
                  <a:cubicBezTo>
                    <a:pt x="959" y="1020"/>
                    <a:pt x="1415" y="564"/>
                    <a:pt x="1415" y="0"/>
                  </a:cubicBezTo>
                  <a:cubicBezTo>
                    <a:pt x="1415" y="0"/>
                    <a:pt x="1370" y="190"/>
                    <a:pt x="1188" y="296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5000"/>
                  </a:schemeClr>
                </a:gs>
                <a:gs pos="100000">
                  <a:schemeClr val="bg1">
                    <a:alpha val="0"/>
                  </a:schemeClr>
                </a:gs>
                <a:gs pos="44000">
                  <a:schemeClr val="tx1">
                    <a:alpha val="1000"/>
                  </a:schemeClr>
                </a:gs>
              </a:gsLst>
              <a:lin ang="19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171700" y="-168275"/>
              <a:ext cx="993775" cy="1046162"/>
            </a:xfrm>
            <a:custGeom>
              <a:avLst/>
              <a:gdLst/>
              <a:ahLst/>
              <a:cxnLst/>
              <a:rect l="l" t="t" r="r" b="b"/>
              <a:pathLst>
                <a:path w="993775" h="1046162">
                  <a:moveTo>
                    <a:pt x="588169" y="892175"/>
                  </a:moveTo>
                  <a:cubicBezTo>
                    <a:pt x="584445" y="892175"/>
                    <a:pt x="576996" y="892175"/>
                    <a:pt x="569546" y="895961"/>
                  </a:cubicBezTo>
                  <a:cubicBezTo>
                    <a:pt x="565822" y="895961"/>
                    <a:pt x="558373" y="899746"/>
                    <a:pt x="554648" y="903532"/>
                  </a:cubicBezTo>
                  <a:cubicBezTo>
                    <a:pt x="550924" y="907317"/>
                    <a:pt x="547199" y="911103"/>
                    <a:pt x="543475" y="918674"/>
                  </a:cubicBezTo>
                  <a:cubicBezTo>
                    <a:pt x="539750" y="922460"/>
                    <a:pt x="539750" y="930031"/>
                    <a:pt x="539750" y="941388"/>
                  </a:cubicBezTo>
                  <a:lnTo>
                    <a:pt x="636588" y="941388"/>
                  </a:lnTo>
                  <a:cubicBezTo>
                    <a:pt x="636588" y="933817"/>
                    <a:pt x="632864" y="926246"/>
                    <a:pt x="632864" y="918674"/>
                  </a:cubicBezTo>
                  <a:cubicBezTo>
                    <a:pt x="629139" y="914889"/>
                    <a:pt x="629139" y="907317"/>
                    <a:pt x="621690" y="903532"/>
                  </a:cubicBezTo>
                  <a:cubicBezTo>
                    <a:pt x="617965" y="899746"/>
                    <a:pt x="614241" y="895961"/>
                    <a:pt x="610516" y="895961"/>
                  </a:cubicBezTo>
                  <a:cubicBezTo>
                    <a:pt x="603067" y="892175"/>
                    <a:pt x="595618" y="892175"/>
                    <a:pt x="588169" y="892175"/>
                  </a:cubicBezTo>
                  <a:close/>
                  <a:moveTo>
                    <a:pt x="223838" y="869950"/>
                  </a:moveTo>
                  <a:lnTo>
                    <a:pt x="261938" y="869950"/>
                  </a:lnTo>
                  <a:lnTo>
                    <a:pt x="261938" y="1041400"/>
                  </a:lnTo>
                  <a:lnTo>
                    <a:pt x="223838" y="1041400"/>
                  </a:lnTo>
                  <a:close/>
                  <a:moveTo>
                    <a:pt x="588469" y="865187"/>
                  </a:moveTo>
                  <a:cubicBezTo>
                    <a:pt x="603568" y="865187"/>
                    <a:pt x="614892" y="868957"/>
                    <a:pt x="626216" y="872728"/>
                  </a:cubicBezTo>
                  <a:cubicBezTo>
                    <a:pt x="637541" y="876498"/>
                    <a:pt x="645090" y="884039"/>
                    <a:pt x="652639" y="891579"/>
                  </a:cubicBezTo>
                  <a:cubicBezTo>
                    <a:pt x="660189" y="899120"/>
                    <a:pt x="663964" y="910431"/>
                    <a:pt x="667738" y="921742"/>
                  </a:cubicBezTo>
                  <a:cubicBezTo>
                    <a:pt x="671513" y="933053"/>
                    <a:pt x="671513" y="944364"/>
                    <a:pt x="671513" y="959445"/>
                  </a:cubicBezTo>
                  <a:lnTo>
                    <a:pt x="539397" y="963215"/>
                  </a:lnTo>
                  <a:cubicBezTo>
                    <a:pt x="539397" y="970756"/>
                    <a:pt x="539397" y="978296"/>
                    <a:pt x="539397" y="985837"/>
                  </a:cubicBezTo>
                  <a:cubicBezTo>
                    <a:pt x="543172" y="993378"/>
                    <a:pt x="546947" y="997148"/>
                    <a:pt x="550722" y="1004689"/>
                  </a:cubicBezTo>
                  <a:cubicBezTo>
                    <a:pt x="554496" y="1008459"/>
                    <a:pt x="558271" y="1012229"/>
                    <a:pt x="565821" y="1016000"/>
                  </a:cubicBezTo>
                  <a:cubicBezTo>
                    <a:pt x="573370" y="1019770"/>
                    <a:pt x="580920" y="1019770"/>
                    <a:pt x="588469" y="1019770"/>
                  </a:cubicBezTo>
                  <a:lnTo>
                    <a:pt x="603568" y="1019770"/>
                  </a:lnTo>
                  <a:cubicBezTo>
                    <a:pt x="611117" y="1016000"/>
                    <a:pt x="614892" y="1016000"/>
                    <a:pt x="618667" y="1012229"/>
                  </a:cubicBezTo>
                  <a:cubicBezTo>
                    <a:pt x="622442" y="1012229"/>
                    <a:pt x="626216" y="1008459"/>
                    <a:pt x="629991" y="1004689"/>
                  </a:cubicBezTo>
                  <a:cubicBezTo>
                    <a:pt x="633766" y="1000918"/>
                    <a:pt x="633766" y="997148"/>
                    <a:pt x="637541" y="993378"/>
                  </a:cubicBezTo>
                  <a:cubicBezTo>
                    <a:pt x="667738" y="1000918"/>
                    <a:pt x="667738" y="1000918"/>
                    <a:pt x="667738" y="1000918"/>
                  </a:cubicBezTo>
                  <a:cubicBezTo>
                    <a:pt x="663964" y="1004689"/>
                    <a:pt x="663964" y="1012229"/>
                    <a:pt x="660189" y="1016000"/>
                  </a:cubicBezTo>
                  <a:cubicBezTo>
                    <a:pt x="656414" y="1019770"/>
                    <a:pt x="648865" y="1027310"/>
                    <a:pt x="641315" y="1031081"/>
                  </a:cubicBezTo>
                  <a:cubicBezTo>
                    <a:pt x="637541" y="1034851"/>
                    <a:pt x="629991" y="1038621"/>
                    <a:pt x="618667" y="1042392"/>
                  </a:cubicBezTo>
                  <a:cubicBezTo>
                    <a:pt x="611117" y="1042392"/>
                    <a:pt x="599793" y="1046162"/>
                    <a:pt x="588469" y="1046162"/>
                  </a:cubicBezTo>
                  <a:cubicBezTo>
                    <a:pt x="558271" y="1046162"/>
                    <a:pt x="539397" y="1038621"/>
                    <a:pt x="524299" y="1023540"/>
                  </a:cubicBezTo>
                  <a:cubicBezTo>
                    <a:pt x="509200" y="1008459"/>
                    <a:pt x="501650" y="985837"/>
                    <a:pt x="501650" y="955675"/>
                  </a:cubicBezTo>
                  <a:cubicBezTo>
                    <a:pt x="501650" y="936823"/>
                    <a:pt x="501650" y="925512"/>
                    <a:pt x="509200" y="914201"/>
                  </a:cubicBezTo>
                  <a:cubicBezTo>
                    <a:pt x="512974" y="902890"/>
                    <a:pt x="520524" y="891579"/>
                    <a:pt x="528073" y="884039"/>
                  </a:cubicBezTo>
                  <a:cubicBezTo>
                    <a:pt x="535623" y="880268"/>
                    <a:pt x="546947" y="872728"/>
                    <a:pt x="554496" y="872728"/>
                  </a:cubicBezTo>
                  <a:cubicBezTo>
                    <a:pt x="565821" y="868957"/>
                    <a:pt x="577145" y="865187"/>
                    <a:pt x="588469" y="865187"/>
                  </a:cubicBezTo>
                  <a:close/>
                  <a:moveTo>
                    <a:pt x="884238" y="835025"/>
                  </a:moveTo>
                  <a:lnTo>
                    <a:pt x="842963" y="947738"/>
                  </a:lnTo>
                  <a:lnTo>
                    <a:pt x="922338" y="947738"/>
                  </a:lnTo>
                  <a:close/>
                  <a:moveTo>
                    <a:pt x="325621" y="831850"/>
                  </a:moveTo>
                  <a:cubicBezTo>
                    <a:pt x="347968" y="831850"/>
                    <a:pt x="347968" y="831850"/>
                    <a:pt x="347968" y="831850"/>
                  </a:cubicBezTo>
                  <a:cubicBezTo>
                    <a:pt x="347968" y="869270"/>
                    <a:pt x="347968" y="869270"/>
                    <a:pt x="347968" y="869270"/>
                  </a:cubicBezTo>
                  <a:cubicBezTo>
                    <a:pt x="388938" y="869270"/>
                    <a:pt x="388938" y="869270"/>
                    <a:pt x="388938" y="869270"/>
                  </a:cubicBezTo>
                  <a:cubicBezTo>
                    <a:pt x="388938" y="895463"/>
                    <a:pt x="388938" y="895463"/>
                    <a:pt x="388938" y="895463"/>
                  </a:cubicBezTo>
                  <a:cubicBezTo>
                    <a:pt x="347968" y="895463"/>
                    <a:pt x="347968" y="895463"/>
                    <a:pt x="347968" y="895463"/>
                  </a:cubicBezTo>
                  <a:cubicBezTo>
                    <a:pt x="347968" y="992755"/>
                    <a:pt x="347968" y="992755"/>
                    <a:pt x="347968" y="992755"/>
                  </a:cubicBezTo>
                  <a:cubicBezTo>
                    <a:pt x="347968" y="1000238"/>
                    <a:pt x="351693" y="1007722"/>
                    <a:pt x="355417" y="1011464"/>
                  </a:cubicBezTo>
                  <a:cubicBezTo>
                    <a:pt x="359142" y="1015206"/>
                    <a:pt x="362866" y="1018948"/>
                    <a:pt x="370315" y="1018948"/>
                  </a:cubicBezTo>
                  <a:cubicBezTo>
                    <a:pt x="374040" y="1018948"/>
                    <a:pt x="377765" y="1018948"/>
                    <a:pt x="381489" y="1018948"/>
                  </a:cubicBezTo>
                  <a:lnTo>
                    <a:pt x="388938" y="1015206"/>
                  </a:lnTo>
                  <a:cubicBezTo>
                    <a:pt x="388938" y="1037658"/>
                    <a:pt x="388938" y="1037658"/>
                    <a:pt x="388938" y="1037658"/>
                  </a:cubicBezTo>
                  <a:lnTo>
                    <a:pt x="374040" y="1041400"/>
                  </a:lnTo>
                  <a:lnTo>
                    <a:pt x="355417" y="1041400"/>
                  </a:lnTo>
                  <a:cubicBezTo>
                    <a:pt x="340519" y="1041400"/>
                    <a:pt x="333070" y="1041400"/>
                    <a:pt x="325621" y="1033916"/>
                  </a:cubicBezTo>
                  <a:cubicBezTo>
                    <a:pt x="318172" y="1026432"/>
                    <a:pt x="314447" y="1015206"/>
                    <a:pt x="314447" y="1000238"/>
                  </a:cubicBezTo>
                  <a:cubicBezTo>
                    <a:pt x="314447" y="895463"/>
                    <a:pt x="314447" y="895463"/>
                    <a:pt x="314447" y="895463"/>
                  </a:cubicBezTo>
                  <a:cubicBezTo>
                    <a:pt x="292100" y="895463"/>
                    <a:pt x="292100" y="895463"/>
                    <a:pt x="292100" y="895463"/>
                  </a:cubicBezTo>
                  <a:cubicBezTo>
                    <a:pt x="292100" y="869270"/>
                    <a:pt x="292100" y="869270"/>
                    <a:pt x="292100" y="869270"/>
                  </a:cubicBezTo>
                  <a:cubicBezTo>
                    <a:pt x="314447" y="869270"/>
                    <a:pt x="314447" y="869270"/>
                    <a:pt x="314447" y="869270"/>
                  </a:cubicBezTo>
                  <a:cubicBezTo>
                    <a:pt x="325621" y="831850"/>
                    <a:pt x="325621" y="831850"/>
                    <a:pt x="325621" y="831850"/>
                  </a:cubicBezTo>
                  <a:close/>
                  <a:moveTo>
                    <a:pt x="862013" y="806450"/>
                  </a:moveTo>
                  <a:lnTo>
                    <a:pt x="903288" y="806450"/>
                  </a:lnTo>
                  <a:lnTo>
                    <a:pt x="993775" y="1041400"/>
                  </a:lnTo>
                  <a:lnTo>
                    <a:pt x="955675" y="1041400"/>
                  </a:lnTo>
                  <a:lnTo>
                    <a:pt x="933450" y="974725"/>
                  </a:lnTo>
                  <a:lnTo>
                    <a:pt x="835025" y="974725"/>
                  </a:lnTo>
                  <a:lnTo>
                    <a:pt x="809625" y="1041400"/>
                  </a:lnTo>
                  <a:lnTo>
                    <a:pt x="771525" y="1041400"/>
                  </a:lnTo>
                  <a:close/>
                  <a:moveTo>
                    <a:pt x="0" y="806450"/>
                  </a:moveTo>
                  <a:lnTo>
                    <a:pt x="195263" y="806450"/>
                  </a:lnTo>
                  <a:lnTo>
                    <a:pt x="195263" y="835025"/>
                  </a:lnTo>
                  <a:lnTo>
                    <a:pt x="115888" y="835025"/>
                  </a:lnTo>
                  <a:lnTo>
                    <a:pt x="115888" y="1041400"/>
                  </a:lnTo>
                  <a:lnTo>
                    <a:pt x="77788" y="1041400"/>
                  </a:lnTo>
                  <a:lnTo>
                    <a:pt x="77788" y="835025"/>
                  </a:lnTo>
                  <a:lnTo>
                    <a:pt x="0" y="835025"/>
                  </a:lnTo>
                  <a:close/>
                  <a:moveTo>
                    <a:pt x="423863" y="798512"/>
                  </a:moveTo>
                  <a:lnTo>
                    <a:pt x="460376" y="798512"/>
                  </a:lnTo>
                  <a:lnTo>
                    <a:pt x="460376" y="1041400"/>
                  </a:lnTo>
                  <a:lnTo>
                    <a:pt x="423863" y="1041400"/>
                  </a:lnTo>
                  <a:close/>
                  <a:moveTo>
                    <a:pt x="223838" y="798512"/>
                  </a:moveTo>
                  <a:lnTo>
                    <a:pt x="258763" y="798512"/>
                  </a:lnTo>
                  <a:lnTo>
                    <a:pt x="258763" y="828675"/>
                  </a:lnTo>
                  <a:lnTo>
                    <a:pt x="223838" y="828675"/>
                  </a:lnTo>
                  <a:close/>
                  <a:moveTo>
                    <a:pt x="359569" y="63500"/>
                  </a:moveTo>
                  <a:cubicBezTo>
                    <a:pt x="340916" y="63500"/>
                    <a:pt x="325993" y="67255"/>
                    <a:pt x="311071" y="74764"/>
                  </a:cubicBezTo>
                  <a:cubicBezTo>
                    <a:pt x="296148" y="78519"/>
                    <a:pt x="284956" y="93538"/>
                    <a:pt x="277495" y="108557"/>
                  </a:cubicBezTo>
                  <a:cubicBezTo>
                    <a:pt x="266303" y="123577"/>
                    <a:pt x="258842" y="146105"/>
                    <a:pt x="255111" y="176143"/>
                  </a:cubicBezTo>
                  <a:cubicBezTo>
                    <a:pt x="251381" y="202427"/>
                    <a:pt x="247650" y="236220"/>
                    <a:pt x="247650" y="277523"/>
                  </a:cubicBezTo>
                  <a:cubicBezTo>
                    <a:pt x="247650" y="318825"/>
                    <a:pt x="251381" y="352618"/>
                    <a:pt x="255111" y="382657"/>
                  </a:cubicBezTo>
                  <a:cubicBezTo>
                    <a:pt x="262573" y="408940"/>
                    <a:pt x="266303" y="431469"/>
                    <a:pt x="277495" y="446488"/>
                  </a:cubicBezTo>
                  <a:cubicBezTo>
                    <a:pt x="284956" y="465262"/>
                    <a:pt x="299879" y="476526"/>
                    <a:pt x="311071" y="484036"/>
                  </a:cubicBezTo>
                  <a:cubicBezTo>
                    <a:pt x="325993" y="491545"/>
                    <a:pt x="340916" y="495300"/>
                    <a:pt x="359569" y="495300"/>
                  </a:cubicBezTo>
                  <a:cubicBezTo>
                    <a:pt x="378222" y="495300"/>
                    <a:pt x="393145" y="491545"/>
                    <a:pt x="408067" y="484036"/>
                  </a:cubicBezTo>
                  <a:cubicBezTo>
                    <a:pt x="419259" y="476526"/>
                    <a:pt x="430451" y="465262"/>
                    <a:pt x="441643" y="446488"/>
                  </a:cubicBezTo>
                  <a:cubicBezTo>
                    <a:pt x="452835" y="431469"/>
                    <a:pt x="460296" y="408940"/>
                    <a:pt x="464027" y="382657"/>
                  </a:cubicBezTo>
                  <a:cubicBezTo>
                    <a:pt x="467757" y="352618"/>
                    <a:pt x="471488" y="318825"/>
                    <a:pt x="471488" y="277523"/>
                  </a:cubicBezTo>
                  <a:cubicBezTo>
                    <a:pt x="471488" y="236220"/>
                    <a:pt x="467757" y="202427"/>
                    <a:pt x="464027" y="172389"/>
                  </a:cubicBezTo>
                  <a:cubicBezTo>
                    <a:pt x="460296" y="146105"/>
                    <a:pt x="452835" y="123577"/>
                    <a:pt x="441643" y="108557"/>
                  </a:cubicBezTo>
                  <a:cubicBezTo>
                    <a:pt x="434182" y="89783"/>
                    <a:pt x="422990" y="78519"/>
                    <a:pt x="408067" y="74764"/>
                  </a:cubicBezTo>
                  <a:cubicBezTo>
                    <a:pt x="393145" y="67255"/>
                    <a:pt x="378222" y="63500"/>
                    <a:pt x="359569" y="63500"/>
                  </a:cubicBezTo>
                  <a:close/>
                  <a:moveTo>
                    <a:pt x="793750" y="6350"/>
                  </a:moveTo>
                  <a:lnTo>
                    <a:pt x="869950" y="6350"/>
                  </a:lnTo>
                  <a:lnTo>
                    <a:pt x="869950" y="490538"/>
                  </a:lnTo>
                  <a:lnTo>
                    <a:pt x="993775" y="490538"/>
                  </a:lnTo>
                  <a:lnTo>
                    <a:pt x="993775" y="550863"/>
                  </a:lnTo>
                  <a:lnTo>
                    <a:pt x="641350" y="550863"/>
                  </a:lnTo>
                  <a:lnTo>
                    <a:pt x="641350" y="490538"/>
                  </a:lnTo>
                  <a:lnTo>
                    <a:pt x="787400" y="490538"/>
                  </a:lnTo>
                  <a:lnTo>
                    <a:pt x="787400" y="77788"/>
                  </a:lnTo>
                  <a:lnTo>
                    <a:pt x="655638" y="160338"/>
                  </a:lnTo>
                  <a:lnTo>
                    <a:pt x="655638" y="93663"/>
                  </a:lnTo>
                  <a:close/>
                  <a:moveTo>
                    <a:pt x="359569" y="0"/>
                  </a:moveTo>
                  <a:cubicBezTo>
                    <a:pt x="378268" y="0"/>
                    <a:pt x="396967" y="0"/>
                    <a:pt x="411926" y="3750"/>
                  </a:cubicBezTo>
                  <a:cubicBezTo>
                    <a:pt x="426885" y="7501"/>
                    <a:pt x="445584" y="15001"/>
                    <a:pt x="456804" y="22502"/>
                  </a:cubicBezTo>
                  <a:cubicBezTo>
                    <a:pt x="471763" y="30003"/>
                    <a:pt x="486722" y="41254"/>
                    <a:pt x="497941" y="56255"/>
                  </a:cubicBezTo>
                  <a:cubicBezTo>
                    <a:pt x="509161" y="71256"/>
                    <a:pt x="520380" y="86258"/>
                    <a:pt x="527860" y="108760"/>
                  </a:cubicBezTo>
                  <a:cubicBezTo>
                    <a:pt x="535339" y="127511"/>
                    <a:pt x="542819" y="153764"/>
                    <a:pt x="546559" y="180016"/>
                  </a:cubicBezTo>
                  <a:lnTo>
                    <a:pt x="554038" y="277525"/>
                  </a:lnTo>
                  <a:cubicBezTo>
                    <a:pt x="554038" y="330030"/>
                    <a:pt x="550298" y="375034"/>
                    <a:pt x="539079" y="412537"/>
                  </a:cubicBezTo>
                  <a:cubicBezTo>
                    <a:pt x="527860" y="446290"/>
                    <a:pt x="512900" y="476293"/>
                    <a:pt x="497941" y="498795"/>
                  </a:cubicBezTo>
                  <a:cubicBezTo>
                    <a:pt x="479242" y="521297"/>
                    <a:pt x="456804" y="536298"/>
                    <a:pt x="434365" y="543799"/>
                  </a:cubicBezTo>
                  <a:cubicBezTo>
                    <a:pt x="411926" y="555050"/>
                    <a:pt x="385748" y="558800"/>
                    <a:pt x="359569" y="558800"/>
                  </a:cubicBezTo>
                  <a:cubicBezTo>
                    <a:pt x="333391" y="558800"/>
                    <a:pt x="307212" y="555050"/>
                    <a:pt x="284773" y="547549"/>
                  </a:cubicBezTo>
                  <a:cubicBezTo>
                    <a:pt x="258595" y="536298"/>
                    <a:pt x="239896" y="521297"/>
                    <a:pt x="221197" y="498795"/>
                  </a:cubicBezTo>
                  <a:cubicBezTo>
                    <a:pt x="206238" y="476293"/>
                    <a:pt x="191279" y="446290"/>
                    <a:pt x="180059" y="412537"/>
                  </a:cubicBezTo>
                  <a:cubicBezTo>
                    <a:pt x="172580" y="375034"/>
                    <a:pt x="165100" y="330030"/>
                    <a:pt x="165100" y="277525"/>
                  </a:cubicBezTo>
                  <a:cubicBezTo>
                    <a:pt x="165100" y="243772"/>
                    <a:pt x="168840" y="210019"/>
                    <a:pt x="172580" y="180016"/>
                  </a:cubicBezTo>
                  <a:cubicBezTo>
                    <a:pt x="176319" y="153764"/>
                    <a:pt x="183799" y="127511"/>
                    <a:pt x="191279" y="108760"/>
                  </a:cubicBezTo>
                  <a:cubicBezTo>
                    <a:pt x="198758" y="86258"/>
                    <a:pt x="209978" y="71256"/>
                    <a:pt x="221197" y="56255"/>
                  </a:cubicBezTo>
                  <a:cubicBezTo>
                    <a:pt x="232416" y="41254"/>
                    <a:pt x="247375" y="30003"/>
                    <a:pt x="262335" y="22502"/>
                  </a:cubicBezTo>
                  <a:cubicBezTo>
                    <a:pt x="277294" y="15001"/>
                    <a:pt x="292253" y="7501"/>
                    <a:pt x="307212" y="3750"/>
                  </a:cubicBezTo>
                  <a:cubicBezTo>
                    <a:pt x="325911" y="0"/>
                    <a:pt x="340870" y="0"/>
                    <a:pt x="3595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307137" y="120649"/>
              <a:ext cx="990600" cy="1041400"/>
            </a:xfrm>
            <a:custGeom>
              <a:avLst/>
              <a:gdLst/>
              <a:ahLst/>
              <a:cxnLst/>
              <a:rect l="l" t="t" r="r" b="b"/>
              <a:pathLst>
                <a:path w="990600" h="1041400">
                  <a:moveTo>
                    <a:pt x="844550" y="928687"/>
                  </a:moveTo>
                  <a:cubicBezTo>
                    <a:pt x="844550" y="1011237"/>
                    <a:pt x="844550" y="1011237"/>
                    <a:pt x="844550" y="1011237"/>
                  </a:cubicBezTo>
                  <a:cubicBezTo>
                    <a:pt x="900386" y="1011237"/>
                    <a:pt x="900386" y="1011237"/>
                    <a:pt x="900386" y="1011237"/>
                  </a:cubicBezTo>
                  <a:cubicBezTo>
                    <a:pt x="907831" y="1011237"/>
                    <a:pt x="915276" y="1011237"/>
                    <a:pt x="922721" y="1011237"/>
                  </a:cubicBezTo>
                  <a:cubicBezTo>
                    <a:pt x="926443" y="1007485"/>
                    <a:pt x="933888" y="1007485"/>
                    <a:pt x="937611" y="1003733"/>
                  </a:cubicBezTo>
                  <a:cubicBezTo>
                    <a:pt x="945055" y="999980"/>
                    <a:pt x="948778" y="996228"/>
                    <a:pt x="948778" y="988723"/>
                  </a:cubicBezTo>
                  <a:cubicBezTo>
                    <a:pt x="952500" y="984971"/>
                    <a:pt x="952500" y="977467"/>
                    <a:pt x="952500" y="969962"/>
                  </a:cubicBezTo>
                  <a:cubicBezTo>
                    <a:pt x="952500" y="962458"/>
                    <a:pt x="952500" y="958705"/>
                    <a:pt x="948778" y="951201"/>
                  </a:cubicBezTo>
                  <a:cubicBezTo>
                    <a:pt x="948778" y="947448"/>
                    <a:pt x="941333" y="943696"/>
                    <a:pt x="937611" y="939944"/>
                  </a:cubicBezTo>
                  <a:cubicBezTo>
                    <a:pt x="933888" y="936192"/>
                    <a:pt x="926443" y="932439"/>
                    <a:pt x="918999" y="932439"/>
                  </a:cubicBezTo>
                  <a:cubicBezTo>
                    <a:pt x="911554" y="932439"/>
                    <a:pt x="904109" y="928687"/>
                    <a:pt x="896664" y="928687"/>
                  </a:cubicBezTo>
                  <a:cubicBezTo>
                    <a:pt x="844550" y="928687"/>
                    <a:pt x="844550" y="928687"/>
                    <a:pt x="844550" y="928687"/>
                  </a:cubicBezTo>
                  <a:close/>
                  <a:moveTo>
                    <a:pt x="573617" y="892175"/>
                  </a:moveTo>
                  <a:cubicBezTo>
                    <a:pt x="566091" y="895879"/>
                    <a:pt x="562328" y="895879"/>
                    <a:pt x="558565" y="899583"/>
                  </a:cubicBezTo>
                  <a:cubicBezTo>
                    <a:pt x="554802" y="903288"/>
                    <a:pt x="551039" y="910696"/>
                    <a:pt x="547276" y="914400"/>
                  </a:cubicBezTo>
                  <a:cubicBezTo>
                    <a:pt x="543513" y="921808"/>
                    <a:pt x="539750" y="929217"/>
                    <a:pt x="539750" y="936625"/>
                  </a:cubicBezTo>
                  <a:lnTo>
                    <a:pt x="641350" y="936625"/>
                  </a:lnTo>
                  <a:cubicBezTo>
                    <a:pt x="637587" y="929217"/>
                    <a:pt x="637587" y="925513"/>
                    <a:pt x="637587" y="918104"/>
                  </a:cubicBezTo>
                  <a:cubicBezTo>
                    <a:pt x="633824" y="910696"/>
                    <a:pt x="630061" y="906992"/>
                    <a:pt x="626298" y="903288"/>
                  </a:cubicBezTo>
                  <a:cubicBezTo>
                    <a:pt x="622535" y="899583"/>
                    <a:pt x="618772" y="895879"/>
                    <a:pt x="611247" y="892175"/>
                  </a:cubicBezTo>
                  <a:cubicBezTo>
                    <a:pt x="607484" y="892175"/>
                    <a:pt x="599958" y="892175"/>
                    <a:pt x="592432" y="892175"/>
                  </a:cubicBezTo>
                  <a:cubicBezTo>
                    <a:pt x="584906" y="892175"/>
                    <a:pt x="581143" y="892175"/>
                    <a:pt x="573617" y="892175"/>
                  </a:cubicBezTo>
                  <a:close/>
                  <a:moveTo>
                    <a:pt x="228600" y="869950"/>
                  </a:moveTo>
                  <a:lnTo>
                    <a:pt x="263525" y="869950"/>
                  </a:lnTo>
                  <a:lnTo>
                    <a:pt x="263525" y="1038225"/>
                  </a:lnTo>
                  <a:lnTo>
                    <a:pt x="228600" y="1038225"/>
                  </a:lnTo>
                  <a:close/>
                  <a:moveTo>
                    <a:pt x="592689" y="865187"/>
                  </a:moveTo>
                  <a:cubicBezTo>
                    <a:pt x="603871" y="865187"/>
                    <a:pt x="618780" y="868936"/>
                    <a:pt x="629961" y="872685"/>
                  </a:cubicBezTo>
                  <a:cubicBezTo>
                    <a:pt x="637415" y="876435"/>
                    <a:pt x="648597" y="883933"/>
                    <a:pt x="656051" y="891432"/>
                  </a:cubicBezTo>
                  <a:cubicBezTo>
                    <a:pt x="659779" y="898930"/>
                    <a:pt x="667233" y="910178"/>
                    <a:pt x="670960" y="921425"/>
                  </a:cubicBezTo>
                  <a:cubicBezTo>
                    <a:pt x="670960" y="932673"/>
                    <a:pt x="674687" y="943921"/>
                    <a:pt x="674687" y="958917"/>
                  </a:cubicBezTo>
                  <a:lnTo>
                    <a:pt x="540509" y="962667"/>
                  </a:lnTo>
                  <a:cubicBezTo>
                    <a:pt x="540509" y="970165"/>
                    <a:pt x="544236" y="977663"/>
                    <a:pt x="544236" y="985162"/>
                  </a:cubicBezTo>
                  <a:cubicBezTo>
                    <a:pt x="547963" y="992660"/>
                    <a:pt x="547963" y="996410"/>
                    <a:pt x="551691" y="1000159"/>
                  </a:cubicBezTo>
                  <a:cubicBezTo>
                    <a:pt x="555418" y="1007657"/>
                    <a:pt x="562872" y="1011406"/>
                    <a:pt x="570326" y="1015156"/>
                  </a:cubicBezTo>
                  <a:cubicBezTo>
                    <a:pt x="574054" y="1015156"/>
                    <a:pt x="581508" y="1018905"/>
                    <a:pt x="592689" y="1018905"/>
                  </a:cubicBezTo>
                  <a:cubicBezTo>
                    <a:pt x="596417" y="1018905"/>
                    <a:pt x="603871" y="1018905"/>
                    <a:pt x="607598" y="1015156"/>
                  </a:cubicBezTo>
                  <a:cubicBezTo>
                    <a:pt x="611325" y="1015156"/>
                    <a:pt x="615052" y="1015156"/>
                    <a:pt x="622507" y="1011406"/>
                  </a:cubicBezTo>
                  <a:cubicBezTo>
                    <a:pt x="626234" y="1007657"/>
                    <a:pt x="629961" y="1007657"/>
                    <a:pt x="629961" y="1003908"/>
                  </a:cubicBezTo>
                  <a:cubicBezTo>
                    <a:pt x="633688" y="1000159"/>
                    <a:pt x="637415" y="996410"/>
                    <a:pt x="637415" y="992660"/>
                  </a:cubicBezTo>
                  <a:cubicBezTo>
                    <a:pt x="670960" y="1000159"/>
                    <a:pt x="670960" y="1000159"/>
                    <a:pt x="670960" y="1000159"/>
                  </a:cubicBezTo>
                  <a:cubicBezTo>
                    <a:pt x="667233" y="1003908"/>
                    <a:pt x="663506" y="1007657"/>
                    <a:pt x="659779" y="1015156"/>
                  </a:cubicBezTo>
                  <a:cubicBezTo>
                    <a:pt x="656051" y="1018905"/>
                    <a:pt x="652324" y="1022654"/>
                    <a:pt x="644870" y="1026403"/>
                  </a:cubicBezTo>
                  <a:cubicBezTo>
                    <a:pt x="637415" y="1033902"/>
                    <a:pt x="629961" y="1037651"/>
                    <a:pt x="622507" y="1037651"/>
                  </a:cubicBezTo>
                  <a:cubicBezTo>
                    <a:pt x="615052" y="1041400"/>
                    <a:pt x="603871" y="1041400"/>
                    <a:pt x="588962" y="1041400"/>
                  </a:cubicBezTo>
                  <a:cubicBezTo>
                    <a:pt x="562872" y="1041400"/>
                    <a:pt x="540509" y="1033902"/>
                    <a:pt x="525600" y="1018905"/>
                  </a:cubicBezTo>
                  <a:cubicBezTo>
                    <a:pt x="510692" y="1003908"/>
                    <a:pt x="503237" y="981413"/>
                    <a:pt x="503237" y="955168"/>
                  </a:cubicBezTo>
                  <a:cubicBezTo>
                    <a:pt x="503237" y="936422"/>
                    <a:pt x="506964" y="921425"/>
                    <a:pt x="510692" y="910178"/>
                  </a:cubicBezTo>
                  <a:cubicBezTo>
                    <a:pt x="518146" y="898930"/>
                    <a:pt x="521873" y="891432"/>
                    <a:pt x="533055" y="883933"/>
                  </a:cubicBezTo>
                  <a:cubicBezTo>
                    <a:pt x="540509" y="876435"/>
                    <a:pt x="547963" y="872685"/>
                    <a:pt x="559145" y="868936"/>
                  </a:cubicBezTo>
                  <a:cubicBezTo>
                    <a:pt x="570326" y="868936"/>
                    <a:pt x="581508" y="865187"/>
                    <a:pt x="592689" y="865187"/>
                  </a:cubicBezTo>
                  <a:close/>
                  <a:moveTo>
                    <a:pt x="844550" y="831850"/>
                  </a:moveTo>
                  <a:cubicBezTo>
                    <a:pt x="844550" y="903288"/>
                    <a:pt x="844550" y="903288"/>
                    <a:pt x="844550" y="903288"/>
                  </a:cubicBezTo>
                  <a:cubicBezTo>
                    <a:pt x="892969" y="903288"/>
                    <a:pt x="892969" y="903288"/>
                    <a:pt x="892969" y="903288"/>
                  </a:cubicBezTo>
                  <a:cubicBezTo>
                    <a:pt x="900418" y="903288"/>
                    <a:pt x="907867" y="903288"/>
                    <a:pt x="915316" y="903288"/>
                  </a:cubicBezTo>
                  <a:cubicBezTo>
                    <a:pt x="919041" y="899528"/>
                    <a:pt x="926490" y="899528"/>
                    <a:pt x="930215" y="895768"/>
                  </a:cubicBezTo>
                  <a:cubicBezTo>
                    <a:pt x="933939" y="892008"/>
                    <a:pt x="937664" y="888248"/>
                    <a:pt x="937664" y="884489"/>
                  </a:cubicBezTo>
                  <a:cubicBezTo>
                    <a:pt x="941388" y="876969"/>
                    <a:pt x="941388" y="873209"/>
                    <a:pt x="941388" y="865689"/>
                  </a:cubicBezTo>
                  <a:cubicBezTo>
                    <a:pt x="941388" y="854409"/>
                    <a:pt x="937664" y="846890"/>
                    <a:pt x="930215" y="839370"/>
                  </a:cubicBezTo>
                  <a:cubicBezTo>
                    <a:pt x="922766" y="835610"/>
                    <a:pt x="907867" y="831850"/>
                    <a:pt x="892969" y="831850"/>
                  </a:cubicBezTo>
                  <a:cubicBezTo>
                    <a:pt x="844550" y="831850"/>
                    <a:pt x="844550" y="831850"/>
                    <a:pt x="844550" y="831850"/>
                  </a:cubicBezTo>
                  <a:close/>
                  <a:moveTo>
                    <a:pt x="330383" y="828675"/>
                  </a:moveTo>
                  <a:cubicBezTo>
                    <a:pt x="352730" y="828675"/>
                    <a:pt x="352730" y="828675"/>
                    <a:pt x="352730" y="828675"/>
                  </a:cubicBezTo>
                  <a:cubicBezTo>
                    <a:pt x="352730" y="869727"/>
                    <a:pt x="352730" y="869727"/>
                    <a:pt x="352730" y="869727"/>
                  </a:cubicBezTo>
                  <a:cubicBezTo>
                    <a:pt x="389976" y="869727"/>
                    <a:pt x="389976" y="869727"/>
                    <a:pt x="389976" y="869727"/>
                  </a:cubicBezTo>
                  <a:cubicBezTo>
                    <a:pt x="389976" y="895851"/>
                    <a:pt x="389976" y="895851"/>
                    <a:pt x="389976" y="895851"/>
                  </a:cubicBezTo>
                  <a:cubicBezTo>
                    <a:pt x="352730" y="895851"/>
                    <a:pt x="352730" y="895851"/>
                    <a:pt x="352730" y="895851"/>
                  </a:cubicBezTo>
                  <a:cubicBezTo>
                    <a:pt x="352730" y="992884"/>
                    <a:pt x="352730" y="992884"/>
                    <a:pt x="352730" y="992884"/>
                  </a:cubicBezTo>
                  <a:lnTo>
                    <a:pt x="356455" y="1011544"/>
                  </a:lnTo>
                  <a:cubicBezTo>
                    <a:pt x="360179" y="1015276"/>
                    <a:pt x="367628" y="1015276"/>
                    <a:pt x="375078" y="1015276"/>
                  </a:cubicBezTo>
                  <a:cubicBezTo>
                    <a:pt x="378802" y="1015276"/>
                    <a:pt x="378802" y="1015276"/>
                    <a:pt x="382527" y="1015276"/>
                  </a:cubicBezTo>
                  <a:cubicBezTo>
                    <a:pt x="386251" y="1015276"/>
                    <a:pt x="389976" y="1015276"/>
                    <a:pt x="393700" y="1015276"/>
                  </a:cubicBezTo>
                  <a:cubicBezTo>
                    <a:pt x="393700" y="1037668"/>
                    <a:pt x="393700" y="1037668"/>
                    <a:pt x="393700" y="1037668"/>
                  </a:cubicBezTo>
                  <a:cubicBezTo>
                    <a:pt x="389976" y="1037668"/>
                    <a:pt x="382527" y="1041400"/>
                    <a:pt x="375078" y="1041400"/>
                  </a:cubicBezTo>
                  <a:cubicBezTo>
                    <a:pt x="371353" y="1041400"/>
                    <a:pt x="363904" y="1041400"/>
                    <a:pt x="356455" y="1041400"/>
                  </a:cubicBezTo>
                  <a:cubicBezTo>
                    <a:pt x="345281" y="1041400"/>
                    <a:pt x="334108" y="1037668"/>
                    <a:pt x="326659" y="1030204"/>
                  </a:cubicBezTo>
                  <a:cubicBezTo>
                    <a:pt x="322934" y="1022740"/>
                    <a:pt x="319209" y="1015276"/>
                    <a:pt x="319209" y="1000348"/>
                  </a:cubicBezTo>
                  <a:cubicBezTo>
                    <a:pt x="319209" y="895851"/>
                    <a:pt x="319209" y="895851"/>
                    <a:pt x="319209" y="895851"/>
                  </a:cubicBezTo>
                  <a:cubicBezTo>
                    <a:pt x="296862" y="895851"/>
                    <a:pt x="296862" y="895851"/>
                    <a:pt x="296862" y="895851"/>
                  </a:cubicBezTo>
                  <a:cubicBezTo>
                    <a:pt x="296862" y="869727"/>
                    <a:pt x="296862" y="869727"/>
                    <a:pt x="296862" y="869727"/>
                  </a:cubicBezTo>
                  <a:cubicBezTo>
                    <a:pt x="319209" y="869727"/>
                    <a:pt x="319209" y="869727"/>
                    <a:pt x="319209" y="869727"/>
                  </a:cubicBezTo>
                  <a:cubicBezTo>
                    <a:pt x="330383" y="828675"/>
                    <a:pt x="330383" y="828675"/>
                    <a:pt x="330383" y="828675"/>
                  </a:cubicBezTo>
                  <a:close/>
                  <a:moveTo>
                    <a:pt x="806450" y="804862"/>
                  </a:moveTo>
                  <a:cubicBezTo>
                    <a:pt x="892888" y="804862"/>
                    <a:pt x="892888" y="804862"/>
                    <a:pt x="892888" y="804862"/>
                  </a:cubicBezTo>
                  <a:cubicBezTo>
                    <a:pt x="907921" y="804862"/>
                    <a:pt x="919195" y="804862"/>
                    <a:pt x="930470" y="808626"/>
                  </a:cubicBezTo>
                  <a:cubicBezTo>
                    <a:pt x="941744" y="808626"/>
                    <a:pt x="949260" y="812390"/>
                    <a:pt x="956777" y="819918"/>
                  </a:cubicBezTo>
                  <a:cubicBezTo>
                    <a:pt x="964293" y="823682"/>
                    <a:pt x="968051" y="827446"/>
                    <a:pt x="971809" y="834973"/>
                  </a:cubicBezTo>
                  <a:cubicBezTo>
                    <a:pt x="975568" y="842501"/>
                    <a:pt x="979326" y="850029"/>
                    <a:pt x="979326" y="861321"/>
                  </a:cubicBezTo>
                  <a:cubicBezTo>
                    <a:pt x="979326" y="868849"/>
                    <a:pt x="979326" y="876377"/>
                    <a:pt x="975568" y="880140"/>
                  </a:cubicBezTo>
                  <a:cubicBezTo>
                    <a:pt x="975568" y="887668"/>
                    <a:pt x="971809" y="891432"/>
                    <a:pt x="968051" y="895196"/>
                  </a:cubicBezTo>
                  <a:cubicBezTo>
                    <a:pt x="964293" y="898960"/>
                    <a:pt x="960535" y="906488"/>
                    <a:pt x="953019" y="906488"/>
                  </a:cubicBezTo>
                  <a:cubicBezTo>
                    <a:pt x="949260" y="910252"/>
                    <a:pt x="941744" y="914016"/>
                    <a:pt x="934228" y="917780"/>
                  </a:cubicBezTo>
                  <a:cubicBezTo>
                    <a:pt x="941744" y="917780"/>
                    <a:pt x="953019" y="917780"/>
                    <a:pt x="960535" y="921544"/>
                  </a:cubicBezTo>
                  <a:cubicBezTo>
                    <a:pt x="964293" y="925307"/>
                    <a:pt x="971809" y="929071"/>
                    <a:pt x="975568" y="936599"/>
                  </a:cubicBezTo>
                  <a:cubicBezTo>
                    <a:pt x="983084" y="940363"/>
                    <a:pt x="986842" y="944127"/>
                    <a:pt x="986842" y="951655"/>
                  </a:cubicBezTo>
                  <a:lnTo>
                    <a:pt x="990600" y="974238"/>
                  </a:lnTo>
                  <a:cubicBezTo>
                    <a:pt x="990600" y="985530"/>
                    <a:pt x="990600" y="996822"/>
                    <a:pt x="986842" y="1004350"/>
                  </a:cubicBezTo>
                  <a:cubicBezTo>
                    <a:pt x="979326" y="1011878"/>
                    <a:pt x="975568" y="1019405"/>
                    <a:pt x="964293" y="1023169"/>
                  </a:cubicBezTo>
                  <a:cubicBezTo>
                    <a:pt x="956777" y="1030697"/>
                    <a:pt x="949260" y="1034461"/>
                    <a:pt x="937986" y="1038225"/>
                  </a:cubicBezTo>
                  <a:cubicBezTo>
                    <a:pt x="926711" y="1038225"/>
                    <a:pt x="915437" y="1038225"/>
                    <a:pt x="904162" y="1038225"/>
                  </a:cubicBezTo>
                  <a:cubicBezTo>
                    <a:pt x="806450" y="1038225"/>
                    <a:pt x="806450" y="1038225"/>
                    <a:pt x="806450" y="1038225"/>
                  </a:cubicBezTo>
                  <a:cubicBezTo>
                    <a:pt x="806450" y="804862"/>
                    <a:pt x="806450" y="804862"/>
                    <a:pt x="806450" y="804862"/>
                  </a:cubicBezTo>
                  <a:close/>
                  <a:moveTo>
                    <a:pt x="4762" y="804862"/>
                  </a:moveTo>
                  <a:lnTo>
                    <a:pt x="198437" y="804862"/>
                  </a:lnTo>
                  <a:lnTo>
                    <a:pt x="198437" y="835025"/>
                  </a:lnTo>
                  <a:lnTo>
                    <a:pt x="115887" y="835025"/>
                  </a:lnTo>
                  <a:lnTo>
                    <a:pt x="115887" y="1038225"/>
                  </a:lnTo>
                  <a:lnTo>
                    <a:pt x="79375" y="1038225"/>
                  </a:lnTo>
                  <a:lnTo>
                    <a:pt x="79375" y="835025"/>
                  </a:lnTo>
                  <a:lnTo>
                    <a:pt x="4762" y="835025"/>
                  </a:lnTo>
                  <a:close/>
                  <a:moveTo>
                    <a:pt x="428625" y="798512"/>
                  </a:moveTo>
                  <a:lnTo>
                    <a:pt x="461963" y="798512"/>
                  </a:lnTo>
                  <a:lnTo>
                    <a:pt x="461963" y="1038225"/>
                  </a:lnTo>
                  <a:lnTo>
                    <a:pt x="428625" y="1038225"/>
                  </a:lnTo>
                  <a:close/>
                  <a:moveTo>
                    <a:pt x="228600" y="798512"/>
                  </a:moveTo>
                  <a:lnTo>
                    <a:pt x="263525" y="798512"/>
                  </a:lnTo>
                  <a:lnTo>
                    <a:pt x="263525" y="828675"/>
                  </a:lnTo>
                  <a:lnTo>
                    <a:pt x="228600" y="828675"/>
                  </a:lnTo>
                  <a:close/>
                  <a:moveTo>
                    <a:pt x="195263" y="66675"/>
                  </a:moveTo>
                  <a:cubicBezTo>
                    <a:pt x="176477" y="66675"/>
                    <a:pt x="161449" y="70430"/>
                    <a:pt x="146421" y="74185"/>
                  </a:cubicBezTo>
                  <a:cubicBezTo>
                    <a:pt x="131392" y="81694"/>
                    <a:pt x="120121" y="92958"/>
                    <a:pt x="108850" y="111732"/>
                  </a:cubicBezTo>
                  <a:cubicBezTo>
                    <a:pt x="101336" y="126752"/>
                    <a:pt x="93821" y="149280"/>
                    <a:pt x="90064" y="179319"/>
                  </a:cubicBezTo>
                  <a:cubicBezTo>
                    <a:pt x="82550" y="205602"/>
                    <a:pt x="82550" y="239395"/>
                    <a:pt x="82550" y="280698"/>
                  </a:cubicBezTo>
                  <a:cubicBezTo>
                    <a:pt x="82550" y="322000"/>
                    <a:pt x="82550" y="355793"/>
                    <a:pt x="90064" y="382077"/>
                  </a:cubicBezTo>
                  <a:cubicBezTo>
                    <a:pt x="93821" y="412115"/>
                    <a:pt x="101336" y="434644"/>
                    <a:pt x="112607" y="449663"/>
                  </a:cubicBezTo>
                  <a:cubicBezTo>
                    <a:pt x="120121" y="468437"/>
                    <a:pt x="131392" y="479701"/>
                    <a:pt x="146421" y="487211"/>
                  </a:cubicBezTo>
                  <a:cubicBezTo>
                    <a:pt x="161449" y="494720"/>
                    <a:pt x="176477" y="498475"/>
                    <a:pt x="195263" y="498475"/>
                  </a:cubicBezTo>
                  <a:cubicBezTo>
                    <a:pt x="210291" y="498475"/>
                    <a:pt x="225319" y="494720"/>
                    <a:pt x="240348" y="487211"/>
                  </a:cubicBezTo>
                  <a:cubicBezTo>
                    <a:pt x="255376" y="479701"/>
                    <a:pt x="266647" y="468437"/>
                    <a:pt x="277919" y="449663"/>
                  </a:cubicBezTo>
                  <a:cubicBezTo>
                    <a:pt x="285433" y="434644"/>
                    <a:pt x="292947" y="412115"/>
                    <a:pt x="300461" y="382077"/>
                  </a:cubicBezTo>
                  <a:cubicBezTo>
                    <a:pt x="304218" y="355793"/>
                    <a:pt x="307975" y="322000"/>
                    <a:pt x="307975" y="280698"/>
                  </a:cubicBezTo>
                  <a:cubicBezTo>
                    <a:pt x="307975" y="239395"/>
                    <a:pt x="304218" y="205602"/>
                    <a:pt x="300461" y="175564"/>
                  </a:cubicBezTo>
                  <a:cubicBezTo>
                    <a:pt x="292947" y="149280"/>
                    <a:pt x="285433" y="126752"/>
                    <a:pt x="277919" y="111732"/>
                  </a:cubicBezTo>
                  <a:cubicBezTo>
                    <a:pt x="266647" y="92958"/>
                    <a:pt x="255376" y="81694"/>
                    <a:pt x="244105" y="74185"/>
                  </a:cubicBezTo>
                  <a:cubicBezTo>
                    <a:pt x="229076" y="70430"/>
                    <a:pt x="214048" y="66675"/>
                    <a:pt x="195263" y="66675"/>
                  </a:cubicBezTo>
                  <a:close/>
                  <a:moveTo>
                    <a:pt x="641350" y="0"/>
                  </a:moveTo>
                  <a:cubicBezTo>
                    <a:pt x="667576" y="0"/>
                    <a:pt x="693801" y="3744"/>
                    <a:pt x="716280" y="11231"/>
                  </a:cubicBezTo>
                  <a:cubicBezTo>
                    <a:pt x="738759" y="18718"/>
                    <a:pt x="757492" y="26205"/>
                    <a:pt x="772478" y="41179"/>
                  </a:cubicBezTo>
                  <a:cubicBezTo>
                    <a:pt x="787464" y="52409"/>
                    <a:pt x="798703" y="67383"/>
                    <a:pt x="809943" y="86101"/>
                  </a:cubicBezTo>
                  <a:cubicBezTo>
                    <a:pt x="817436" y="104818"/>
                    <a:pt x="821182" y="127279"/>
                    <a:pt x="821182" y="153484"/>
                  </a:cubicBezTo>
                  <a:cubicBezTo>
                    <a:pt x="821182" y="172201"/>
                    <a:pt x="817436" y="187175"/>
                    <a:pt x="809943" y="205893"/>
                  </a:cubicBezTo>
                  <a:cubicBezTo>
                    <a:pt x="806196" y="220867"/>
                    <a:pt x="794957" y="235841"/>
                    <a:pt x="783717" y="250815"/>
                  </a:cubicBezTo>
                  <a:cubicBezTo>
                    <a:pt x="776224" y="265789"/>
                    <a:pt x="761238" y="280763"/>
                    <a:pt x="749999" y="295737"/>
                  </a:cubicBezTo>
                  <a:cubicBezTo>
                    <a:pt x="735013" y="306967"/>
                    <a:pt x="720027" y="321941"/>
                    <a:pt x="705041" y="333172"/>
                  </a:cubicBezTo>
                  <a:cubicBezTo>
                    <a:pt x="690055" y="344402"/>
                    <a:pt x="675069" y="359376"/>
                    <a:pt x="660083" y="370607"/>
                  </a:cubicBezTo>
                  <a:cubicBezTo>
                    <a:pt x="641350" y="381837"/>
                    <a:pt x="626364" y="396811"/>
                    <a:pt x="615125" y="408042"/>
                  </a:cubicBezTo>
                  <a:cubicBezTo>
                    <a:pt x="600139" y="419272"/>
                    <a:pt x="588899" y="434246"/>
                    <a:pt x="577660" y="445477"/>
                  </a:cubicBezTo>
                  <a:cubicBezTo>
                    <a:pt x="566420" y="460451"/>
                    <a:pt x="558927" y="471681"/>
                    <a:pt x="551434" y="486655"/>
                  </a:cubicBezTo>
                  <a:cubicBezTo>
                    <a:pt x="828675" y="486655"/>
                    <a:pt x="828675" y="486655"/>
                    <a:pt x="828675" y="486655"/>
                  </a:cubicBezTo>
                  <a:cubicBezTo>
                    <a:pt x="828675" y="554038"/>
                    <a:pt x="828675" y="554038"/>
                    <a:pt x="828675" y="554038"/>
                  </a:cubicBezTo>
                  <a:lnTo>
                    <a:pt x="454025" y="554038"/>
                  </a:lnTo>
                  <a:cubicBezTo>
                    <a:pt x="454025" y="497886"/>
                    <a:pt x="454025" y="497886"/>
                    <a:pt x="454025" y="497886"/>
                  </a:cubicBezTo>
                  <a:cubicBezTo>
                    <a:pt x="465265" y="479168"/>
                    <a:pt x="476504" y="460451"/>
                    <a:pt x="487744" y="441733"/>
                  </a:cubicBezTo>
                  <a:cubicBezTo>
                    <a:pt x="498983" y="423016"/>
                    <a:pt x="513969" y="408042"/>
                    <a:pt x="528955" y="393068"/>
                  </a:cubicBezTo>
                  <a:cubicBezTo>
                    <a:pt x="543941" y="378094"/>
                    <a:pt x="558927" y="363120"/>
                    <a:pt x="573913" y="348146"/>
                  </a:cubicBezTo>
                  <a:cubicBezTo>
                    <a:pt x="592646" y="333172"/>
                    <a:pt x="607632" y="321941"/>
                    <a:pt x="622618" y="306967"/>
                  </a:cubicBezTo>
                  <a:cubicBezTo>
                    <a:pt x="637604" y="295737"/>
                    <a:pt x="652590" y="280763"/>
                    <a:pt x="663829" y="269532"/>
                  </a:cubicBezTo>
                  <a:cubicBezTo>
                    <a:pt x="678815" y="258302"/>
                    <a:pt x="690055" y="243328"/>
                    <a:pt x="701294" y="232097"/>
                  </a:cubicBezTo>
                  <a:cubicBezTo>
                    <a:pt x="712534" y="220867"/>
                    <a:pt x="720027" y="205893"/>
                    <a:pt x="727520" y="194662"/>
                  </a:cubicBezTo>
                  <a:cubicBezTo>
                    <a:pt x="731266" y="179688"/>
                    <a:pt x="735013" y="164714"/>
                    <a:pt x="735013" y="153484"/>
                  </a:cubicBezTo>
                  <a:cubicBezTo>
                    <a:pt x="735013" y="138510"/>
                    <a:pt x="731266" y="127279"/>
                    <a:pt x="727520" y="116049"/>
                  </a:cubicBezTo>
                  <a:cubicBezTo>
                    <a:pt x="723773" y="104818"/>
                    <a:pt x="716280" y="97331"/>
                    <a:pt x="708787" y="89844"/>
                  </a:cubicBezTo>
                  <a:cubicBezTo>
                    <a:pt x="701294" y="82357"/>
                    <a:pt x="690055" y="78614"/>
                    <a:pt x="678815" y="74870"/>
                  </a:cubicBezTo>
                  <a:cubicBezTo>
                    <a:pt x="667576" y="71127"/>
                    <a:pt x="656336" y="67383"/>
                    <a:pt x="641350" y="67383"/>
                  </a:cubicBezTo>
                  <a:cubicBezTo>
                    <a:pt x="630111" y="67383"/>
                    <a:pt x="615125" y="71127"/>
                    <a:pt x="603885" y="74870"/>
                  </a:cubicBezTo>
                  <a:cubicBezTo>
                    <a:pt x="592646" y="78614"/>
                    <a:pt x="585153" y="82357"/>
                    <a:pt x="573913" y="89844"/>
                  </a:cubicBezTo>
                  <a:cubicBezTo>
                    <a:pt x="566420" y="97331"/>
                    <a:pt x="558927" y="104818"/>
                    <a:pt x="555181" y="116049"/>
                  </a:cubicBezTo>
                  <a:cubicBezTo>
                    <a:pt x="547688" y="127279"/>
                    <a:pt x="543941" y="138510"/>
                    <a:pt x="543941" y="153484"/>
                  </a:cubicBezTo>
                  <a:cubicBezTo>
                    <a:pt x="461518" y="145997"/>
                    <a:pt x="461518" y="145997"/>
                    <a:pt x="461518" y="145997"/>
                  </a:cubicBezTo>
                  <a:cubicBezTo>
                    <a:pt x="461518" y="127279"/>
                    <a:pt x="469011" y="108562"/>
                    <a:pt x="476504" y="89844"/>
                  </a:cubicBezTo>
                  <a:cubicBezTo>
                    <a:pt x="483997" y="74870"/>
                    <a:pt x="495237" y="59896"/>
                    <a:pt x="510223" y="44922"/>
                  </a:cubicBezTo>
                  <a:cubicBezTo>
                    <a:pt x="525209" y="29948"/>
                    <a:pt x="543941" y="22461"/>
                    <a:pt x="566420" y="14974"/>
                  </a:cubicBezTo>
                  <a:cubicBezTo>
                    <a:pt x="588899" y="3744"/>
                    <a:pt x="611378" y="0"/>
                    <a:pt x="641350" y="0"/>
                  </a:cubicBezTo>
                  <a:close/>
                  <a:moveTo>
                    <a:pt x="195263" y="0"/>
                  </a:moveTo>
                  <a:cubicBezTo>
                    <a:pt x="214038" y="0"/>
                    <a:pt x="229058" y="3747"/>
                    <a:pt x="247833" y="7493"/>
                  </a:cubicBezTo>
                  <a:cubicBezTo>
                    <a:pt x="262854" y="11240"/>
                    <a:pt x="277874" y="14986"/>
                    <a:pt x="292894" y="26226"/>
                  </a:cubicBezTo>
                  <a:cubicBezTo>
                    <a:pt x="307914" y="33719"/>
                    <a:pt x="319179" y="44958"/>
                    <a:pt x="330444" y="59944"/>
                  </a:cubicBezTo>
                  <a:cubicBezTo>
                    <a:pt x="345465" y="74930"/>
                    <a:pt x="352975" y="89916"/>
                    <a:pt x="360485" y="112395"/>
                  </a:cubicBezTo>
                  <a:cubicBezTo>
                    <a:pt x="371750" y="131128"/>
                    <a:pt x="375505" y="157353"/>
                    <a:pt x="383015" y="183579"/>
                  </a:cubicBezTo>
                  <a:cubicBezTo>
                    <a:pt x="386770" y="213551"/>
                    <a:pt x="390525" y="243523"/>
                    <a:pt x="390525" y="280988"/>
                  </a:cubicBezTo>
                  <a:cubicBezTo>
                    <a:pt x="390525" y="333439"/>
                    <a:pt x="383015" y="378397"/>
                    <a:pt x="371750" y="415862"/>
                  </a:cubicBezTo>
                  <a:cubicBezTo>
                    <a:pt x="364240" y="449580"/>
                    <a:pt x="349220" y="479552"/>
                    <a:pt x="330444" y="502031"/>
                  </a:cubicBezTo>
                  <a:cubicBezTo>
                    <a:pt x="315424" y="524510"/>
                    <a:pt x="292894" y="539496"/>
                    <a:pt x="270364" y="546989"/>
                  </a:cubicBezTo>
                  <a:cubicBezTo>
                    <a:pt x="244078" y="558229"/>
                    <a:pt x="221548" y="561975"/>
                    <a:pt x="191508" y="561975"/>
                  </a:cubicBezTo>
                  <a:cubicBezTo>
                    <a:pt x="165222" y="561975"/>
                    <a:pt x="138937" y="558229"/>
                    <a:pt x="116407" y="546989"/>
                  </a:cubicBezTo>
                  <a:cubicBezTo>
                    <a:pt x="93876" y="539496"/>
                    <a:pt x="71346" y="524510"/>
                    <a:pt x="56326" y="502031"/>
                  </a:cubicBezTo>
                  <a:cubicBezTo>
                    <a:pt x="37551" y="479552"/>
                    <a:pt x="22531" y="449580"/>
                    <a:pt x="15020" y="415862"/>
                  </a:cubicBezTo>
                  <a:cubicBezTo>
                    <a:pt x="3755" y="378397"/>
                    <a:pt x="0" y="333439"/>
                    <a:pt x="0" y="280988"/>
                  </a:cubicBezTo>
                  <a:cubicBezTo>
                    <a:pt x="0" y="243523"/>
                    <a:pt x="0" y="213551"/>
                    <a:pt x="7510" y="183579"/>
                  </a:cubicBezTo>
                  <a:cubicBezTo>
                    <a:pt x="11265" y="157353"/>
                    <a:pt x="18775" y="131128"/>
                    <a:pt x="26286" y="112395"/>
                  </a:cubicBezTo>
                  <a:cubicBezTo>
                    <a:pt x="33796" y="89916"/>
                    <a:pt x="45061" y="74930"/>
                    <a:pt x="56326" y="59944"/>
                  </a:cubicBezTo>
                  <a:cubicBezTo>
                    <a:pt x="67591" y="44958"/>
                    <a:pt x="78856" y="33719"/>
                    <a:pt x="93876" y="26226"/>
                  </a:cubicBezTo>
                  <a:cubicBezTo>
                    <a:pt x="108897" y="14986"/>
                    <a:pt x="123917" y="11240"/>
                    <a:pt x="142692" y="7493"/>
                  </a:cubicBezTo>
                  <a:cubicBezTo>
                    <a:pt x="157712" y="3747"/>
                    <a:pt x="176488" y="0"/>
                    <a:pt x="1952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976937" y="4233861"/>
              <a:ext cx="1001712" cy="1031876"/>
            </a:xfrm>
            <a:custGeom>
              <a:avLst/>
              <a:gdLst/>
              <a:ahLst/>
              <a:cxnLst/>
              <a:rect l="l" t="t" r="r" b="b"/>
              <a:pathLst>
                <a:path w="1001712" h="1031876">
                  <a:moveTo>
                    <a:pt x="199514" y="531813"/>
                  </a:moveTo>
                  <a:cubicBezTo>
                    <a:pt x="180814" y="531813"/>
                    <a:pt x="162113" y="535568"/>
                    <a:pt x="150893" y="543078"/>
                  </a:cubicBezTo>
                  <a:cubicBezTo>
                    <a:pt x="135933" y="550587"/>
                    <a:pt x="124713" y="561852"/>
                    <a:pt x="113493" y="576871"/>
                  </a:cubicBezTo>
                  <a:cubicBezTo>
                    <a:pt x="106013" y="595645"/>
                    <a:pt x="98532" y="618173"/>
                    <a:pt x="94792" y="644457"/>
                  </a:cubicBezTo>
                  <a:cubicBezTo>
                    <a:pt x="87312" y="670740"/>
                    <a:pt x="87312" y="708288"/>
                    <a:pt x="87312" y="749591"/>
                  </a:cubicBezTo>
                  <a:cubicBezTo>
                    <a:pt x="87312" y="787138"/>
                    <a:pt x="87312" y="824686"/>
                    <a:pt x="94792" y="850970"/>
                  </a:cubicBezTo>
                  <a:cubicBezTo>
                    <a:pt x="98532" y="877253"/>
                    <a:pt x="106013" y="899782"/>
                    <a:pt x="113493" y="918556"/>
                  </a:cubicBezTo>
                  <a:cubicBezTo>
                    <a:pt x="124713" y="933575"/>
                    <a:pt x="135933" y="944839"/>
                    <a:pt x="150893" y="952349"/>
                  </a:cubicBezTo>
                  <a:cubicBezTo>
                    <a:pt x="162113" y="959858"/>
                    <a:pt x="180814" y="963613"/>
                    <a:pt x="195774" y="963613"/>
                  </a:cubicBezTo>
                  <a:cubicBezTo>
                    <a:pt x="214474" y="963613"/>
                    <a:pt x="229434" y="959858"/>
                    <a:pt x="244394" y="952349"/>
                  </a:cubicBezTo>
                  <a:cubicBezTo>
                    <a:pt x="259355" y="944839"/>
                    <a:pt x="270575" y="933575"/>
                    <a:pt x="278055" y="918556"/>
                  </a:cubicBezTo>
                  <a:cubicBezTo>
                    <a:pt x="289275" y="899782"/>
                    <a:pt x="296755" y="877253"/>
                    <a:pt x="300495" y="850970"/>
                  </a:cubicBezTo>
                  <a:cubicBezTo>
                    <a:pt x="307975" y="824686"/>
                    <a:pt x="307975" y="787138"/>
                    <a:pt x="307975" y="749591"/>
                  </a:cubicBezTo>
                  <a:cubicBezTo>
                    <a:pt x="307975" y="704533"/>
                    <a:pt x="307975" y="670740"/>
                    <a:pt x="300495" y="644457"/>
                  </a:cubicBezTo>
                  <a:cubicBezTo>
                    <a:pt x="296755" y="614418"/>
                    <a:pt x="289275" y="591890"/>
                    <a:pt x="281795" y="576871"/>
                  </a:cubicBezTo>
                  <a:cubicBezTo>
                    <a:pt x="270575" y="561852"/>
                    <a:pt x="259355" y="550587"/>
                    <a:pt x="244394" y="543078"/>
                  </a:cubicBezTo>
                  <a:cubicBezTo>
                    <a:pt x="233174" y="535568"/>
                    <a:pt x="214474" y="531813"/>
                    <a:pt x="199514" y="531813"/>
                  </a:cubicBezTo>
                  <a:close/>
                  <a:moveTo>
                    <a:pt x="645604" y="468313"/>
                  </a:moveTo>
                  <a:cubicBezTo>
                    <a:pt x="675567" y="468313"/>
                    <a:pt x="701783" y="472070"/>
                    <a:pt x="724255" y="479585"/>
                  </a:cubicBezTo>
                  <a:cubicBezTo>
                    <a:pt x="746727" y="487099"/>
                    <a:pt x="765453" y="498370"/>
                    <a:pt x="780434" y="509641"/>
                  </a:cubicBezTo>
                  <a:cubicBezTo>
                    <a:pt x="795415" y="524670"/>
                    <a:pt x="806651" y="539698"/>
                    <a:pt x="814142" y="554726"/>
                  </a:cubicBezTo>
                  <a:cubicBezTo>
                    <a:pt x="817887" y="573512"/>
                    <a:pt x="821632" y="592297"/>
                    <a:pt x="821632" y="611083"/>
                  </a:cubicBezTo>
                  <a:cubicBezTo>
                    <a:pt x="821632" y="629868"/>
                    <a:pt x="821632" y="644896"/>
                    <a:pt x="817887" y="656168"/>
                  </a:cubicBezTo>
                  <a:cubicBezTo>
                    <a:pt x="810396" y="671196"/>
                    <a:pt x="802906" y="682467"/>
                    <a:pt x="795415" y="693738"/>
                  </a:cubicBezTo>
                  <a:cubicBezTo>
                    <a:pt x="784179" y="705010"/>
                    <a:pt x="772944" y="716281"/>
                    <a:pt x="757963" y="723795"/>
                  </a:cubicBezTo>
                  <a:cubicBezTo>
                    <a:pt x="742981" y="731309"/>
                    <a:pt x="728000" y="738823"/>
                    <a:pt x="709274" y="742581"/>
                  </a:cubicBezTo>
                  <a:cubicBezTo>
                    <a:pt x="731746" y="746338"/>
                    <a:pt x="750472" y="750095"/>
                    <a:pt x="765453" y="757609"/>
                  </a:cubicBezTo>
                  <a:cubicBezTo>
                    <a:pt x="780434" y="765123"/>
                    <a:pt x="795415" y="776394"/>
                    <a:pt x="806651" y="787666"/>
                  </a:cubicBezTo>
                  <a:cubicBezTo>
                    <a:pt x="817887" y="798937"/>
                    <a:pt x="825377" y="810208"/>
                    <a:pt x="829123" y="825236"/>
                  </a:cubicBezTo>
                  <a:cubicBezTo>
                    <a:pt x="836613" y="840265"/>
                    <a:pt x="836613" y="855293"/>
                    <a:pt x="836613" y="870322"/>
                  </a:cubicBezTo>
                  <a:cubicBezTo>
                    <a:pt x="836613" y="896621"/>
                    <a:pt x="832868" y="919164"/>
                    <a:pt x="825377" y="937949"/>
                  </a:cubicBezTo>
                  <a:cubicBezTo>
                    <a:pt x="817887" y="956735"/>
                    <a:pt x="806651" y="975520"/>
                    <a:pt x="787925" y="986791"/>
                  </a:cubicBezTo>
                  <a:cubicBezTo>
                    <a:pt x="772944" y="1001820"/>
                    <a:pt x="754217" y="1013091"/>
                    <a:pt x="728000" y="1020605"/>
                  </a:cubicBezTo>
                  <a:cubicBezTo>
                    <a:pt x="705529" y="1028119"/>
                    <a:pt x="679312" y="1031876"/>
                    <a:pt x="645604" y="1031876"/>
                  </a:cubicBezTo>
                  <a:cubicBezTo>
                    <a:pt x="611897" y="1031876"/>
                    <a:pt x="581935" y="1024362"/>
                    <a:pt x="559463" y="1016848"/>
                  </a:cubicBezTo>
                  <a:cubicBezTo>
                    <a:pt x="536991" y="1009334"/>
                    <a:pt x="514520" y="998062"/>
                    <a:pt x="499539" y="983034"/>
                  </a:cubicBezTo>
                  <a:cubicBezTo>
                    <a:pt x="484558" y="968006"/>
                    <a:pt x="473322" y="952977"/>
                    <a:pt x="465831" y="934192"/>
                  </a:cubicBezTo>
                  <a:cubicBezTo>
                    <a:pt x="458341" y="919164"/>
                    <a:pt x="454596" y="900378"/>
                    <a:pt x="450850" y="881593"/>
                  </a:cubicBezTo>
                  <a:cubicBezTo>
                    <a:pt x="536991" y="874079"/>
                    <a:pt x="536991" y="874079"/>
                    <a:pt x="536991" y="874079"/>
                  </a:cubicBezTo>
                  <a:cubicBezTo>
                    <a:pt x="536991" y="885350"/>
                    <a:pt x="540737" y="896621"/>
                    <a:pt x="544482" y="907892"/>
                  </a:cubicBezTo>
                  <a:cubicBezTo>
                    <a:pt x="551973" y="919164"/>
                    <a:pt x="559463" y="930435"/>
                    <a:pt x="566954" y="937949"/>
                  </a:cubicBezTo>
                  <a:cubicBezTo>
                    <a:pt x="578189" y="945463"/>
                    <a:pt x="589425" y="952977"/>
                    <a:pt x="600661" y="956735"/>
                  </a:cubicBezTo>
                  <a:cubicBezTo>
                    <a:pt x="615642" y="960492"/>
                    <a:pt x="630623" y="964249"/>
                    <a:pt x="645604" y="964249"/>
                  </a:cubicBezTo>
                  <a:cubicBezTo>
                    <a:pt x="679312" y="964249"/>
                    <a:pt x="705529" y="956735"/>
                    <a:pt x="724255" y="937949"/>
                  </a:cubicBezTo>
                  <a:cubicBezTo>
                    <a:pt x="742981" y="922921"/>
                    <a:pt x="754217" y="900378"/>
                    <a:pt x="754217" y="866564"/>
                  </a:cubicBezTo>
                  <a:cubicBezTo>
                    <a:pt x="754217" y="847779"/>
                    <a:pt x="746727" y="832751"/>
                    <a:pt x="739236" y="821479"/>
                  </a:cubicBezTo>
                  <a:cubicBezTo>
                    <a:pt x="731746" y="810208"/>
                    <a:pt x="720510" y="802694"/>
                    <a:pt x="709274" y="795180"/>
                  </a:cubicBezTo>
                  <a:cubicBezTo>
                    <a:pt x="694293" y="787666"/>
                    <a:pt x="683057" y="783909"/>
                    <a:pt x="668076" y="780151"/>
                  </a:cubicBezTo>
                  <a:cubicBezTo>
                    <a:pt x="653095" y="780151"/>
                    <a:pt x="638114" y="776394"/>
                    <a:pt x="626878" y="776394"/>
                  </a:cubicBezTo>
                  <a:cubicBezTo>
                    <a:pt x="585680" y="776394"/>
                    <a:pt x="585680" y="776394"/>
                    <a:pt x="585680" y="776394"/>
                  </a:cubicBezTo>
                  <a:cubicBezTo>
                    <a:pt x="585680" y="708767"/>
                    <a:pt x="585680" y="708767"/>
                    <a:pt x="585680" y="708767"/>
                  </a:cubicBezTo>
                  <a:cubicBezTo>
                    <a:pt x="623133" y="708767"/>
                    <a:pt x="623133" y="708767"/>
                    <a:pt x="623133" y="708767"/>
                  </a:cubicBezTo>
                  <a:cubicBezTo>
                    <a:pt x="638114" y="708767"/>
                    <a:pt x="649350" y="708767"/>
                    <a:pt x="664331" y="705010"/>
                  </a:cubicBezTo>
                  <a:cubicBezTo>
                    <a:pt x="679312" y="705010"/>
                    <a:pt x="690548" y="697496"/>
                    <a:pt x="701783" y="693738"/>
                  </a:cubicBezTo>
                  <a:cubicBezTo>
                    <a:pt x="713019" y="686224"/>
                    <a:pt x="720510" y="678710"/>
                    <a:pt x="728000" y="663682"/>
                  </a:cubicBezTo>
                  <a:cubicBezTo>
                    <a:pt x="735491" y="652410"/>
                    <a:pt x="739236" y="637382"/>
                    <a:pt x="739236" y="622354"/>
                  </a:cubicBezTo>
                  <a:cubicBezTo>
                    <a:pt x="739236" y="596054"/>
                    <a:pt x="731746" y="573512"/>
                    <a:pt x="716765" y="558483"/>
                  </a:cubicBezTo>
                  <a:cubicBezTo>
                    <a:pt x="698038" y="539698"/>
                    <a:pt x="675567" y="532184"/>
                    <a:pt x="641859" y="532184"/>
                  </a:cubicBezTo>
                  <a:cubicBezTo>
                    <a:pt x="615642" y="532184"/>
                    <a:pt x="593171" y="539698"/>
                    <a:pt x="574444" y="554726"/>
                  </a:cubicBezTo>
                  <a:cubicBezTo>
                    <a:pt x="555718" y="569755"/>
                    <a:pt x="544482" y="592297"/>
                    <a:pt x="540737" y="618597"/>
                  </a:cubicBezTo>
                  <a:cubicBezTo>
                    <a:pt x="458341" y="611083"/>
                    <a:pt x="458341" y="611083"/>
                    <a:pt x="458341" y="611083"/>
                  </a:cubicBezTo>
                  <a:cubicBezTo>
                    <a:pt x="462086" y="588540"/>
                    <a:pt x="469577" y="565997"/>
                    <a:pt x="480812" y="547212"/>
                  </a:cubicBezTo>
                  <a:cubicBezTo>
                    <a:pt x="492048" y="528427"/>
                    <a:pt x="503284" y="513398"/>
                    <a:pt x="522010" y="502127"/>
                  </a:cubicBezTo>
                  <a:cubicBezTo>
                    <a:pt x="536991" y="490856"/>
                    <a:pt x="555718" y="483342"/>
                    <a:pt x="578189" y="475827"/>
                  </a:cubicBezTo>
                  <a:cubicBezTo>
                    <a:pt x="596916" y="472070"/>
                    <a:pt x="619387" y="468313"/>
                    <a:pt x="645604" y="468313"/>
                  </a:cubicBezTo>
                  <a:close/>
                  <a:moveTo>
                    <a:pt x="199516" y="468313"/>
                  </a:moveTo>
                  <a:cubicBezTo>
                    <a:pt x="218243" y="468313"/>
                    <a:pt x="233224" y="468313"/>
                    <a:pt x="248205" y="472070"/>
                  </a:cubicBezTo>
                  <a:cubicBezTo>
                    <a:pt x="266931" y="475827"/>
                    <a:pt x="281912" y="483342"/>
                    <a:pt x="296893" y="490856"/>
                  </a:cubicBezTo>
                  <a:cubicBezTo>
                    <a:pt x="311875" y="498370"/>
                    <a:pt x="323110" y="509641"/>
                    <a:pt x="334346" y="524670"/>
                  </a:cubicBezTo>
                  <a:cubicBezTo>
                    <a:pt x="345582" y="539698"/>
                    <a:pt x="356818" y="558483"/>
                    <a:pt x="364308" y="577269"/>
                  </a:cubicBezTo>
                  <a:cubicBezTo>
                    <a:pt x="371799" y="599811"/>
                    <a:pt x="379289" y="622354"/>
                    <a:pt x="383035" y="652410"/>
                  </a:cubicBezTo>
                  <a:cubicBezTo>
                    <a:pt x="390525" y="678710"/>
                    <a:pt x="390525" y="712524"/>
                    <a:pt x="390525" y="750095"/>
                  </a:cubicBezTo>
                  <a:cubicBezTo>
                    <a:pt x="390525" y="802694"/>
                    <a:pt x="386780" y="844022"/>
                    <a:pt x="375544" y="881593"/>
                  </a:cubicBezTo>
                  <a:cubicBezTo>
                    <a:pt x="364308" y="919164"/>
                    <a:pt x="353073" y="945463"/>
                    <a:pt x="334346" y="968006"/>
                  </a:cubicBezTo>
                  <a:cubicBezTo>
                    <a:pt x="315620" y="990548"/>
                    <a:pt x="296893" y="1005577"/>
                    <a:pt x="270677" y="1016848"/>
                  </a:cubicBezTo>
                  <a:cubicBezTo>
                    <a:pt x="248205" y="1024362"/>
                    <a:pt x="221988" y="1031876"/>
                    <a:pt x="195771" y="1031876"/>
                  </a:cubicBezTo>
                  <a:cubicBezTo>
                    <a:pt x="169554" y="1031876"/>
                    <a:pt x="143337" y="1024362"/>
                    <a:pt x="120866" y="1016848"/>
                  </a:cubicBezTo>
                  <a:cubicBezTo>
                    <a:pt x="98394" y="1005577"/>
                    <a:pt x="75922" y="990548"/>
                    <a:pt x="60941" y="968006"/>
                  </a:cubicBezTo>
                  <a:cubicBezTo>
                    <a:pt x="42215" y="945463"/>
                    <a:pt x="27234" y="919164"/>
                    <a:pt x="19743" y="881593"/>
                  </a:cubicBezTo>
                  <a:cubicBezTo>
                    <a:pt x="8508" y="844022"/>
                    <a:pt x="4762" y="802694"/>
                    <a:pt x="4762" y="750095"/>
                  </a:cubicBezTo>
                  <a:cubicBezTo>
                    <a:pt x="4762" y="712524"/>
                    <a:pt x="4762" y="678710"/>
                    <a:pt x="8508" y="652410"/>
                  </a:cubicBezTo>
                  <a:cubicBezTo>
                    <a:pt x="15998" y="622354"/>
                    <a:pt x="19743" y="599811"/>
                    <a:pt x="27234" y="577269"/>
                  </a:cubicBezTo>
                  <a:cubicBezTo>
                    <a:pt x="38470" y="558483"/>
                    <a:pt x="45960" y="539698"/>
                    <a:pt x="60941" y="524670"/>
                  </a:cubicBezTo>
                  <a:cubicBezTo>
                    <a:pt x="72177" y="509641"/>
                    <a:pt x="83413" y="498370"/>
                    <a:pt x="98394" y="490856"/>
                  </a:cubicBezTo>
                  <a:cubicBezTo>
                    <a:pt x="113375" y="483342"/>
                    <a:pt x="128356" y="475827"/>
                    <a:pt x="147083" y="472070"/>
                  </a:cubicBezTo>
                  <a:cubicBezTo>
                    <a:pt x="162064" y="468313"/>
                    <a:pt x="180790" y="468313"/>
                    <a:pt x="199516" y="468313"/>
                  </a:cubicBezTo>
                  <a:close/>
                  <a:moveTo>
                    <a:pt x="589257" y="90488"/>
                  </a:moveTo>
                  <a:cubicBezTo>
                    <a:pt x="581731" y="90488"/>
                    <a:pt x="577968" y="94151"/>
                    <a:pt x="570442" y="94151"/>
                  </a:cubicBezTo>
                  <a:cubicBezTo>
                    <a:pt x="562916" y="94151"/>
                    <a:pt x="559153" y="97815"/>
                    <a:pt x="555390" y="101478"/>
                  </a:cubicBezTo>
                  <a:cubicBezTo>
                    <a:pt x="551627" y="105142"/>
                    <a:pt x="547864" y="108805"/>
                    <a:pt x="544101" y="116132"/>
                  </a:cubicBezTo>
                  <a:cubicBezTo>
                    <a:pt x="540338" y="123459"/>
                    <a:pt x="536575" y="130786"/>
                    <a:pt x="536575" y="138113"/>
                  </a:cubicBezTo>
                  <a:lnTo>
                    <a:pt x="638175" y="138113"/>
                  </a:lnTo>
                  <a:lnTo>
                    <a:pt x="634412" y="119795"/>
                  </a:lnTo>
                  <a:cubicBezTo>
                    <a:pt x="630649" y="112469"/>
                    <a:pt x="626886" y="108805"/>
                    <a:pt x="623123" y="105142"/>
                  </a:cubicBezTo>
                  <a:cubicBezTo>
                    <a:pt x="619360" y="101478"/>
                    <a:pt x="615597" y="97815"/>
                    <a:pt x="608072" y="94151"/>
                  </a:cubicBezTo>
                  <a:cubicBezTo>
                    <a:pt x="604309" y="94151"/>
                    <a:pt x="596783" y="90488"/>
                    <a:pt x="589257" y="90488"/>
                  </a:cubicBezTo>
                  <a:close/>
                  <a:moveTo>
                    <a:pt x="225425" y="71438"/>
                  </a:moveTo>
                  <a:lnTo>
                    <a:pt x="258763" y="71438"/>
                  </a:lnTo>
                  <a:lnTo>
                    <a:pt x="258763" y="239713"/>
                  </a:lnTo>
                  <a:lnTo>
                    <a:pt x="225425" y="239713"/>
                  </a:lnTo>
                  <a:close/>
                  <a:moveTo>
                    <a:pt x="589514" y="68263"/>
                  </a:moveTo>
                  <a:cubicBezTo>
                    <a:pt x="600696" y="68263"/>
                    <a:pt x="615605" y="72012"/>
                    <a:pt x="626786" y="75761"/>
                  </a:cubicBezTo>
                  <a:cubicBezTo>
                    <a:pt x="634240" y="79510"/>
                    <a:pt x="645422" y="87009"/>
                    <a:pt x="652876" y="94507"/>
                  </a:cubicBezTo>
                  <a:cubicBezTo>
                    <a:pt x="656604" y="102006"/>
                    <a:pt x="664058" y="109504"/>
                    <a:pt x="667785" y="120752"/>
                  </a:cubicBezTo>
                  <a:cubicBezTo>
                    <a:pt x="667785" y="131999"/>
                    <a:pt x="671512" y="146996"/>
                    <a:pt x="671512" y="158244"/>
                  </a:cubicBezTo>
                  <a:lnTo>
                    <a:pt x="537334" y="161993"/>
                  </a:lnTo>
                  <a:lnTo>
                    <a:pt x="541061" y="184488"/>
                  </a:lnTo>
                  <a:cubicBezTo>
                    <a:pt x="544788" y="191987"/>
                    <a:pt x="544788" y="199485"/>
                    <a:pt x="548516" y="203234"/>
                  </a:cubicBezTo>
                  <a:cubicBezTo>
                    <a:pt x="552243" y="210733"/>
                    <a:pt x="559697" y="214482"/>
                    <a:pt x="567151" y="214482"/>
                  </a:cubicBezTo>
                  <a:cubicBezTo>
                    <a:pt x="570879" y="218231"/>
                    <a:pt x="578333" y="221980"/>
                    <a:pt x="589514" y="221980"/>
                  </a:cubicBezTo>
                  <a:lnTo>
                    <a:pt x="604423" y="218231"/>
                  </a:lnTo>
                  <a:lnTo>
                    <a:pt x="619332" y="214482"/>
                  </a:lnTo>
                  <a:cubicBezTo>
                    <a:pt x="623059" y="210733"/>
                    <a:pt x="626786" y="210733"/>
                    <a:pt x="626786" y="206984"/>
                  </a:cubicBezTo>
                  <a:cubicBezTo>
                    <a:pt x="630513" y="203234"/>
                    <a:pt x="634240" y="199485"/>
                    <a:pt x="634240" y="195736"/>
                  </a:cubicBezTo>
                  <a:cubicBezTo>
                    <a:pt x="667785" y="199485"/>
                    <a:pt x="667785" y="199485"/>
                    <a:pt x="667785" y="199485"/>
                  </a:cubicBezTo>
                  <a:cubicBezTo>
                    <a:pt x="664058" y="206984"/>
                    <a:pt x="660331" y="210733"/>
                    <a:pt x="656604" y="214482"/>
                  </a:cubicBezTo>
                  <a:cubicBezTo>
                    <a:pt x="652876" y="221980"/>
                    <a:pt x="649149" y="225730"/>
                    <a:pt x="641695" y="229479"/>
                  </a:cubicBezTo>
                  <a:cubicBezTo>
                    <a:pt x="634240" y="233228"/>
                    <a:pt x="626786" y="236977"/>
                    <a:pt x="619332" y="240727"/>
                  </a:cubicBezTo>
                  <a:cubicBezTo>
                    <a:pt x="611877" y="244476"/>
                    <a:pt x="600696" y="244476"/>
                    <a:pt x="585787" y="244476"/>
                  </a:cubicBezTo>
                  <a:cubicBezTo>
                    <a:pt x="559697" y="244476"/>
                    <a:pt x="537334" y="236977"/>
                    <a:pt x="522425" y="221980"/>
                  </a:cubicBezTo>
                  <a:cubicBezTo>
                    <a:pt x="507517" y="206984"/>
                    <a:pt x="500062" y="184488"/>
                    <a:pt x="500062" y="154495"/>
                  </a:cubicBezTo>
                  <a:cubicBezTo>
                    <a:pt x="500062" y="139498"/>
                    <a:pt x="503789" y="124501"/>
                    <a:pt x="507517" y="113253"/>
                  </a:cubicBezTo>
                  <a:cubicBezTo>
                    <a:pt x="514971" y="102006"/>
                    <a:pt x="518698" y="94507"/>
                    <a:pt x="529880" y="87009"/>
                  </a:cubicBezTo>
                  <a:cubicBezTo>
                    <a:pt x="537334" y="79510"/>
                    <a:pt x="544788" y="75761"/>
                    <a:pt x="555970" y="72012"/>
                  </a:cubicBezTo>
                  <a:cubicBezTo>
                    <a:pt x="567151" y="68263"/>
                    <a:pt x="578333" y="68263"/>
                    <a:pt x="589514" y="68263"/>
                  </a:cubicBezTo>
                  <a:close/>
                  <a:moveTo>
                    <a:pt x="327208" y="30163"/>
                  </a:moveTo>
                  <a:cubicBezTo>
                    <a:pt x="349555" y="30163"/>
                    <a:pt x="349555" y="30163"/>
                    <a:pt x="349555" y="30163"/>
                  </a:cubicBezTo>
                  <a:cubicBezTo>
                    <a:pt x="349555" y="71521"/>
                    <a:pt x="349555" y="71521"/>
                    <a:pt x="349555" y="71521"/>
                  </a:cubicBezTo>
                  <a:cubicBezTo>
                    <a:pt x="390525" y="71521"/>
                    <a:pt x="390525" y="71521"/>
                    <a:pt x="390525" y="71521"/>
                  </a:cubicBezTo>
                  <a:cubicBezTo>
                    <a:pt x="390525" y="94081"/>
                    <a:pt x="390525" y="94081"/>
                    <a:pt x="390525" y="94081"/>
                  </a:cubicBezTo>
                  <a:cubicBezTo>
                    <a:pt x="349555" y="94081"/>
                    <a:pt x="349555" y="94081"/>
                    <a:pt x="349555" y="94081"/>
                  </a:cubicBezTo>
                  <a:cubicBezTo>
                    <a:pt x="349555" y="195597"/>
                    <a:pt x="349555" y="195597"/>
                    <a:pt x="349555" y="195597"/>
                  </a:cubicBezTo>
                  <a:cubicBezTo>
                    <a:pt x="349555" y="203117"/>
                    <a:pt x="353280" y="210637"/>
                    <a:pt x="357004" y="214397"/>
                  </a:cubicBezTo>
                  <a:cubicBezTo>
                    <a:pt x="357004" y="218157"/>
                    <a:pt x="364453" y="218157"/>
                    <a:pt x="371903" y="218157"/>
                  </a:cubicBezTo>
                  <a:cubicBezTo>
                    <a:pt x="375627" y="218157"/>
                    <a:pt x="375627" y="218157"/>
                    <a:pt x="379352" y="218157"/>
                  </a:cubicBezTo>
                  <a:cubicBezTo>
                    <a:pt x="383076" y="218157"/>
                    <a:pt x="386801" y="218157"/>
                    <a:pt x="390525" y="218157"/>
                  </a:cubicBezTo>
                  <a:cubicBezTo>
                    <a:pt x="390525" y="240716"/>
                    <a:pt x="390525" y="240716"/>
                    <a:pt x="390525" y="240716"/>
                  </a:cubicBezTo>
                  <a:cubicBezTo>
                    <a:pt x="386801" y="240716"/>
                    <a:pt x="379352" y="240716"/>
                    <a:pt x="371903" y="244476"/>
                  </a:cubicBezTo>
                  <a:cubicBezTo>
                    <a:pt x="368178" y="244476"/>
                    <a:pt x="360729" y="244476"/>
                    <a:pt x="353280" y="244476"/>
                  </a:cubicBezTo>
                  <a:cubicBezTo>
                    <a:pt x="342106" y="244476"/>
                    <a:pt x="330933" y="240716"/>
                    <a:pt x="323484" y="233196"/>
                  </a:cubicBezTo>
                  <a:cubicBezTo>
                    <a:pt x="319759" y="225676"/>
                    <a:pt x="316034" y="214397"/>
                    <a:pt x="316034" y="203117"/>
                  </a:cubicBezTo>
                  <a:cubicBezTo>
                    <a:pt x="316034" y="94081"/>
                    <a:pt x="316034" y="94081"/>
                    <a:pt x="316034" y="94081"/>
                  </a:cubicBezTo>
                  <a:cubicBezTo>
                    <a:pt x="293687" y="94081"/>
                    <a:pt x="293687" y="94081"/>
                    <a:pt x="293687" y="94081"/>
                  </a:cubicBezTo>
                  <a:cubicBezTo>
                    <a:pt x="293687" y="71521"/>
                    <a:pt x="293687" y="71521"/>
                    <a:pt x="293687" y="71521"/>
                  </a:cubicBezTo>
                  <a:cubicBezTo>
                    <a:pt x="316034" y="71521"/>
                    <a:pt x="316034" y="71521"/>
                    <a:pt x="316034" y="71521"/>
                  </a:cubicBezTo>
                  <a:cubicBezTo>
                    <a:pt x="327208" y="30163"/>
                    <a:pt x="327208" y="30163"/>
                    <a:pt x="327208" y="30163"/>
                  </a:cubicBezTo>
                  <a:close/>
                  <a:moveTo>
                    <a:pt x="0" y="7938"/>
                  </a:moveTo>
                  <a:lnTo>
                    <a:pt x="195263" y="7938"/>
                  </a:lnTo>
                  <a:lnTo>
                    <a:pt x="195263" y="38100"/>
                  </a:lnTo>
                  <a:lnTo>
                    <a:pt x="112713" y="38100"/>
                  </a:lnTo>
                  <a:lnTo>
                    <a:pt x="112713" y="239713"/>
                  </a:lnTo>
                  <a:lnTo>
                    <a:pt x="76200" y="239713"/>
                  </a:lnTo>
                  <a:lnTo>
                    <a:pt x="76200" y="38100"/>
                  </a:lnTo>
                  <a:lnTo>
                    <a:pt x="0" y="38100"/>
                  </a:lnTo>
                  <a:close/>
                  <a:moveTo>
                    <a:pt x="900679" y="3175"/>
                  </a:moveTo>
                  <a:cubicBezTo>
                    <a:pt x="915647" y="3175"/>
                    <a:pt x="926873" y="3175"/>
                    <a:pt x="938099" y="6945"/>
                  </a:cubicBezTo>
                  <a:cubicBezTo>
                    <a:pt x="949325" y="10715"/>
                    <a:pt x="956809" y="14486"/>
                    <a:pt x="964293" y="22026"/>
                  </a:cubicBezTo>
                  <a:cubicBezTo>
                    <a:pt x="971777" y="25797"/>
                    <a:pt x="979260" y="33337"/>
                    <a:pt x="983002" y="40878"/>
                  </a:cubicBezTo>
                  <a:cubicBezTo>
                    <a:pt x="990486" y="48419"/>
                    <a:pt x="994228" y="55959"/>
                    <a:pt x="997970" y="63500"/>
                  </a:cubicBezTo>
                  <a:cubicBezTo>
                    <a:pt x="964293" y="74811"/>
                    <a:pt x="964293" y="74811"/>
                    <a:pt x="964293" y="74811"/>
                  </a:cubicBezTo>
                  <a:cubicBezTo>
                    <a:pt x="960551" y="67270"/>
                    <a:pt x="956809" y="63500"/>
                    <a:pt x="956809" y="59729"/>
                  </a:cubicBezTo>
                  <a:cubicBezTo>
                    <a:pt x="953067" y="55959"/>
                    <a:pt x="949325" y="48419"/>
                    <a:pt x="941841" y="44648"/>
                  </a:cubicBezTo>
                  <a:lnTo>
                    <a:pt x="926873" y="37108"/>
                  </a:lnTo>
                  <a:cubicBezTo>
                    <a:pt x="919389" y="33337"/>
                    <a:pt x="911905" y="33337"/>
                    <a:pt x="900679" y="33337"/>
                  </a:cubicBezTo>
                  <a:cubicBezTo>
                    <a:pt x="889453" y="33337"/>
                    <a:pt x="878227" y="33337"/>
                    <a:pt x="870743" y="40878"/>
                  </a:cubicBezTo>
                  <a:cubicBezTo>
                    <a:pt x="859518" y="44648"/>
                    <a:pt x="852034" y="48419"/>
                    <a:pt x="844550" y="55959"/>
                  </a:cubicBezTo>
                  <a:cubicBezTo>
                    <a:pt x="840808" y="63500"/>
                    <a:pt x="837066" y="74811"/>
                    <a:pt x="833324" y="86122"/>
                  </a:cubicBezTo>
                  <a:cubicBezTo>
                    <a:pt x="829582" y="97433"/>
                    <a:pt x="829582" y="108744"/>
                    <a:pt x="829582" y="123825"/>
                  </a:cubicBezTo>
                  <a:cubicBezTo>
                    <a:pt x="829582" y="135136"/>
                    <a:pt x="829582" y="150217"/>
                    <a:pt x="833324" y="161528"/>
                  </a:cubicBezTo>
                  <a:cubicBezTo>
                    <a:pt x="837066" y="172839"/>
                    <a:pt x="840808" y="180379"/>
                    <a:pt x="848292" y="187920"/>
                  </a:cubicBezTo>
                  <a:cubicBezTo>
                    <a:pt x="852034" y="199231"/>
                    <a:pt x="863260" y="203001"/>
                    <a:pt x="870743" y="206772"/>
                  </a:cubicBezTo>
                  <a:cubicBezTo>
                    <a:pt x="881969" y="214312"/>
                    <a:pt x="889453" y="214312"/>
                    <a:pt x="904421" y="214312"/>
                  </a:cubicBezTo>
                  <a:cubicBezTo>
                    <a:pt x="911905" y="214312"/>
                    <a:pt x="919389" y="214312"/>
                    <a:pt x="926873" y="210542"/>
                  </a:cubicBezTo>
                  <a:cubicBezTo>
                    <a:pt x="934357" y="206772"/>
                    <a:pt x="941841" y="203001"/>
                    <a:pt x="945583" y="199231"/>
                  </a:cubicBezTo>
                  <a:cubicBezTo>
                    <a:pt x="949325" y="195461"/>
                    <a:pt x="956809" y="191690"/>
                    <a:pt x="960551" y="184150"/>
                  </a:cubicBezTo>
                  <a:cubicBezTo>
                    <a:pt x="964293" y="180379"/>
                    <a:pt x="964293" y="172839"/>
                    <a:pt x="968035" y="169069"/>
                  </a:cubicBezTo>
                  <a:cubicBezTo>
                    <a:pt x="1001712" y="180379"/>
                    <a:pt x="1001712" y="180379"/>
                    <a:pt x="1001712" y="180379"/>
                  </a:cubicBezTo>
                  <a:cubicBezTo>
                    <a:pt x="997970" y="187920"/>
                    <a:pt x="994228" y="199231"/>
                    <a:pt x="986744" y="206772"/>
                  </a:cubicBezTo>
                  <a:cubicBezTo>
                    <a:pt x="983002" y="214312"/>
                    <a:pt x="975518" y="218083"/>
                    <a:pt x="968035" y="225623"/>
                  </a:cubicBezTo>
                  <a:cubicBezTo>
                    <a:pt x="960551" y="229394"/>
                    <a:pt x="949325" y="236934"/>
                    <a:pt x="941841" y="240704"/>
                  </a:cubicBezTo>
                  <a:cubicBezTo>
                    <a:pt x="930615" y="244475"/>
                    <a:pt x="919389" y="244475"/>
                    <a:pt x="904421" y="244475"/>
                  </a:cubicBezTo>
                  <a:cubicBezTo>
                    <a:pt x="885711" y="244475"/>
                    <a:pt x="867002" y="240704"/>
                    <a:pt x="852034" y="236934"/>
                  </a:cubicBezTo>
                  <a:cubicBezTo>
                    <a:pt x="840808" y="229394"/>
                    <a:pt x="829582" y="221853"/>
                    <a:pt x="818356" y="210542"/>
                  </a:cubicBezTo>
                  <a:cubicBezTo>
                    <a:pt x="810872" y="199231"/>
                    <a:pt x="803388" y="187920"/>
                    <a:pt x="799646" y="172839"/>
                  </a:cubicBezTo>
                  <a:cubicBezTo>
                    <a:pt x="792162" y="157758"/>
                    <a:pt x="792162" y="138906"/>
                    <a:pt x="792162" y="123825"/>
                  </a:cubicBezTo>
                  <a:cubicBezTo>
                    <a:pt x="792162" y="104973"/>
                    <a:pt x="792162" y="86122"/>
                    <a:pt x="799646" y="74811"/>
                  </a:cubicBezTo>
                  <a:cubicBezTo>
                    <a:pt x="803388" y="59729"/>
                    <a:pt x="810872" y="44648"/>
                    <a:pt x="818356" y="37108"/>
                  </a:cubicBezTo>
                  <a:cubicBezTo>
                    <a:pt x="829582" y="25797"/>
                    <a:pt x="840808" y="18256"/>
                    <a:pt x="852034" y="10715"/>
                  </a:cubicBezTo>
                  <a:cubicBezTo>
                    <a:pt x="867002" y="6945"/>
                    <a:pt x="881969" y="3175"/>
                    <a:pt x="900679" y="3175"/>
                  </a:cubicBezTo>
                  <a:close/>
                  <a:moveTo>
                    <a:pt x="423862" y="0"/>
                  </a:moveTo>
                  <a:lnTo>
                    <a:pt x="458787" y="0"/>
                  </a:lnTo>
                  <a:lnTo>
                    <a:pt x="458787" y="239713"/>
                  </a:lnTo>
                  <a:lnTo>
                    <a:pt x="423862" y="239713"/>
                  </a:lnTo>
                  <a:close/>
                  <a:moveTo>
                    <a:pt x="225425" y="0"/>
                  </a:moveTo>
                  <a:lnTo>
                    <a:pt x="258763" y="0"/>
                  </a:lnTo>
                  <a:lnTo>
                    <a:pt x="258763" y="30163"/>
                  </a:lnTo>
                  <a:lnTo>
                    <a:pt x="225425" y="30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830387" y="3971925"/>
              <a:ext cx="1049338" cy="1046163"/>
            </a:xfrm>
            <a:custGeom>
              <a:avLst/>
              <a:gdLst/>
              <a:ahLst/>
              <a:cxnLst/>
              <a:rect l="l" t="t" r="r" b="b"/>
              <a:pathLst>
                <a:path w="1049338" h="1046163">
                  <a:moveTo>
                    <a:pt x="895350" y="581025"/>
                  </a:moveTo>
                  <a:lnTo>
                    <a:pt x="712787" y="858838"/>
                  </a:lnTo>
                  <a:lnTo>
                    <a:pt x="895350" y="858838"/>
                  </a:lnTo>
                  <a:close/>
                  <a:moveTo>
                    <a:pt x="401127" y="550862"/>
                  </a:moveTo>
                  <a:cubicBezTo>
                    <a:pt x="382426" y="550862"/>
                    <a:pt x="363726" y="554617"/>
                    <a:pt x="352506" y="562127"/>
                  </a:cubicBezTo>
                  <a:cubicBezTo>
                    <a:pt x="337546" y="565881"/>
                    <a:pt x="326326" y="577146"/>
                    <a:pt x="315105" y="595920"/>
                  </a:cubicBezTo>
                  <a:cubicBezTo>
                    <a:pt x="307625" y="610939"/>
                    <a:pt x="300145" y="633467"/>
                    <a:pt x="296405" y="663506"/>
                  </a:cubicBezTo>
                  <a:cubicBezTo>
                    <a:pt x="288925" y="689789"/>
                    <a:pt x="288925" y="723582"/>
                    <a:pt x="288925" y="764885"/>
                  </a:cubicBezTo>
                  <a:cubicBezTo>
                    <a:pt x="288925" y="806187"/>
                    <a:pt x="288925" y="839981"/>
                    <a:pt x="296405" y="870019"/>
                  </a:cubicBezTo>
                  <a:cubicBezTo>
                    <a:pt x="300145" y="896302"/>
                    <a:pt x="307625" y="918831"/>
                    <a:pt x="315105" y="933850"/>
                  </a:cubicBezTo>
                  <a:cubicBezTo>
                    <a:pt x="326326" y="952624"/>
                    <a:pt x="337546" y="963888"/>
                    <a:pt x="352506" y="971398"/>
                  </a:cubicBezTo>
                  <a:cubicBezTo>
                    <a:pt x="363726" y="978907"/>
                    <a:pt x="382426" y="982662"/>
                    <a:pt x="397387" y="982662"/>
                  </a:cubicBezTo>
                  <a:cubicBezTo>
                    <a:pt x="416087" y="982662"/>
                    <a:pt x="431047" y="978907"/>
                    <a:pt x="446007" y="971398"/>
                  </a:cubicBezTo>
                  <a:cubicBezTo>
                    <a:pt x="460967" y="963888"/>
                    <a:pt x="472188" y="952624"/>
                    <a:pt x="479668" y="933850"/>
                  </a:cubicBezTo>
                  <a:cubicBezTo>
                    <a:pt x="490888" y="918831"/>
                    <a:pt x="498368" y="896302"/>
                    <a:pt x="502108" y="870019"/>
                  </a:cubicBezTo>
                  <a:cubicBezTo>
                    <a:pt x="509588" y="839981"/>
                    <a:pt x="509588" y="806187"/>
                    <a:pt x="509588" y="764885"/>
                  </a:cubicBezTo>
                  <a:cubicBezTo>
                    <a:pt x="509588" y="723582"/>
                    <a:pt x="509588" y="689789"/>
                    <a:pt x="502108" y="659751"/>
                  </a:cubicBezTo>
                  <a:cubicBezTo>
                    <a:pt x="498368" y="633467"/>
                    <a:pt x="490888" y="610939"/>
                    <a:pt x="483408" y="595920"/>
                  </a:cubicBezTo>
                  <a:cubicBezTo>
                    <a:pt x="472188" y="577146"/>
                    <a:pt x="460967" y="565881"/>
                    <a:pt x="446007" y="558372"/>
                  </a:cubicBezTo>
                  <a:cubicBezTo>
                    <a:pt x="434787" y="554617"/>
                    <a:pt x="419827" y="550862"/>
                    <a:pt x="401127" y="550862"/>
                  </a:cubicBezTo>
                  <a:close/>
                  <a:moveTo>
                    <a:pt x="884238" y="490537"/>
                  </a:moveTo>
                  <a:lnTo>
                    <a:pt x="977901" y="490537"/>
                  </a:lnTo>
                  <a:lnTo>
                    <a:pt x="977901" y="858838"/>
                  </a:lnTo>
                  <a:lnTo>
                    <a:pt x="1049338" y="858838"/>
                  </a:lnTo>
                  <a:lnTo>
                    <a:pt x="1049338" y="917575"/>
                  </a:lnTo>
                  <a:lnTo>
                    <a:pt x="977901" y="917575"/>
                  </a:lnTo>
                  <a:lnTo>
                    <a:pt x="977901" y="1038225"/>
                  </a:lnTo>
                  <a:lnTo>
                    <a:pt x="895350" y="1038225"/>
                  </a:lnTo>
                  <a:lnTo>
                    <a:pt x="895350" y="917575"/>
                  </a:lnTo>
                  <a:lnTo>
                    <a:pt x="644525" y="917575"/>
                  </a:lnTo>
                  <a:lnTo>
                    <a:pt x="644525" y="854075"/>
                  </a:lnTo>
                  <a:close/>
                  <a:moveTo>
                    <a:pt x="401129" y="482600"/>
                  </a:moveTo>
                  <a:cubicBezTo>
                    <a:pt x="419856" y="482600"/>
                    <a:pt x="434837" y="486357"/>
                    <a:pt x="453563" y="490114"/>
                  </a:cubicBezTo>
                  <a:cubicBezTo>
                    <a:pt x="468544" y="493872"/>
                    <a:pt x="483525" y="501386"/>
                    <a:pt x="498506" y="508900"/>
                  </a:cubicBezTo>
                  <a:cubicBezTo>
                    <a:pt x="513487" y="516414"/>
                    <a:pt x="524723" y="527685"/>
                    <a:pt x="535959" y="542714"/>
                  </a:cubicBezTo>
                  <a:cubicBezTo>
                    <a:pt x="547195" y="557742"/>
                    <a:pt x="558431" y="572770"/>
                    <a:pt x="565921" y="595313"/>
                  </a:cubicBezTo>
                  <a:cubicBezTo>
                    <a:pt x="577157" y="614098"/>
                    <a:pt x="580902" y="640398"/>
                    <a:pt x="588393" y="666697"/>
                  </a:cubicBezTo>
                  <a:cubicBezTo>
                    <a:pt x="592138" y="696754"/>
                    <a:pt x="592138" y="726811"/>
                    <a:pt x="592138" y="764382"/>
                  </a:cubicBezTo>
                  <a:cubicBezTo>
                    <a:pt x="592138" y="816981"/>
                    <a:pt x="588393" y="862066"/>
                    <a:pt x="577157" y="899637"/>
                  </a:cubicBezTo>
                  <a:cubicBezTo>
                    <a:pt x="569666" y="933451"/>
                    <a:pt x="554685" y="963507"/>
                    <a:pt x="535959" y="986050"/>
                  </a:cubicBezTo>
                  <a:cubicBezTo>
                    <a:pt x="517233" y="1008592"/>
                    <a:pt x="498506" y="1023621"/>
                    <a:pt x="476035" y="1031135"/>
                  </a:cubicBezTo>
                  <a:cubicBezTo>
                    <a:pt x="449818" y="1042406"/>
                    <a:pt x="423601" y="1046163"/>
                    <a:pt x="397384" y="1046163"/>
                  </a:cubicBezTo>
                  <a:cubicBezTo>
                    <a:pt x="371167" y="1046163"/>
                    <a:pt x="344950" y="1042406"/>
                    <a:pt x="322479" y="1031135"/>
                  </a:cubicBezTo>
                  <a:cubicBezTo>
                    <a:pt x="300007" y="1023621"/>
                    <a:pt x="277535" y="1008592"/>
                    <a:pt x="262554" y="986050"/>
                  </a:cubicBezTo>
                  <a:cubicBezTo>
                    <a:pt x="243828" y="963507"/>
                    <a:pt x="228847" y="933451"/>
                    <a:pt x="221356" y="899637"/>
                  </a:cubicBezTo>
                  <a:cubicBezTo>
                    <a:pt x="210120" y="862066"/>
                    <a:pt x="206375" y="816981"/>
                    <a:pt x="206375" y="764382"/>
                  </a:cubicBezTo>
                  <a:cubicBezTo>
                    <a:pt x="206375" y="726811"/>
                    <a:pt x="206375" y="696754"/>
                    <a:pt x="210120" y="666697"/>
                  </a:cubicBezTo>
                  <a:cubicBezTo>
                    <a:pt x="217611" y="640398"/>
                    <a:pt x="221356" y="614098"/>
                    <a:pt x="232592" y="595313"/>
                  </a:cubicBezTo>
                  <a:cubicBezTo>
                    <a:pt x="240083" y="572770"/>
                    <a:pt x="247573" y="557742"/>
                    <a:pt x="262554" y="542714"/>
                  </a:cubicBezTo>
                  <a:cubicBezTo>
                    <a:pt x="273790" y="527685"/>
                    <a:pt x="285026" y="516414"/>
                    <a:pt x="300007" y="508900"/>
                  </a:cubicBezTo>
                  <a:cubicBezTo>
                    <a:pt x="314988" y="501386"/>
                    <a:pt x="329969" y="493872"/>
                    <a:pt x="348695" y="490114"/>
                  </a:cubicBezTo>
                  <a:cubicBezTo>
                    <a:pt x="363677" y="486357"/>
                    <a:pt x="382403" y="482600"/>
                    <a:pt x="401129" y="482600"/>
                  </a:cubicBezTo>
                  <a:close/>
                  <a:moveTo>
                    <a:pt x="569913" y="93662"/>
                  </a:moveTo>
                  <a:cubicBezTo>
                    <a:pt x="566209" y="97325"/>
                    <a:pt x="558800" y="97325"/>
                    <a:pt x="555096" y="100989"/>
                  </a:cubicBezTo>
                  <a:cubicBezTo>
                    <a:pt x="551392" y="104652"/>
                    <a:pt x="547688" y="111979"/>
                    <a:pt x="543983" y="115643"/>
                  </a:cubicBezTo>
                  <a:cubicBezTo>
                    <a:pt x="540279" y="122970"/>
                    <a:pt x="540279" y="130296"/>
                    <a:pt x="536575" y="141287"/>
                  </a:cubicBezTo>
                  <a:lnTo>
                    <a:pt x="636588" y="141287"/>
                  </a:lnTo>
                  <a:cubicBezTo>
                    <a:pt x="636588" y="133960"/>
                    <a:pt x="632884" y="126633"/>
                    <a:pt x="632884" y="119306"/>
                  </a:cubicBezTo>
                  <a:cubicBezTo>
                    <a:pt x="629180" y="115643"/>
                    <a:pt x="625476" y="108316"/>
                    <a:pt x="621771" y="104652"/>
                  </a:cubicBezTo>
                  <a:cubicBezTo>
                    <a:pt x="618067" y="100989"/>
                    <a:pt x="614363" y="97325"/>
                    <a:pt x="606955" y="97325"/>
                  </a:cubicBezTo>
                  <a:cubicBezTo>
                    <a:pt x="603250" y="93662"/>
                    <a:pt x="595842" y="93662"/>
                    <a:pt x="588434" y="93662"/>
                  </a:cubicBezTo>
                  <a:cubicBezTo>
                    <a:pt x="581025" y="93662"/>
                    <a:pt x="577321" y="93662"/>
                    <a:pt x="569913" y="93662"/>
                  </a:cubicBezTo>
                  <a:close/>
                  <a:moveTo>
                    <a:pt x="223837" y="71437"/>
                  </a:moveTo>
                  <a:lnTo>
                    <a:pt x="258762" y="71437"/>
                  </a:lnTo>
                  <a:lnTo>
                    <a:pt x="258762" y="242887"/>
                  </a:lnTo>
                  <a:lnTo>
                    <a:pt x="223837" y="242887"/>
                  </a:lnTo>
                  <a:close/>
                  <a:moveTo>
                    <a:pt x="588756" y="66675"/>
                  </a:moveTo>
                  <a:cubicBezTo>
                    <a:pt x="603803" y="66675"/>
                    <a:pt x="615088" y="70424"/>
                    <a:pt x="626373" y="74173"/>
                  </a:cubicBezTo>
                  <a:cubicBezTo>
                    <a:pt x="633896" y="77923"/>
                    <a:pt x="645181" y="85421"/>
                    <a:pt x="652705" y="92919"/>
                  </a:cubicBezTo>
                  <a:cubicBezTo>
                    <a:pt x="656466" y="100418"/>
                    <a:pt x="663990" y="111665"/>
                    <a:pt x="667751" y="122913"/>
                  </a:cubicBezTo>
                  <a:cubicBezTo>
                    <a:pt x="667751" y="134161"/>
                    <a:pt x="671513" y="145408"/>
                    <a:pt x="671513" y="160405"/>
                  </a:cubicBezTo>
                  <a:lnTo>
                    <a:pt x="536092" y="164154"/>
                  </a:lnTo>
                  <a:cubicBezTo>
                    <a:pt x="536092" y="171653"/>
                    <a:pt x="539854" y="179151"/>
                    <a:pt x="539854" y="186650"/>
                  </a:cubicBezTo>
                  <a:cubicBezTo>
                    <a:pt x="543615" y="194148"/>
                    <a:pt x="543615" y="197897"/>
                    <a:pt x="547377" y="205396"/>
                  </a:cubicBezTo>
                  <a:cubicBezTo>
                    <a:pt x="554901" y="209145"/>
                    <a:pt x="558662" y="212894"/>
                    <a:pt x="566186" y="216643"/>
                  </a:cubicBezTo>
                  <a:cubicBezTo>
                    <a:pt x="569947" y="216643"/>
                    <a:pt x="577471" y="220393"/>
                    <a:pt x="588756" y="220393"/>
                  </a:cubicBezTo>
                  <a:cubicBezTo>
                    <a:pt x="592518" y="220393"/>
                    <a:pt x="600041" y="220393"/>
                    <a:pt x="603803" y="216643"/>
                  </a:cubicBezTo>
                  <a:cubicBezTo>
                    <a:pt x="607564" y="216643"/>
                    <a:pt x="615088" y="216643"/>
                    <a:pt x="618849" y="212894"/>
                  </a:cubicBezTo>
                  <a:cubicBezTo>
                    <a:pt x="622611" y="209145"/>
                    <a:pt x="626373" y="209145"/>
                    <a:pt x="630134" y="205396"/>
                  </a:cubicBezTo>
                  <a:cubicBezTo>
                    <a:pt x="630134" y="201647"/>
                    <a:pt x="633896" y="197897"/>
                    <a:pt x="633896" y="194148"/>
                  </a:cubicBezTo>
                  <a:cubicBezTo>
                    <a:pt x="667751" y="201647"/>
                    <a:pt x="667751" y="201647"/>
                    <a:pt x="667751" y="201647"/>
                  </a:cubicBezTo>
                  <a:cubicBezTo>
                    <a:pt x="663990" y="205396"/>
                    <a:pt x="660228" y="209145"/>
                    <a:pt x="656466" y="216643"/>
                  </a:cubicBezTo>
                  <a:cubicBezTo>
                    <a:pt x="652705" y="220393"/>
                    <a:pt x="648943" y="224142"/>
                    <a:pt x="641420" y="231640"/>
                  </a:cubicBezTo>
                  <a:cubicBezTo>
                    <a:pt x="633896" y="235389"/>
                    <a:pt x="626373" y="239139"/>
                    <a:pt x="618849" y="239139"/>
                  </a:cubicBezTo>
                  <a:cubicBezTo>
                    <a:pt x="611326" y="242888"/>
                    <a:pt x="600041" y="242888"/>
                    <a:pt x="588756" y="242888"/>
                  </a:cubicBezTo>
                  <a:cubicBezTo>
                    <a:pt x="558662" y="242888"/>
                    <a:pt x="536092" y="235389"/>
                    <a:pt x="521045" y="220393"/>
                  </a:cubicBezTo>
                  <a:cubicBezTo>
                    <a:pt x="505999" y="205396"/>
                    <a:pt x="498475" y="186650"/>
                    <a:pt x="498475" y="156656"/>
                  </a:cubicBezTo>
                  <a:cubicBezTo>
                    <a:pt x="498475" y="137910"/>
                    <a:pt x="502237" y="122913"/>
                    <a:pt x="505999" y="111665"/>
                  </a:cubicBezTo>
                  <a:cubicBezTo>
                    <a:pt x="513522" y="104167"/>
                    <a:pt x="517284" y="92919"/>
                    <a:pt x="528569" y="85421"/>
                  </a:cubicBezTo>
                  <a:cubicBezTo>
                    <a:pt x="536092" y="77923"/>
                    <a:pt x="543615" y="74173"/>
                    <a:pt x="554901" y="70424"/>
                  </a:cubicBezTo>
                  <a:cubicBezTo>
                    <a:pt x="566186" y="70424"/>
                    <a:pt x="577471" y="66675"/>
                    <a:pt x="588756" y="66675"/>
                  </a:cubicBezTo>
                  <a:close/>
                  <a:moveTo>
                    <a:pt x="839787" y="36512"/>
                  </a:moveTo>
                  <a:cubicBezTo>
                    <a:pt x="839787" y="212725"/>
                    <a:pt x="839787" y="212725"/>
                    <a:pt x="839787" y="212725"/>
                  </a:cubicBezTo>
                  <a:cubicBezTo>
                    <a:pt x="892263" y="212725"/>
                    <a:pt x="892263" y="212725"/>
                    <a:pt x="892263" y="212725"/>
                  </a:cubicBezTo>
                  <a:cubicBezTo>
                    <a:pt x="903508" y="212725"/>
                    <a:pt x="914753" y="208976"/>
                    <a:pt x="925998" y="205226"/>
                  </a:cubicBezTo>
                  <a:cubicBezTo>
                    <a:pt x="933494" y="201477"/>
                    <a:pt x="940991" y="197728"/>
                    <a:pt x="948487" y="190230"/>
                  </a:cubicBezTo>
                  <a:cubicBezTo>
                    <a:pt x="955984" y="182731"/>
                    <a:pt x="963480" y="171484"/>
                    <a:pt x="967229" y="160236"/>
                  </a:cubicBezTo>
                  <a:cubicBezTo>
                    <a:pt x="970977" y="148988"/>
                    <a:pt x="974725" y="137741"/>
                    <a:pt x="974725" y="122744"/>
                  </a:cubicBezTo>
                  <a:cubicBezTo>
                    <a:pt x="974725" y="107747"/>
                    <a:pt x="970977" y="92750"/>
                    <a:pt x="967229" y="81502"/>
                  </a:cubicBezTo>
                  <a:cubicBezTo>
                    <a:pt x="963480" y="70255"/>
                    <a:pt x="955984" y="62756"/>
                    <a:pt x="948487" y="55258"/>
                  </a:cubicBezTo>
                  <a:cubicBezTo>
                    <a:pt x="940991" y="47760"/>
                    <a:pt x="929746" y="44010"/>
                    <a:pt x="922249" y="40261"/>
                  </a:cubicBezTo>
                  <a:cubicBezTo>
                    <a:pt x="911004" y="36512"/>
                    <a:pt x="899760" y="36512"/>
                    <a:pt x="884766" y="36512"/>
                  </a:cubicBezTo>
                  <a:cubicBezTo>
                    <a:pt x="839787" y="36512"/>
                    <a:pt x="839787" y="36512"/>
                    <a:pt x="839787" y="36512"/>
                  </a:cubicBezTo>
                  <a:close/>
                  <a:moveTo>
                    <a:pt x="325621" y="30162"/>
                  </a:moveTo>
                  <a:cubicBezTo>
                    <a:pt x="347968" y="30162"/>
                    <a:pt x="347968" y="30162"/>
                    <a:pt x="347968" y="30162"/>
                  </a:cubicBezTo>
                  <a:cubicBezTo>
                    <a:pt x="347968" y="71214"/>
                    <a:pt x="347968" y="71214"/>
                    <a:pt x="347968" y="71214"/>
                  </a:cubicBezTo>
                  <a:cubicBezTo>
                    <a:pt x="388938" y="71214"/>
                    <a:pt x="388938" y="71214"/>
                    <a:pt x="388938" y="71214"/>
                  </a:cubicBezTo>
                  <a:cubicBezTo>
                    <a:pt x="388938" y="97338"/>
                    <a:pt x="388938" y="97338"/>
                    <a:pt x="388938" y="97338"/>
                  </a:cubicBezTo>
                  <a:cubicBezTo>
                    <a:pt x="347968" y="97338"/>
                    <a:pt x="347968" y="97338"/>
                    <a:pt x="347968" y="97338"/>
                  </a:cubicBezTo>
                  <a:cubicBezTo>
                    <a:pt x="347968" y="194371"/>
                    <a:pt x="347968" y="194371"/>
                    <a:pt x="347968" y="194371"/>
                  </a:cubicBezTo>
                  <a:cubicBezTo>
                    <a:pt x="347968" y="201835"/>
                    <a:pt x="351693" y="209299"/>
                    <a:pt x="355417" y="213031"/>
                  </a:cubicBezTo>
                  <a:cubicBezTo>
                    <a:pt x="355417" y="216763"/>
                    <a:pt x="362866" y="220495"/>
                    <a:pt x="370315" y="220495"/>
                  </a:cubicBezTo>
                  <a:cubicBezTo>
                    <a:pt x="374040" y="220495"/>
                    <a:pt x="374040" y="216763"/>
                    <a:pt x="377765" y="216763"/>
                  </a:cubicBezTo>
                  <a:cubicBezTo>
                    <a:pt x="381489" y="216763"/>
                    <a:pt x="385214" y="216763"/>
                    <a:pt x="388938" y="216763"/>
                  </a:cubicBezTo>
                  <a:cubicBezTo>
                    <a:pt x="388938" y="239155"/>
                    <a:pt x="388938" y="239155"/>
                    <a:pt x="388938" y="239155"/>
                  </a:cubicBezTo>
                  <a:cubicBezTo>
                    <a:pt x="385214" y="239155"/>
                    <a:pt x="377765" y="242887"/>
                    <a:pt x="370315" y="242887"/>
                  </a:cubicBezTo>
                  <a:cubicBezTo>
                    <a:pt x="366591" y="242887"/>
                    <a:pt x="359142" y="242887"/>
                    <a:pt x="351693" y="242887"/>
                  </a:cubicBezTo>
                  <a:cubicBezTo>
                    <a:pt x="340519" y="242887"/>
                    <a:pt x="329346" y="239155"/>
                    <a:pt x="325621" y="231691"/>
                  </a:cubicBezTo>
                  <a:cubicBezTo>
                    <a:pt x="318172" y="227959"/>
                    <a:pt x="314447" y="216763"/>
                    <a:pt x="314447" y="201835"/>
                  </a:cubicBezTo>
                  <a:cubicBezTo>
                    <a:pt x="314447" y="97338"/>
                    <a:pt x="314447" y="97338"/>
                    <a:pt x="314447" y="97338"/>
                  </a:cubicBezTo>
                  <a:cubicBezTo>
                    <a:pt x="292100" y="97338"/>
                    <a:pt x="292100" y="97338"/>
                    <a:pt x="292100" y="97338"/>
                  </a:cubicBezTo>
                  <a:cubicBezTo>
                    <a:pt x="292100" y="71214"/>
                    <a:pt x="292100" y="71214"/>
                    <a:pt x="292100" y="71214"/>
                  </a:cubicBezTo>
                  <a:cubicBezTo>
                    <a:pt x="314447" y="71214"/>
                    <a:pt x="314447" y="71214"/>
                    <a:pt x="314447" y="71214"/>
                  </a:cubicBezTo>
                  <a:cubicBezTo>
                    <a:pt x="325621" y="30162"/>
                    <a:pt x="325621" y="30162"/>
                    <a:pt x="325621" y="30162"/>
                  </a:cubicBezTo>
                  <a:close/>
                  <a:moveTo>
                    <a:pt x="801687" y="6350"/>
                  </a:moveTo>
                  <a:cubicBezTo>
                    <a:pt x="884237" y="6350"/>
                    <a:pt x="884237" y="6350"/>
                    <a:pt x="884237" y="6350"/>
                  </a:cubicBezTo>
                  <a:cubicBezTo>
                    <a:pt x="902998" y="6350"/>
                    <a:pt x="921760" y="10104"/>
                    <a:pt x="936769" y="13859"/>
                  </a:cubicBezTo>
                  <a:cubicBezTo>
                    <a:pt x="951778" y="17614"/>
                    <a:pt x="963035" y="25123"/>
                    <a:pt x="974292" y="32632"/>
                  </a:cubicBezTo>
                  <a:cubicBezTo>
                    <a:pt x="985548" y="43896"/>
                    <a:pt x="993053" y="55159"/>
                    <a:pt x="1000558" y="70178"/>
                  </a:cubicBezTo>
                  <a:cubicBezTo>
                    <a:pt x="1008062" y="85196"/>
                    <a:pt x="1008062" y="100214"/>
                    <a:pt x="1008062" y="122742"/>
                  </a:cubicBezTo>
                  <a:cubicBezTo>
                    <a:pt x="1008062" y="141514"/>
                    <a:pt x="1008062" y="160287"/>
                    <a:pt x="1000558" y="175306"/>
                  </a:cubicBezTo>
                  <a:cubicBezTo>
                    <a:pt x="993053" y="186569"/>
                    <a:pt x="985548" y="201588"/>
                    <a:pt x="978044" y="209097"/>
                  </a:cubicBezTo>
                  <a:cubicBezTo>
                    <a:pt x="966787" y="220360"/>
                    <a:pt x="955530" y="227869"/>
                    <a:pt x="940521" y="235379"/>
                  </a:cubicBezTo>
                  <a:cubicBezTo>
                    <a:pt x="925512" y="239133"/>
                    <a:pt x="910503" y="242888"/>
                    <a:pt x="895494" y="242888"/>
                  </a:cubicBezTo>
                  <a:cubicBezTo>
                    <a:pt x="801687" y="242888"/>
                    <a:pt x="801687" y="242888"/>
                    <a:pt x="801687" y="242888"/>
                  </a:cubicBezTo>
                  <a:cubicBezTo>
                    <a:pt x="801687" y="6350"/>
                    <a:pt x="801687" y="6350"/>
                    <a:pt x="801687" y="6350"/>
                  </a:cubicBezTo>
                  <a:close/>
                  <a:moveTo>
                    <a:pt x="0" y="6350"/>
                  </a:moveTo>
                  <a:lnTo>
                    <a:pt x="195263" y="6350"/>
                  </a:lnTo>
                  <a:lnTo>
                    <a:pt x="195263" y="36512"/>
                  </a:lnTo>
                  <a:lnTo>
                    <a:pt x="112713" y="36512"/>
                  </a:lnTo>
                  <a:lnTo>
                    <a:pt x="112713" y="242888"/>
                  </a:lnTo>
                  <a:lnTo>
                    <a:pt x="77788" y="242888"/>
                  </a:lnTo>
                  <a:lnTo>
                    <a:pt x="77788" y="36512"/>
                  </a:lnTo>
                  <a:lnTo>
                    <a:pt x="0" y="36512"/>
                  </a:lnTo>
                  <a:close/>
                  <a:moveTo>
                    <a:pt x="423862" y="0"/>
                  </a:moveTo>
                  <a:lnTo>
                    <a:pt x="457200" y="0"/>
                  </a:lnTo>
                  <a:lnTo>
                    <a:pt x="457200" y="242888"/>
                  </a:lnTo>
                  <a:lnTo>
                    <a:pt x="423862" y="242888"/>
                  </a:lnTo>
                  <a:close/>
                  <a:moveTo>
                    <a:pt x="223837" y="0"/>
                  </a:moveTo>
                  <a:lnTo>
                    <a:pt x="258762" y="0"/>
                  </a:lnTo>
                  <a:lnTo>
                    <a:pt x="258762" y="30163"/>
                  </a:lnTo>
                  <a:lnTo>
                    <a:pt x="223837" y="30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8" name="Rectangle 59"/>
            <p:cNvSpPr>
              <a:spLocks noChangeArrowheads="1"/>
            </p:cNvSpPr>
            <p:nvPr/>
          </p:nvSpPr>
          <p:spPr bwMode="auto">
            <a:xfrm>
              <a:off x="1090612" y="2771775"/>
              <a:ext cx="387350" cy="441325"/>
            </a:xfrm>
            <a:custGeom>
              <a:avLst/>
              <a:gdLst/>
              <a:ahLst/>
              <a:cxnLst/>
              <a:rect l="l" t="t" r="r" b="b"/>
              <a:pathLst>
                <a:path w="387350" h="441325">
                  <a:moveTo>
                    <a:pt x="139700" y="182562"/>
                  </a:moveTo>
                  <a:lnTo>
                    <a:pt x="252413" y="182562"/>
                  </a:lnTo>
                  <a:lnTo>
                    <a:pt x="252413" y="441325"/>
                  </a:lnTo>
                  <a:lnTo>
                    <a:pt x="139700" y="441325"/>
                  </a:lnTo>
                  <a:close/>
                  <a:moveTo>
                    <a:pt x="0" y="104775"/>
                  </a:moveTo>
                  <a:lnTo>
                    <a:pt x="112713" y="104775"/>
                  </a:lnTo>
                  <a:lnTo>
                    <a:pt x="112713" y="441325"/>
                  </a:lnTo>
                  <a:lnTo>
                    <a:pt x="0" y="441325"/>
                  </a:lnTo>
                  <a:close/>
                  <a:moveTo>
                    <a:pt x="277812" y="0"/>
                  </a:moveTo>
                  <a:lnTo>
                    <a:pt x="387350" y="0"/>
                  </a:lnTo>
                  <a:lnTo>
                    <a:pt x="387350" y="441325"/>
                  </a:lnTo>
                  <a:lnTo>
                    <a:pt x="277812" y="4413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1" name="Freeform 62"/>
            <p:cNvSpPr>
              <a:spLocks/>
            </p:cNvSpPr>
            <p:nvPr/>
          </p:nvSpPr>
          <p:spPr bwMode="auto">
            <a:xfrm>
              <a:off x="7683500" y="1916112"/>
              <a:ext cx="401638" cy="401638"/>
            </a:xfrm>
            <a:custGeom>
              <a:avLst/>
              <a:gdLst>
                <a:gd name="T0" fmla="*/ 54 w 107"/>
                <a:gd name="T1" fmla="*/ 0 h 107"/>
                <a:gd name="T2" fmla="*/ 0 w 107"/>
                <a:gd name="T3" fmla="*/ 53 h 107"/>
                <a:gd name="T4" fmla="*/ 54 w 107"/>
                <a:gd name="T5" fmla="*/ 107 h 107"/>
                <a:gd name="T6" fmla="*/ 107 w 107"/>
                <a:gd name="T7" fmla="*/ 53 h 107"/>
                <a:gd name="T8" fmla="*/ 104 w 107"/>
                <a:gd name="T9" fmla="*/ 35 h 107"/>
                <a:gd name="T10" fmla="*/ 54 w 107"/>
                <a:gd name="T11" fmla="*/ 53 h 107"/>
                <a:gd name="T12" fmla="*/ 67 w 107"/>
                <a:gd name="T13" fmla="*/ 2 h 107"/>
                <a:gd name="T14" fmla="*/ 54 w 107"/>
                <a:gd name="T1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07">
                  <a:moveTo>
                    <a:pt x="54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24" y="107"/>
                    <a:pt x="54" y="107"/>
                  </a:cubicBezTo>
                  <a:cubicBezTo>
                    <a:pt x="83" y="107"/>
                    <a:pt x="107" y="83"/>
                    <a:pt x="107" y="53"/>
                  </a:cubicBezTo>
                  <a:cubicBezTo>
                    <a:pt x="107" y="47"/>
                    <a:pt x="106" y="41"/>
                    <a:pt x="104" y="3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3" y="1"/>
                    <a:pt x="58" y="0"/>
                    <a:pt x="54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2" name="Freeform 63"/>
            <p:cNvSpPr>
              <a:spLocks/>
            </p:cNvSpPr>
            <p:nvPr/>
          </p:nvSpPr>
          <p:spPr bwMode="auto">
            <a:xfrm>
              <a:off x="7923213" y="1879600"/>
              <a:ext cx="187325" cy="193675"/>
            </a:xfrm>
            <a:custGeom>
              <a:avLst/>
              <a:gdLst>
                <a:gd name="T0" fmla="*/ 13 w 50"/>
                <a:gd name="T1" fmla="*/ 0 h 52"/>
                <a:gd name="T2" fmla="*/ 0 w 50"/>
                <a:gd name="T3" fmla="*/ 52 h 52"/>
                <a:gd name="T4" fmla="*/ 50 w 50"/>
                <a:gd name="T5" fmla="*/ 33 h 52"/>
                <a:gd name="T6" fmla="*/ 13 w 50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2">
                  <a:moveTo>
                    <a:pt x="13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4" y="17"/>
                    <a:pt x="30" y="5"/>
                    <a:pt x="13" y="0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3" name="Freeform 64"/>
            <p:cNvSpPr>
              <a:spLocks/>
            </p:cNvSpPr>
            <p:nvPr/>
          </p:nvSpPr>
          <p:spPr bwMode="auto">
            <a:xfrm>
              <a:off x="3760788" y="-892175"/>
              <a:ext cx="428625" cy="427038"/>
            </a:xfrm>
            <a:custGeom>
              <a:avLst/>
              <a:gdLst/>
              <a:ahLst/>
              <a:cxnLst/>
              <a:rect l="l" t="t" r="r" b="b"/>
              <a:pathLst>
                <a:path w="428625" h="427038">
                  <a:moveTo>
                    <a:pt x="0" y="212725"/>
                  </a:moveTo>
                  <a:lnTo>
                    <a:pt x="93663" y="250825"/>
                  </a:lnTo>
                  <a:lnTo>
                    <a:pt x="203200" y="292100"/>
                  </a:lnTo>
                  <a:lnTo>
                    <a:pt x="214313" y="295275"/>
                  </a:lnTo>
                  <a:lnTo>
                    <a:pt x="225425" y="292100"/>
                  </a:lnTo>
                  <a:lnTo>
                    <a:pt x="330201" y="250825"/>
                  </a:lnTo>
                  <a:lnTo>
                    <a:pt x="423863" y="212725"/>
                  </a:lnTo>
                  <a:lnTo>
                    <a:pt x="423863" y="427038"/>
                  </a:lnTo>
                  <a:lnTo>
                    <a:pt x="0" y="427038"/>
                  </a:lnTo>
                  <a:close/>
                  <a:moveTo>
                    <a:pt x="0" y="101600"/>
                  </a:moveTo>
                  <a:lnTo>
                    <a:pt x="423863" y="101600"/>
                  </a:lnTo>
                  <a:lnTo>
                    <a:pt x="423863" y="179388"/>
                  </a:lnTo>
                  <a:lnTo>
                    <a:pt x="428625" y="179388"/>
                  </a:lnTo>
                  <a:lnTo>
                    <a:pt x="319088" y="220663"/>
                  </a:lnTo>
                  <a:lnTo>
                    <a:pt x="214313" y="261938"/>
                  </a:lnTo>
                  <a:lnTo>
                    <a:pt x="104775" y="220663"/>
                  </a:lnTo>
                  <a:lnTo>
                    <a:pt x="0" y="179388"/>
                  </a:lnTo>
                  <a:close/>
                  <a:moveTo>
                    <a:pt x="120650" y="0"/>
                  </a:moveTo>
                  <a:lnTo>
                    <a:pt x="307975" y="0"/>
                  </a:lnTo>
                  <a:lnTo>
                    <a:pt x="307975" y="63500"/>
                  </a:lnTo>
                  <a:lnTo>
                    <a:pt x="120650" y="635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6" name="Oval 67"/>
            <p:cNvSpPr>
              <a:spLocks noChangeArrowheads="1"/>
            </p:cNvSpPr>
            <p:nvPr/>
          </p:nvSpPr>
          <p:spPr bwMode="auto">
            <a:xfrm>
              <a:off x="4792663" y="5554662"/>
              <a:ext cx="727075" cy="355601"/>
            </a:xfrm>
            <a:custGeom>
              <a:avLst/>
              <a:gdLst/>
              <a:ahLst/>
              <a:cxnLst/>
              <a:rect l="l" t="t" r="r" b="b"/>
              <a:pathLst>
                <a:path w="727075" h="355601">
                  <a:moveTo>
                    <a:pt x="127473" y="228600"/>
                  </a:moveTo>
                  <a:cubicBezTo>
                    <a:pt x="142470" y="228600"/>
                    <a:pt x="161216" y="232336"/>
                    <a:pt x="176213" y="239806"/>
                  </a:cubicBezTo>
                  <a:cubicBezTo>
                    <a:pt x="153717" y="273424"/>
                    <a:pt x="142470" y="314512"/>
                    <a:pt x="142470" y="355600"/>
                  </a:cubicBezTo>
                  <a:cubicBezTo>
                    <a:pt x="142461" y="355600"/>
                    <a:pt x="141343" y="355600"/>
                    <a:pt x="0" y="355600"/>
                  </a:cubicBezTo>
                  <a:cubicBezTo>
                    <a:pt x="0" y="284630"/>
                    <a:pt x="56238" y="228600"/>
                    <a:pt x="127473" y="228600"/>
                  </a:cubicBezTo>
                  <a:close/>
                  <a:moveTo>
                    <a:pt x="584383" y="212725"/>
                  </a:moveTo>
                  <a:cubicBezTo>
                    <a:pt x="663239" y="212725"/>
                    <a:pt x="727075" y="276643"/>
                    <a:pt x="727075" y="355600"/>
                  </a:cubicBezTo>
                  <a:cubicBezTo>
                    <a:pt x="727075" y="355600"/>
                    <a:pt x="727075" y="355600"/>
                    <a:pt x="576873" y="355600"/>
                  </a:cubicBezTo>
                  <a:cubicBezTo>
                    <a:pt x="576873" y="306722"/>
                    <a:pt x="561853" y="257844"/>
                    <a:pt x="531812" y="224005"/>
                  </a:cubicBezTo>
                  <a:cubicBezTo>
                    <a:pt x="546832" y="216485"/>
                    <a:pt x="565608" y="212725"/>
                    <a:pt x="584383" y="212725"/>
                  </a:cubicBezTo>
                  <a:close/>
                  <a:moveTo>
                    <a:pt x="359858" y="157163"/>
                  </a:moveTo>
                  <a:cubicBezTo>
                    <a:pt x="468713" y="157163"/>
                    <a:pt x="558800" y="247022"/>
                    <a:pt x="558800" y="355601"/>
                  </a:cubicBezTo>
                  <a:cubicBezTo>
                    <a:pt x="558784" y="355601"/>
                    <a:pt x="556253" y="355601"/>
                    <a:pt x="157162" y="355601"/>
                  </a:cubicBezTo>
                  <a:cubicBezTo>
                    <a:pt x="157162" y="247022"/>
                    <a:pt x="247249" y="157163"/>
                    <a:pt x="359858" y="157163"/>
                  </a:cubicBezTo>
                  <a:close/>
                  <a:moveTo>
                    <a:pt x="127794" y="130175"/>
                  </a:moveTo>
                  <a:cubicBezTo>
                    <a:pt x="152782" y="130175"/>
                    <a:pt x="173038" y="150431"/>
                    <a:pt x="173038" y="175419"/>
                  </a:cubicBezTo>
                  <a:cubicBezTo>
                    <a:pt x="173038" y="200407"/>
                    <a:pt x="152782" y="220663"/>
                    <a:pt x="127794" y="220663"/>
                  </a:cubicBezTo>
                  <a:cubicBezTo>
                    <a:pt x="102806" y="220663"/>
                    <a:pt x="82550" y="200407"/>
                    <a:pt x="82550" y="175419"/>
                  </a:cubicBezTo>
                  <a:cubicBezTo>
                    <a:pt x="82550" y="150431"/>
                    <a:pt x="102806" y="130175"/>
                    <a:pt x="127794" y="130175"/>
                  </a:cubicBezTo>
                  <a:close/>
                  <a:moveTo>
                    <a:pt x="584200" y="100013"/>
                  </a:moveTo>
                  <a:cubicBezTo>
                    <a:pt x="613133" y="100013"/>
                    <a:pt x="636588" y="123468"/>
                    <a:pt x="636588" y="152401"/>
                  </a:cubicBezTo>
                  <a:cubicBezTo>
                    <a:pt x="636588" y="181334"/>
                    <a:pt x="613133" y="204789"/>
                    <a:pt x="584200" y="204789"/>
                  </a:cubicBezTo>
                  <a:cubicBezTo>
                    <a:pt x="555267" y="204789"/>
                    <a:pt x="531812" y="181334"/>
                    <a:pt x="531812" y="152401"/>
                  </a:cubicBezTo>
                  <a:cubicBezTo>
                    <a:pt x="531812" y="123468"/>
                    <a:pt x="555267" y="100013"/>
                    <a:pt x="584200" y="100013"/>
                  </a:cubicBezTo>
                  <a:close/>
                  <a:moveTo>
                    <a:pt x="360363" y="0"/>
                  </a:moveTo>
                  <a:cubicBezTo>
                    <a:pt x="399817" y="0"/>
                    <a:pt x="431801" y="31628"/>
                    <a:pt x="431801" y="70644"/>
                  </a:cubicBezTo>
                  <a:cubicBezTo>
                    <a:pt x="431801" y="109660"/>
                    <a:pt x="399817" y="141288"/>
                    <a:pt x="360363" y="141288"/>
                  </a:cubicBezTo>
                  <a:cubicBezTo>
                    <a:pt x="320909" y="141288"/>
                    <a:pt x="288925" y="109660"/>
                    <a:pt x="288925" y="70644"/>
                  </a:cubicBezTo>
                  <a:cubicBezTo>
                    <a:pt x="288925" y="31628"/>
                    <a:pt x="320909" y="0"/>
                    <a:pt x="3603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96895" y="652418"/>
            <a:ext cx="3434461" cy="3421965"/>
            <a:chOff x="2306582" y="-51435"/>
            <a:chExt cx="4393676" cy="437769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306582" y="514576"/>
              <a:ext cx="2196397" cy="3808146"/>
            </a:xfrm>
            <a:custGeom>
              <a:avLst/>
              <a:gdLst>
                <a:gd name="T0" fmla="*/ 2487 w 2487"/>
                <a:gd name="T1" fmla="*/ 1477 h 4312"/>
                <a:gd name="T2" fmla="*/ 1634 w 2487"/>
                <a:gd name="T3" fmla="*/ 0 h 4312"/>
                <a:gd name="T4" fmla="*/ 0 w 2487"/>
                <a:gd name="T5" fmla="*/ 2835 h 4312"/>
                <a:gd name="T6" fmla="*/ 848 w 2487"/>
                <a:gd name="T7" fmla="*/ 4312 h 4312"/>
                <a:gd name="T8" fmla="*/ 1703 w 2487"/>
                <a:gd name="T9" fmla="*/ 2838 h 4312"/>
                <a:gd name="T10" fmla="*/ 2487 w 2487"/>
                <a:gd name="T11" fmla="*/ 1477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7" h="4312">
                  <a:moveTo>
                    <a:pt x="2487" y="1477"/>
                  </a:moveTo>
                  <a:lnTo>
                    <a:pt x="1634" y="0"/>
                  </a:lnTo>
                  <a:lnTo>
                    <a:pt x="0" y="2835"/>
                  </a:lnTo>
                  <a:lnTo>
                    <a:pt x="848" y="4312"/>
                  </a:lnTo>
                  <a:lnTo>
                    <a:pt x="1703" y="2838"/>
                  </a:lnTo>
                  <a:lnTo>
                    <a:pt x="2487" y="1477"/>
                  </a:lnTo>
                  <a:close/>
                </a:path>
              </a:pathLst>
            </a:custGeom>
            <a:solidFill>
              <a:srgbClr val="A64B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055494" y="3018309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solidFill>
              <a:srgbClr val="4F6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55494" y="3018309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749651" y="514576"/>
              <a:ext cx="2950607" cy="2506382"/>
            </a:xfrm>
            <a:custGeom>
              <a:avLst/>
              <a:gdLst>
                <a:gd name="T0" fmla="*/ 0 w 3341"/>
                <a:gd name="T1" fmla="*/ 0 h 2838"/>
                <a:gd name="T2" fmla="*/ 853 w 3341"/>
                <a:gd name="T3" fmla="*/ 1477 h 2838"/>
                <a:gd name="T4" fmla="*/ 1637 w 3341"/>
                <a:gd name="T5" fmla="*/ 2838 h 2838"/>
                <a:gd name="T6" fmla="*/ 3341 w 3341"/>
                <a:gd name="T7" fmla="*/ 2835 h 2838"/>
                <a:gd name="T8" fmla="*/ 1704 w 3341"/>
                <a:gd name="T9" fmla="*/ 0 h 2838"/>
                <a:gd name="T10" fmla="*/ 0 w 3341"/>
                <a:gd name="T11" fmla="*/ 0 h 2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1" h="2838">
                  <a:moveTo>
                    <a:pt x="0" y="0"/>
                  </a:moveTo>
                  <a:lnTo>
                    <a:pt x="853" y="1477"/>
                  </a:lnTo>
                  <a:lnTo>
                    <a:pt x="1637" y="2838"/>
                  </a:lnTo>
                  <a:lnTo>
                    <a:pt x="3341" y="2835"/>
                  </a:lnTo>
                  <a:lnTo>
                    <a:pt x="17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3051447" y="3021841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"/>
            <p:cNvSpPr>
              <a:spLocks/>
            </p:cNvSpPr>
            <p:nvPr/>
          </p:nvSpPr>
          <p:spPr bwMode="auto">
            <a:xfrm rot="7200000">
              <a:off x="1583593" y="1768466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 rot="14400000">
              <a:off x="3408156" y="1118740"/>
              <a:ext cx="3644764" cy="1304414"/>
            </a:xfrm>
            <a:custGeom>
              <a:avLst/>
              <a:gdLst>
                <a:gd name="T0" fmla="*/ 855 w 4127"/>
                <a:gd name="T1" fmla="*/ 3 h 1477"/>
                <a:gd name="T2" fmla="*/ 0 w 4127"/>
                <a:gd name="T3" fmla="*/ 1477 h 1477"/>
                <a:gd name="T4" fmla="*/ 3279 w 4127"/>
                <a:gd name="T5" fmla="*/ 1477 h 1477"/>
                <a:gd name="T6" fmla="*/ 4127 w 4127"/>
                <a:gd name="T7" fmla="*/ 0 h 1477"/>
                <a:gd name="T8" fmla="*/ 2423 w 4127"/>
                <a:gd name="T9" fmla="*/ 3 h 1477"/>
                <a:gd name="T10" fmla="*/ 855 w 4127"/>
                <a:gd name="T11" fmla="*/ 3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7" h="1477">
                  <a:moveTo>
                    <a:pt x="855" y="3"/>
                  </a:moveTo>
                  <a:lnTo>
                    <a:pt x="0" y="1477"/>
                  </a:lnTo>
                  <a:lnTo>
                    <a:pt x="3279" y="1477"/>
                  </a:lnTo>
                  <a:lnTo>
                    <a:pt x="4127" y="0"/>
                  </a:lnTo>
                  <a:lnTo>
                    <a:pt x="2423" y="3"/>
                  </a:lnTo>
                  <a:lnTo>
                    <a:pt x="855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85000"/>
                  </a:schemeClr>
                </a:gs>
                <a:gs pos="100000">
                  <a:schemeClr val="bg1">
                    <a:alpha val="30000"/>
                  </a:schemeClr>
                </a:gs>
                <a:gs pos="47000">
                  <a:schemeClr val="tx1">
                    <a:alpha val="100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527707" y="773339"/>
              <a:ext cx="552852" cy="574049"/>
            </a:xfrm>
            <a:custGeom>
              <a:avLst/>
              <a:gdLst/>
              <a:ahLst/>
              <a:cxnLst/>
              <a:rect l="l" t="t" r="r" b="b"/>
              <a:pathLst>
                <a:path w="993775" h="1031876">
                  <a:moveTo>
                    <a:pt x="259557" y="866776"/>
                  </a:moveTo>
                  <a:cubicBezTo>
                    <a:pt x="244634" y="866776"/>
                    <a:pt x="229712" y="877950"/>
                    <a:pt x="225981" y="892848"/>
                  </a:cubicBezTo>
                  <a:cubicBezTo>
                    <a:pt x="222250" y="896572"/>
                    <a:pt x="222250" y="900297"/>
                    <a:pt x="222250" y="904021"/>
                  </a:cubicBezTo>
                  <a:lnTo>
                    <a:pt x="222250" y="926369"/>
                  </a:lnTo>
                  <a:lnTo>
                    <a:pt x="222250" y="933818"/>
                  </a:lnTo>
                  <a:cubicBezTo>
                    <a:pt x="229712" y="952440"/>
                    <a:pt x="240903" y="963614"/>
                    <a:pt x="259557" y="963614"/>
                  </a:cubicBezTo>
                  <a:cubicBezTo>
                    <a:pt x="285671" y="963614"/>
                    <a:pt x="296863" y="941267"/>
                    <a:pt x="296863" y="911470"/>
                  </a:cubicBezTo>
                  <a:cubicBezTo>
                    <a:pt x="296863" y="889123"/>
                    <a:pt x="285671" y="866776"/>
                    <a:pt x="259557" y="866776"/>
                  </a:cubicBezTo>
                  <a:close/>
                  <a:moveTo>
                    <a:pt x="559103" y="863601"/>
                  </a:moveTo>
                  <a:cubicBezTo>
                    <a:pt x="528865" y="863601"/>
                    <a:pt x="517525" y="889530"/>
                    <a:pt x="517525" y="915460"/>
                  </a:cubicBezTo>
                  <a:cubicBezTo>
                    <a:pt x="517525" y="941389"/>
                    <a:pt x="532644" y="963614"/>
                    <a:pt x="559103" y="963614"/>
                  </a:cubicBezTo>
                  <a:cubicBezTo>
                    <a:pt x="581781" y="963614"/>
                    <a:pt x="596900" y="941389"/>
                    <a:pt x="596900" y="915460"/>
                  </a:cubicBezTo>
                  <a:cubicBezTo>
                    <a:pt x="596900" y="893235"/>
                    <a:pt x="585561" y="863601"/>
                    <a:pt x="559103" y="863601"/>
                  </a:cubicBezTo>
                  <a:close/>
                  <a:moveTo>
                    <a:pt x="649287" y="847726"/>
                  </a:moveTo>
                  <a:cubicBezTo>
                    <a:pt x="671830" y="847726"/>
                    <a:pt x="671830" y="847726"/>
                    <a:pt x="671830" y="847726"/>
                  </a:cubicBezTo>
                  <a:cubicBezTo>
                    <a:pt x="671830" y="870314"/>
                    <a:pt x="671830" y="870314"/>
                    <a:pt x="671830" y="870314"/>
                  </a:cubicBezTo>
                  <a:cubicBezTo>
                    <a:pt x="679344" y="859020"/>
                    <a:pt x="694372" y="847726"/>
                    <a:pt x="716915" y="847726"/>
                  </a:cubicBezTo>
                  <a:cubicBezTo>
                    <a:pt x="731943" y="847726"/>
                    <a:pt x="762000" y="855255"/>
                    <a:pt x="762000" y="900431"/>
                  </a:cubicBezTo>
                  <a:cubicBezTo>
                    <a:pt x="762000" y="979489"/>
                    <a:pt x="762000" y="979489"/>
                    <a:pt x="762000" y="979489"/>
                  </a:cubicBezTo>
                  <a:cubicBezTo>
                    <a:pt x="739458" y="979489"/>
                    <a:pt x="739458" y="979489"/>
                    <a:pt x="739458" y="979489"/>
                  </a:cubicBezTo>
                  <a:cubicBezTo>
                    <a:pt x="739458" y="904196"/>
                    <a:pt x="739458" y="904196"/>
                    <a:pt x="739458" y="904196"/>
                  </a:cubicBezTo>
                  <a:cubicBezTo>
                    <a:pt x="739458" y="881608"/>
                    <a:pt x="731943" y="866549"/>
                    <a:pt x="709401" y="866549"/>
                  </a:cubicBezTo>
                  <a:cubicBezTo>
                    <a:pt x="690615" y="866549"/>
                    <a:pt x="679344" y="877843"/>
                    <a:pt x="675587" y="889137"/>
                  </a:cubicBezTo>
                  <a:cubicBezTo>
                    <a:pt x="675587" y="892902"/>
                    <a:pt x="675587" y="896667"/>
                    <a:pt x="675587" y="900431"/>
                  </a:cubicBezTo>
                  <a:cubicBezTo>
                    <a:pt x="675587" y="979489"/>
                    <a:pt x="675587" y="979489"/>
                    <a:pt x="675587" y="979489"/>
                  </a:cubicBezTo>
                  <a:cubicBezTo>
                    <a:pt x="649287" y="979489"/>
                    <a:pt x="649287" y="979489"/>
                    <a:pt x="649287" y="979489"/>
                  </a:cubicBezTo>
                  <a:lnTo>
                    <a:pt x="649287" y="885373"/>
                  </a:lnTo>
                  <a:cubicBezTo>
                    <a:pt x="649287" y="870314"/>
                    <a:pt x="649287" y="859020"/>
                    <a:pt x="649287" y="847726"/>
                  </a:cubicBezTo>
                  <a:close/>
                  <a:moveTo>
                    <a:pt x="559089" y="847726"/>
                  </a:moveTo>
                  <a:cubicBezTo>
                    <a:pt x="596612" y="847726"/>
                    <a:pt x="619125" y="873964"/>
                    <a:pt x="619125" y="911447"/>
                  </a:cubicBezTo>
                  <a:cubicBezTo>
                    <a:pt x="619125" y="960174"/>
                    <a:pt x="589107" y="982664"/>
                    <a:pt x="555337" y="982664"/>
                  </a:cubicBezTo>
                  <a:cubicBezTo>
                    <a:pt x="521566" y="982664"/>
                    <a:pt x="495300" y="956426"/>
                    <a:pt x="495300" y="915195"/>
                  </a:cubicBezTo>
                  <a:cubicBezTo>
                    <a:pt x="495300" y="870216"/>
                    <a:pt x="521566" y="847726"/>
                    <a:pt x="559089" y="847726"/>
                  </a:cubicBezTo>
                  <a:close/>
                  <a:moveTo>
                    <a:pt x="439737" y="847726"/>
                  </a:moveTo>
                  <a:lnTo>
                    <a:pt x="465137" y="847726"/>
                  </a:lnTo>
                  <a:lnTo>
                    <a:pt x="465137" y="979489"/>
                  </a:lnTo>
                  <a:lnTo>
                    <a:pt x="439737" y="979489"/>
                  </a:lnTo>
                  <a:close/>
                  <a:moveTo>
                    <a:pt x="200025" y="847726"/>
                  </a:moveTo>
                  <a:lnTo>
                    <a:pt x="216442" y="847726"/>
                  </a:lnTo>
                  <a:cubicBezTo>
                    <a:pt x="222539" y="870275"/>
                    <a:pt x="222539" y="870275"/>
                    <a:pt x="222539" y="870275"/>
                  </a:cubicBezTo>
                  <a:cubicBezTo>
                    <a:pt x="230043" y="855242"/>
                    <a:pt x="245053" y="847726"/>
                    <a:pt x="267566" y="847726"/>
                  </a:cubicBezTo>
                  <a:cubicBezTo>
                    <a:pt x="297584" y="847726"/>
                    <a:pt x="323850" y="874033"/>
                    <a:pt x="323850" y="911615"/>
                  </a:cubicBezTo>
                  <a:cubicBezTo>
                    <a:pt x="323850" y="960471"/>
                    <a:pt x="293832" y="983020"/>
                    <a:pt x="263814" y="983020"/>
                  </a:cubicBezTo>
                  <a:cubicBezTo>
                    <a:pt x="245053" y="983020"/>
                    <a:pt x="230043" y="975504"/>
                    <a:pt x="222539" y="960471"/>
                  </a:cubicBezTo>
                  <a:cubicBezTo>
                    <a:pt x="222539" y="1031876"/>
                    <a:pt x="222539" y="1031876"/>
                    <a:pt x="222539" y="1031876"/>
                  </a:cubicBezTo>
                  <a:cubicBezTo>
                    <a:pt x="200025" y="1031876"/>
                    <a:pt x="200025" y="1031876"/>
                    <a:pt x="200025" y="1031876"/>
                  </a:cubicBezTo>
                  <a:lnTo>
                    <a:pt x="200025" y="892824"/>
                  </a:lnTo>
                  <a:cubicBezTo>
                    <a:pt x="200025" y="874033"/>
                    <a:pt x="200025" y="862759"/>
                    <a:pt x="200025" y="847726"/>
                  </a:cubicBezTo>
                  <a:close/>
                  <a:moveTo>
                    <a:pt x="919956" y="817563"/>
                  </a:moveTo>
                  <a:cubicBezTo>
                    <a:pt x="916214" y="828952"/>
                    <a:pt x="912472" y="840340"/>
                    <a:pt x="908730" y="851729"/>
                  </a:cubicBezTo>
                  <a:cubicBezTo>
                    <a:pt x="893762" y="904876"/>
                    <a:pt x="893762" y="904876"/>
                    <a:pt x="893762" y="904876"/>
                  </a:cubicBezTo>
                  <a:lnTo>
                    <a:pt x="946150" y="904876"/>
                  </a:lnTo>
                  <a:cubicBezTo>
                    <a:pt x="927440" y="851729"/>
                    <a:pt x="927440" y="851729"/>
                    <a:pt x="927440" y="851729"/>
                  </a:cubicBezTo>
                  <a:cubicBezTo>
                    <a:pt x="923698" y="840340"/>
                    <a:pt x="923698" y="828952"/>
                    <a:pt x="919956" y="817563"/>
                  </a:cubicBezTo>
                  <a:close/>
                  <a:moveTo>
                    <a:pt x="87005" y="814388"/>
                  </a:moveTo>
                  <a:cubicBezTo>
                    <a:pt x="49110" y="814388"/>
                    <a:pt x="30162" y="851694"/>
                    <a:pt x="30162" y="889001"/>
                  </a:cubicBezTo>
                  <a:cubicBezTo>
                    <a:pt x="30162" y="926307"/>
                    <a:pt x="49110" y="963613"/>
                    <a:pt x="87005" y="963613"/>
                  </a:cubicBezTo>
                  <a:cubicBezTo>
                    <a:pt x="124900" y="963613"/>
                    <a:pt x="147637" y="930037"/>
                    <a:pt x="147637" y="889001"/>
                  </a:cubicBezTo>
                  <a:cubicBezTo>
                    <a:pt x="147637" y="851694"/>
                    <a:pt x="128690" y="814388"/>
                    <a:pt x="87005" y="814388"/>
                  </a:cubicBezTo>
                  <a:close/>
                  <a:moveTo>
                    <a:pt x="379174" y="811213"/>
                  </a:moveTo>
                  <a:cubicBezTo>
                    <a:pt x="379174" y="848485"/>
                    <a:pt x="379174" y="848485"/>
                    <a:pt x="379174" y="848485"/>
                  </a:cubicBezTo>
                  <a:cubicBezTo>
                    <a:pt x="412750" y="848485"/>
                    <a:pt x="412750" y="848485"/>
                    <a:pt x="412750" y="848485"/>
                  </a:cubicBezTo>
                  <a:lnTo>
                    <a:pt x="412750" y="864791"/>
                  </a:lnTo>
                  <a:cubicBezTo>
                    <a:pt x="379174" y="867121"/>
                    <a:pt x="379174" y="867121"/>
                    <a:pt x="379174" y="867121"/>
                  </a:cubicBezTo>
                  <a:cubicBezTo>
                    <a:pt x="379174" y="937937"/>
                    <a:pt x="379174" y="937937"/>
                    <a:pt x="379174" y="937937"/>
                  </a:cubicBezTo>
                  <a:cubicBezTo>
                    <a:pt x="379174" y="952846"/>
                    <a:pt x="382905" y="964027"/>
                    <a:pt x="397828" y="964027"/>
                  </a:cubicBezTo>
                  <a:cubicBezTo>
                    <a:pt x="405289" y="964027"/>
                    <a:pt x="409020" y="960300"/>
                    <a:pt x="412750" y="960300"/>
                  </a:cubicBezTo>
                  <a:lnTo>
                    <a:pt x="412750" y="976606"/>
                  </a:lnTo>
                  <a:cubicBezTo>
                    <a:pt x="409020" y="978936"/>
                    <a:pt x="401558" y="982663"/>
                    <a:pt x="390366" y="982663"/>
                  </a:cubicBezTo>
                  <a:cubicBezTo>
                    <a:pt x="379174" y="982663"/>
                    <a:pt x="371713" y="978936"/>
                    <a:pt x="367982" y="971482"/>
                  </a:cubicBezTo>
                  <a:cubicBezTo>
                    <a:pt x="360521" y="964027"/>
                    <a:pt x="356790" y="952846"/>
                    <a:pt x="356790" y="937937"/>
                  </a:cubicBezTo>
                  <a:cubicBezTo>
                    <a:pt x="356790" y="867121"/>
                    <a:pt x="356790" y="867121"/>
                    <a:pt x="356790" y="867121"/>
                  </a:cubicBezTo>
                  <a:lnTo>
                    <a:pt x="340469" y="867121"/>
                  </a:lnTo>
                  <a:lnTo>
                    <a:pt x="338137" y="850814"/>
                  </a:lnTo>
                  <a:lnTo>
                    <a:pt x="354459" y="848485"/>
                  </a:lnTo>
                  <a:cubicBezTo>
                    <a:pt x="356790" y="818667"/>
                    <a:pt x="356790" y="818667"/>
                    <a:pt x="356790" y="818667"/>
                  </a:cubicBezTo>
                  <a:close/>
                  <a:moveTo>
                    <a:pt x="904875" y="798513"/>
                  </a:moveTo>
                  <a:lnTo>
                    <a:pt x="935038" y="798513"/>
                  </a:lnTo>
                  <a:lnTo>
                    <a:pt x="993775" y="979488"/>
                  </a:lnTo>
                  <a:lnTo>
                    <a:pt x="971550" y="979488"/>
                  </a:lnTo>
                  <a:lnTo>
                    <a:pt x="949325" y="922338"/>
                  </a:lnTo>
                  <a:lnTo>
                    <a:pt x="885825" y="922338"/>
                  </a:lnTo>
                  <a:lnTo>
                    <a:pt x="866775" y="979488"/>
                  </a:lnTo>
                  <a:lnTo>
                    <a:pt x="844550" y="979488"/>
                  </a:lnTo>
                  <a:close/>
                  <a:moveTo>
                    <a:pt x="454252" y="798513"/>
                  </a:moveTo>
                  <a:cubicBezTo>
                    <a:pt x="461509" y="798513"/>
                    <a:pt x="465137" y="802368"/>
                    <a:pt x="465137" y="813935"/>
                  </a:cubicBezTo>
                  <a:cubicBezTo>
                    <a:pt x="465137" y="821646"/>
                    <a:pt x="461509" y="825501"/>
                    <a:pt x="450623" y="825501"/>
                  </a:cubicBezTo>
                  <a:cubicBezTo>
                    <a:pt x="443366" y="825501"/>
                    <a:pt x="439737" y="821646"/>
                    <a:pt x="439737" y="813935"/>
                  </a:cubicBezTo>
                  <a:cubicBezTo>
                    <a:pt x="439737" y="802368"/>
                    <a:pt x="443366" y="798513"/>
                    <a:pt x="454252" y="798513"/>
                  </a:cubicBezTo>
                  <a:close/>
                  <a:moveTo>
                    <a:pt x="87312" y="795338"/>
                  </a:moveTo>
                  <a:cubicBezTo>
                    <a:pt x="139844" y="795338"/>
                    <a:pt x="169862" y="832803"/>
                    <a:pt x="169862" y="885254"/>
                  </a:cubicBezTo>
                  <a:cubicBezTo>
                    <a:pt x="169862" y="948945"/>
                    <a:pt x="132340" y="982663"/>
                    <a:pt x="87312" y="982663"/>
                  </a:cubicBezTo>
                  <a:cubicBezTo>
                    <a:pt x="38533" y="982663"/>
                    <a:pt x="4762" y="945198"/>
                    <a:pt x="4762" y="889001"/>
                  </a:cubicBezTo>
                  <a:cubicBezTo>
                    <a:pt x="4762" y="832803"/>
                    <a:pt x="42285" y="795338"/>
                    <a:pt x="87312" y="795338"/>
                  </a:cubicBezTo>
                  <a:close/>
                  <a:moveTo>
                    <a:pt x="236828" y="79375"/>
                  </a:moveTo>
                  <a:cubicBezTo>
                    <a:pt x="214290" y="79375"/>
                    <a:pt x="191752" y="83122"/>
                    <a:pt x="176727" y="90616"/>
                  </a:cubicBezTo>
                  <a:cubicBezTo>
                    <a:pt x="157945" y="98110"/>
                    <a:pt x="146676" y="113098"/>
                    <a:pt x="135407" y="131833"/>
                  </a:cubicBezTo>
                  <a:cubicBezTo>
                    <a:pt x="124138" y="150567"/>
                    <a:pt x="112869" y="176796"/>
                    <a:pt x="109113" y="210519"/>
                  </a:cubicBezTo>
                  <a:cubicBezTo>
                    <a:pt x="101600" y="244242"/>
                    <a:pt x="101600" y="285458"/>
                    <a:pt x="101600" y="334169"/>
                  </a:cubicBezTo>
                  <a:cubicBezTo>
                    <a:pt x="101600" y="382880"/>
                    <a:pt x="101600" y="424096"/>
                    <a:pt x="109113" y="454072"/>
                  </a:cubicBezTo>
                  <a:cubicBezTo>
                    <a:pt x="112869" y="487795"/>
                    <a:pt x="124138" y="514024"/>
                    <a:pt x="135407" y="536505"/>
                  </a:cubicBezTo>
                  <a:cubicBezTo>
                    <a:pt x="146676" y="555240"/>
                    <a:pt x="157945" y="570228"/>
                    <a:pt x="176727" y="577722"/>
                  </a:cubicBezTo>
                  <a:cubicBezTo>
                    <a:pt x="191752" y="585216"/>
                    <a:pt x="210534" y="588963"/>
                    <a:pt x="233072" y="588963"/>
                  </a:cubicBezTo>
                  <a:cubicBezTo>
                    <a:pt x="255610" y="588963"/>
                    <a:pt x="270635" y="585216"/>
                    <a:pt x="289417" y="577722"/>
                  </a:cubicBezTo>
                  <a:cubicBezTo>
                    <a:pt x="304443" y="570228"/>
                    <a:pt x="319468" y="555240"/>
                    <a:pt x="330737" y="536505"/>
                  </a:cubicBezTo>
                  <a:cubicBezTo>
                    <a:pt x="342006" y="514024"/>
                    <a:pt x="353275" y="487795"/>
                    <a:pt x="357031" y="454072"/>
                  </a:cubicBezTo>
                  <a:cubicBezTo>
                    <a:pt x="364544" y="424096"/>
                    <a:pt x="368300" y="382880"/>
                    <a:pt x="368300" y="334169"/>
                  </a:cubicBezTo>
                  <a:cubicBezTo>
                    <a:pt x="368300" y="285458"/>
                    <a:pt x="364544" y="244242"/>
                    <a:pt x="357031" y="210519"/>
                  </a:cubicBezTo>
                  <a:cubicBezTo>
                    <a:pt x="353275" y="176796"/>
                    <a:pt x="342006" y="150567"/>
                    <a:pt x="330737" y="131833"/>
                  </a:cubicBezTo>
                  <a:cubicBezTo>
                    <a:pt x="319468" y="113098"/>
                    <a:pt x="308199" y="98110"/>
                    <a:pt x="289417" y="90616"/>
                  </a:cubicBezTo>
                  <a:cubicBezTo>
                    <a:pt x="274392" y="83122"/>
                    <a:pt x="255610" y="79375"/>
                    <a:pt x="236828" y="79375"/>
                  </a:cubicBezTo>
                  <a:close/>
                  <a:moveTo>
                    <a:pt x="750887" y="7938"/>
                  </a:moveTo>
                  <a:lnTo>
                    <a:pt x="841375" y="7938"/>
                  </a:lnTo>
                  <a:lnTo>
                    <a:pt x="841375" y="585788"/>
                  </a:lnTo>
                  <a:lnTo>
                    <a:pt x="990600" y="585788"/>
                  </a:lnTo>
                  <a:lnTo>
                    <a:pt x="990600" y="660401"/>
                  </a:lnTo>
                  <a:lnTo>
                    <a:pt x="566737" y="660401"/>
                  </a:lnTo>
                  <a:lnTo>
                    <a:pt x="566737" y="585788"/>
                  </a:lnTo>
                  <a:lnTo>
                    <a:pt x="742950" y="585788"/>
                  </a:lnTo>
                  <a:lnTo>
                    <a:pt x="742950" y="93663"/>
                  </a:lnTo>
                  <a:lnTo>
                    <a:pt x="585787" y="192088"/>
                  </a:lnTo>
                  <a:lnTo>
                    <a:pt x="585787" y="117476"/>
                  </a:lnTo>
                  <a:close/>
                  <a:moveTo>
                    <a:pt x="236320" y="0"/>
                  </a:moveTo>
                  <a:cubicBezTo>
                    <a:pt x="255076" y="0"/>
                    <a:pt x="277583" y="3755"/>
                    <a:pt x="296338" y="7509"/>
                  </a:cubicBezTo>
                  <a:cubicBezTo>
                    <a:pt x="315094" y="11264"/>
                    <a:pt x="333849" y="18774"/>
                    <a:pt x="348854" y="26283"/>
                  </a:cubicBezTo>
                  <a:cubicBezTo>
                    <a:pt x="367609" y="37547"/>
                    <a:pt x="382614" y="52566"/>
                    <a:pt x="397618" y="67585"/>
                  </a:cubicBezTo>
                  <a:cubicBezTo>
                    <a:pt x="412623" y="86358"/>
                    <a:pt x="423876" y="105132"/>
                    <a:pt x="431378" y="131415"/>
                  </a:cubicBezTo>
                  <a:cubicBezTo>
                    <a:pt x="442632" y="153943"/>
                    <a:pt x="450134" y="183981"/>
                    <a:pt x="457636" y="217773"/>
                  </a:cubicBezTo>
                  <a:cubicBezTo>
                    <a:pt x="461387" y="251565"/>
                    <a:pt x="465138" y="289113"/>
                    <a:pt x="465138" y="334169"/>
                  </a:cubicBezTo>
                  <a:cubicBezTo>
                    <a:pt x="465138" y="397999"/>
                    <a:pt x="457636" y="450565"/>
                    <a:pt x="446383" y="491867"/>
                  </a:cubicBezTo>
                  <a:cubicBezTo>
                    <a:pt x="435129" y="536923"/>
                    <a:pt x="416374" y="570716"/>
                    <a:pt x="397618" y="596999"/>
                  </a:cubicBezTo>
                  <a:cubicBezTo>
                    <a:pt x="375112" y="623282"/>
                    <a:pt x="348854" y="642055"/>
                    <a:pt x="322596" y="653319"/>
                  </a:cubicBezTo>
                  <a:cubicBezTo>
                    <a:pt x="292587" y="664583"/>
                    <a:pt x="262578" y="668338"/>
                    <a:pt x="232569" y="668338"/>
                  </a:cubicBezTo>
                  <a:cubicBezTo>
                    <a:pt x="198809" y="668338"/>
                    <a:pt x="168800" y="664583"/>
                    <a:pt x="142543" y="653319"/>
                  </a:cubicBezTo>
                  <a:cubicBezTo>
                    <a:pt x="112534" y="642055"/>
                    <a:pt x="90027" y="623282"/>
                    <a:pt x="67520" y="596999"/>
                  </a:cubicBezTo>
                  <a:cubicBezTo>
                    <a:pt x="48765" y="570716"/>
                    <a:pt x="30009" y="536923"/>
                    <a:pt x="18756" y="491867"/>
                  </a:cubicBezTo>
                  <a:cubicBezTo>
                    <a:pt x="7502" y="450565"/>
                    <a:pt x="0" y="397999"/>
                    <a:pt x="0" y="334169"/>
                  </a:cubicBezTo>
                  <a:cubicBezTo>
                    <a:pt x="0" y="289113"/>
                    <a:pt x="3751" y="251565"/>
                    <a:pt x="7502" y="217773"/>
                  </a:cubicBezTo>
                  <a:cubicBezTo>
                    <a:pt x="15005" y="183981"/>
                    <a:pt x="22507" y="153943"/>
                    <a:pt x="33760" y="131415"/>
                  </a:cubicBezTo>
                  <a:cubicBezTo>
                    <a:pt x="41262" y="105132"/>
                    <a:pt x="52516" y="86358"/>
                    <a:pt x="67520" y="67585"/>
                  </a:cubicBezTo>
                  <a:cubicBezTo>
                    <a:pt x="82525" y="52566"/>
                    <a:pt x="97529" y="37547"/>
                    <a:pt x="116285" y="26283"/>
                  </a:cubicBezTo>
                  <a:cubicBezTo>
                    <a:pt x="131289" y="18774"/>
                    <a:pt x="150045" y="11264"/>
                    <a:pt x="172551" y="7509"/>
                  </a:cubicBezTo>
                  <a:cubicBezTo>
                    <a:pt x="191307" y="3755"/>
                    <a:pt x="213814" y="0"/>
                    <a:pt x="236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381713" y="3390115"/>
              <a:ext cx="554619" cy="560801"/>
            </a:xfrm>
            <a:custGeom>
              <a:avLst/>
              <a:gdLst/>
              <a:ahLst/>
              <a:cxnLst/>
              <a:rect l="l" t="t" r="r" b="b"/>
              <a:pathLst>
                <a:path w="996951" h="1008063">
                  <a:moveTo>
                    <a:pt x="906463" y="865188"/>
                  </a:moveTo>
                  <a:lnTo>
                    <a:pt x="906463" y="936626"/>
                  </a:lnTo>
                  <a:cubicBezTo>
                    <a:pt x="910199" y="936626"/>
                    <a:pt x="917669" y="936626"/>
                    <a:pt x="925140" y="936626"/>
                  </a:cubicBezTo>
                  <a:cubicBezTo>
                    <a:pt x="947551" y="936626"/>
                    <a:pt x="969963" y="929106"/>
                    <a:pt x="969963" y="902787"/>
                  </a:cubicBezTo>
                  <a:cubicBezTo>
                    <a:pt x="969963" y="876468"/>
                    <a:pt x="951287" y="865188"/>
                    <a:pt x="925140" y="865188"/>
                  </a:cubicBezTo>
                  <a:lnTo>
                    <a:pt x="908798" y="865188"/>
                  </a:lnTo>
                  <a:cubicBezTo>
                    <a:pt x="906463" y="865188"/>
                    <a:pt x="906463" y="865188"/>
                    <a:pt x="906463" y="865188"/>
                  </a:cubicBezTo>
                  <a:close/>
                  <a:moveTo>
                    <a:pt x="581025" y="839788"/>
                  </a:moveTo>
                  <a:cubicBezTo>
                    <a:pt x="554759" y="839788"/>
                    <a:pt x="539750" y="866129"/>
                    <a:pt x="539750" y="888707"/>
                  </a:cubicBezTo>
                  <a:cubicBezTo>
                    <a:pt x="539750" y="918810"/>
                    <a:pt x="558512" y="941388"/>
                    <a:pt x="581025" y="941388"/>
                  </a:cubicBezTo>
                  <a:cubicBezTo>
                    <a:pt x="603539" y="941388"/>
                    <a:pt x="622300" y="918810"/>
                    <a:pt x="622300" y="888707"/>
                  </a:cubicBezTo>
                  <a:cubicBezTo>
                    <a:pt x="622300" y="866129"/>
                    <a:pt x="611043" y="839788"/>
                    <a:pt x="581025" y="839788"/>
                  </a:cubicBezTo>
                  <a:close/>
                  <a:moveTo>
                    <a:pt x="280686" y="839788"/>
                  </a:moveTo>
                  <a:cubicBezTo>
                    <a:pt x="265567" y="839788"/>
                    <a:pt x="250448" y="850962"/>
                    <a:pt x="246668" y="869585"/>
                  </a:cubicBezTo>
                  <a:cubicBezTo>
                    <a:pt x="242888" y="873309"/>
                    <a:pt x="242888" y="877034"/>
                    <a:pt x="242888" y="880758"/>
                  </a:cubicBezTo>
                  <a:lnTo>
                    <a:pt x="242888" y="899381"/>
                  </a:lnTo>
                  <a:cubicBezTo>
                    <a:pt x="242888" y="903105"/>
                    <a:pt x="242888" y="906830"/>
                    <a:pt x="242888" y="910554"/>
                  </a:cubicBezTo>
                  <a:cubicBezTo>
                    <a:pt x="250448" y="925453"/>
                    <a:pt x="261787" y="936626"/>
                    <a:pt x="280686" y="936626"/>
                  </a:cubicBezTo>
                  <a:cubicBezTo>
                    <a:pt x="307144" y="936626"/>
                    <a:pt x="322263" y="918004"/>
                    <a:pt x="322263" y="888207"/>
                  </a:cubicBezTo>
                  <a:cubicBezTo>
                    <a:pt x="322263" y="862135"/>
                    <a:pt x="307144" y="839788"/>
                    <a:pt x="280686" y="839788"/>
                  </a:cubicBezTo>
                  <a:close/>
                  <a:moveTo>
                    <a:pt x="465138" y="823913"/>
                  </a:moveTo>
                  <a:lnTo>
                    <a:pt x="487363" y="823913"/>
                  </a:lnTo>
                  <a:lnTo>
                    <a:pt x="487363" y="955676"/>
                  </a:lnTo>
                  <a:lnTo>
                    <a:pt x="465138" y="955676"/>
                  </a:lnTo>
                  <a:close/>
                  <a:moveTo>
                    <a:pt x="738559" y="820738"/>
                  </a:moveTo>
                  <a:cubicBezTo>
                    <a:pt x="757344" y="820738"/>
                    <a:pt x="787401" y="831983"/>
                    <a:pt x="787401" y="876962"/>
                  </a:cubicBezTo>
                  <a:cubicBezTo>
                    <a:pt x="787401" y="955676"/>
                    <a:pt x="787401" y="955676"/>
                    <a:pt x="787401" y="955676"/>
                  </a:cubicBezTo>
                  <a:cubicBezTo>
                    <a:pt x="761102" y="955676"/>
                    <a:pt x="761102" y="955676"/>
                    <a:pt x="761102" y="955676"/>
                  </a:cubicBezTo>
                  <a:cubicBezTo>
                    <a:pt x="761102" y="880711"/>
                    <a:pt x="761102" y="880711"/>
                    <a:pt x="761102" y="880711"/>
                  </a:cubicBezTo>
                  <a:cubicBezTo>
                    <a:pt x="761102" y="858221"/>
                    <a:pt x="753587" y="839480"/>
                    <a:pt x="731045" y="839480"/>
                  </a:cubicBezTo>
                  <a:cubicBezTo>
                    <a:pt x="716016" y="839480"/>
                    <a:pt x="704745" y="850724"/>
                    <a:pt x="700988" y="865718"/>
                  </a:cubicBezTo>
                  <a:cubicBezTo>
                    <a:pt x="700988" y="869466"/>
                    <a:pt x="697231" y="873214"/>
                    <a:pt x="697231" y="876962"/>
                  </a:cubicBezTo>
                  <a:cubicBezTo>
                    <a:pt x="697231" y="955676"/>
                    <a:pt x="697231" y="955676"/>
                    <a:pt x="697231" y="955676"/>
                  </a:cubicBezTo>
                  <a:cubicBezTo>
                    <a:pt x="674688" y="955676"/>
                    <a:pt x="674688" y="955676"/>
                    <a:pt x="674688" y="955676"/>
                  </a:cubicBezTo>
                  <a:lnTo>
                    <a:pt x="674688" y="858221"/>
                  </a:lnTo>
                  <a:cubicBezTo>
                    <a:pt x="674688" y="846976"/>
                    <a:pt x="674688" y="835731"/>
                    <a:pt x="674688" y="824487"/>
                  </a:cubicBezTo>
                  <a:lnTo>
                    <a:pt x="691126" y="824487"/>
                  </a:lnTo>
                  <a:cubicBezTo>
                    <a:pt x="697231" y="846976"/>
                    <a:pt x="697231" y="846976"/>
                    <a:pt x="697231" y="846976"/>
                  </a:cubicBezTo>
                  <a:cubicBezTo>
                    <a:pt x="704745" y="831983"/>
                    <a:pt x="719773" y="820738"/>
                    <a:pt x="738559" y="820738"/>
                  </a:cubicBezTo>
                  <a:close/>
                  <a:moveTo>
                    <a:pt x="581025" y="820738"/>
                  </a:moveTo>
                  <a:cubicBezTo>
                    <a:pt x="618378" y="820738"/>
                    <a:pt x="644525" y="846976"/>
                    <a:pt x="644525" y="888207"/>
                  </a:cubicBezTo>
                  <a:cubicBezTo>
                    <a:pt x="644525" y="936935"/>
                    <a:pt x="610908" y="955676"/>
                    <a:pt x="581025" y="955676"/>
                  </a:cubicBezTo>
                  <a:cubicBezTo>
                    <a:pt x="543672" y="955676"/>
                    <a:pt x="517525" y="933187"/>
                    <a:pt x="517525" y="891956"/>
                  </a:cubicBezTo>
                  <a:cubicBezTo>
                    <a:pt x="517525" y="846976"/>
                    <a:pt x="547408" y="820738"/>
                    <a:pt x="581025" y="820738"/>
                  </a:cubicBezTo>
                  <a:close/>
                  <a:moveTo>
                    <a:pt x="288204" y="820738"/>
                  </a:moveTo>
                  <a:cubicBezTo>
                    <a:pt x="321975" y="820738"/>
                    <a:pt x="344488" y="846964"/>
                    <a:pt x="344488" y="888175"/>
                  </a:cubicBezTo>
                  <a:cubicBezTo>
                    <a:pt x="344488" y="933133"/>
                    <a:pt x="314470" y="955612"/>
                    <a:pt x="284452" y="955612"/>
                  </a:cubicBezTo>
                  <a:cubicBezTo>
                    <a:pt x="265691" y="955612"/>
                    <a:pt x="250681" y="948119"/>
                    <a:pt x="243177" y="936880"/>
                  </a:cubicBezTo>
                  <a:cubicBezTo>
                    <a:pt x="243177" y="1008063"/>
                    <a:pt x="243177" y="1008063"/>
                    <a:pt x="243177" y="1008063"/>
                  </a:cubicBezTo>
                  <a:cubicBezTo>
                    <a:pt x="220663" y="1008063"/>
                    <a:pt x="220663" y="1008063"/>
                    <a:pt x="220663" y="1008063"/>
                  </a:cubicBezTo>
                  <a:lnTo>
                    <a:pt x="220663" y="865696"/>
                  </a:lnTo>
                  <a:cubicBezTo>
                    <a:pt x="220663" y="850710"/>
                    <a:pt x="220663" y="835724"/>
                    <a:pt x="220663" y="824485"/>
                  </a:cubicBezTo>
                  <a:lnTo>
                    <a:pt x="237080" y="824485"/>
                  </a:lnTo>
                  <a:cubicBezTo>
                    <a:pt x="243177" y="846964"/>
                    <a:pt x="243177" y="846964"/>
                    <a:pt x="243177" y="846964"/>
                  </a:cubicBezTo>
                  <a:cubicBezTo>
                    <a:pt x="250681" y="831978"/>
                    <a:pt x="265691" y="820738"/>
                    <a:pt x="288204" y="820738"/>
                  </a:cubicBezTo>
                  <a:close/>
                  <a:moveTo>
                    <a:pt x="906463" y="790575"/>
                  </a:moveTo>
                  <a:lnTo>
                    <a:pt x="906463" y="850900"/>
                  </a:lnTo>
                  <a:lnTo>
                    <a:pt x="922958" y="850900"/>
                  </a:lnTo>
                  <a:cubicBezTo>
                    <a:pt x="951707" y="850900"/>
                    <a:pt x="966788" y="835819"/>
                    <a:pt x="966788" y="820738"/>
                  </a:cubicBezTo>
                  <a:cubicBezTo>
                    <a:pt x="966788" y="798116"/>
                    <a:pt x="951707" y="790575"/>
                    <a:pt x="925315" y="790575"/>
                  </a:cubicBezTo>
                  <a:cubicBezTo>
                    <a:pt x="914004" y="790575"/>
                    <a:pt x="910234" y="790575"/>
                    <a:pt x="906463" y="790575"/>
                  </a:cubicBezTo>
                  <a:close/>
                  <a:moveTo>
                    <a:pt x="400353" y="787400"/>
                  </a:moveTo>
                  <a:cubicBezTo>
                    <a:pt x="400353" y="824795"/>
                    <a:pt x="400353" y="824795"/>
                    <a:pt x="400353" y="824795"/>
                  </a:cubicBezTo>
                  <a:cubicBezTo>
                    <a:pt x="438150" y="824795"/>
                    <a:pt x="438150" y="824795"/>
                    <a:pt x="438150" y="824795"/>
                  </a:cubicBezTo>
                  <a:lnTo>
                    <a:pt x="438150" y="841155"/>
                  </a:lnTo>
                  <a:cubicBezTo>
                    <a:pt x="400353" y="843492"/>
                    <a:pt x="400353" y="843492"/>
                    <a:pt x="400353" y="843492"/>
                  </a:cubicBezTo>
                  <a:cubicBezTo>
                    <a:pt x="400353" y="910802"/>
                    <a:pt x="400353" y="910802"/>
                    <a:pt x="400353" y="910802"/>
                  </a:cubicBezTo>
                  <a:cubicBezTo>
                    <a:pt x="400353" y="929499"/>
                    <a:pt x="407912" y="936978"/>
                    <a:pt x="419251" y="936978"/>
                  </a:cubicBezTo>
                  <a:cubicBezTo>
                    <a:pt x="426811" y="936978"/>
                    <a:pt x="430591" y="936978"/>
                    <a:pt x="434370" y="936978"/>
                  </a:cubicBezTo>
                  <a:lnTo>
                    <a:pt x="434370" y="953338"/>
                  </a:lnTo>
                  <a:cubicBezTo>
                    <a:pt x="430591" y="955675"/>
                    <a:pt x="423031" y="955675"/>
                    <a:pt x="415472" y="955675"/>
                  </a:cubicBezTo>
                  <a:cubicBezTo>
                    <a:pt x="404132" y="955675"/>
                    <a:pt x="392793" y="951936"/>
                    <a:pt x="389013" y="948196"/>
                  </a:cubicBezTo>
                  <a:cubicBezTo>
                    <a:pt x="381454" y="940717"/>
                    <a:pt x="377674" y="929499"/>
                    <a:pt x="377674" y="914541"/>
                  </a:cubicBezTo>
                  <a:cubicBezTo>
                    <a:pt x="377674" y="843492"/>
                    <a:pt x="377674" y="843492"/>
                    <a:pt x="377674" y="843492"/>
                  </a:cubicBezTo>
                  <a:lnTo>
                    <a:pt x="361138" y="843492"/>
                  </a:lnTo>
                  <a:lnTo>
                    <a:pt x="358775" y="827132"/>
                  </a:lnTo>
                  <a:lnTo>
                    <a:pt x="375312" y="824795"/>
                  </a:lnTo>
                  <a:cubicBezTo>
                    <a:pt x="377674" y="791140"/>
                    <a:pt x="377674" y="791140"/>
                    <a:pt x="377674" y="791140"/>
                  </a:cubicBezTo>
                  <a:close/>
                  <a:moveTo>
                    <a:pt x="108258" y="787400"/>
                  </a:moveTo>
                  <a:cubicBezTo>
                    <a:pt x="70362" y="787400"/>
                    <a:pt x="47625" y="824706"/>
                    <a:pt x="47625" y="865743"/>
                  </a:cubicBezTo>
                  <a:cubicBezTo>
                    <a:pt x="47625" y="903050"/>
                    <a:pt x="70362" y="936625"/>
                    <a:pt x="108258" y="936625"/>
                  </a:cubicBezTo>
                  <a:cubicBezTo>
                    <a:pt x="146153" y="936625"/>
                    <a:pt x="165100" y="903050"/>
                    <a:pt x="165100" y="862013"/>
                  </a:cubicBezTo>
                  <a:cubicBezTo>
                    <a:pt x="165100" y="828437"/>
                    <a:pt x="146153" y="787400"/>
                    <a:pt x="108258" y="787400"/>
                  </a:cubicBezTo>
                  <a:close/>
                  <a:moveTo>
                    <a:pt x="925923" y="771525"/>
                  </a:moveTo>
                  <a:cubicBezTo>
                    <a:pt x="948353" y="771525"/>
                    <a:pt x="963306" y="775283"/>
                    <a:pt x="974521" y="782800"/>
                  </a:cubicBezTo>
                  <a:cubicBezTo>
                    <a:pt x="985736" y="790316"/>
                    <a:pt x="989475" y="801591"/>
                    <a:pt x="989475" y="816623"/>
                  </a:cubicBezTo>
                  <a:cubicBezTo>
                    <a:pt x="989475" y="835414"/>
                    <a:pt x="978260" y="850447"/>
                    <a:pt x="959568" y="857963"/>
                  </a:cubicBezTo>
                  <a:cubicBezTo>
                    <a:pt x="978260" y="861721"/>
                    <a:pt x="996951" y="876754"/>
                    <a:pt x="996951" y="903061"/>
                  </a:cubicBezTo>
                  <a:cubicBezTo>
                    <a:pt x="996951" y="918094"/>
                    <a:pt x="989475" y="929368"/>
                    <a:pt x="981998" y="940643"/>
                  </a:cubicBezTo>
                  <a:cubicBezTo>
                    <a:pt x="970783" y="951917"/>
                    <a:pt x="948353" y="955675"/>
                    <a:pt x="918446" y="955675"/>
                  </a:cubicBezTo>
                  <a:cubicBezTo>
                    <a:pt x="903493" y="955675"/>
                    <a:pt x="892278" y="955675"/>
                    <a:pt x="881063" y="955675"/>
                  </a:cubicBezTo>
                  <a:lnTo>
                    <a:pt x="881063" y="775283"/>
                  </a:lnTo>
                  <a:cubicBezTo>
                    <a:pt x="892278" y="771525"/>
                    <a:pt x="910970" y="771525"/>
                    <a:pt x="925923" y="771525"/>
                  </a:cubicBezTo>
                  <a:close/>
                  <a:moveTo>
                    <a:pt x="475457" y="771525"/>
                  </a:moveTo>
                  <a:cubicBezTo>
                    <a:pt x="482997" y="771525"/>
                    <a:pt x="490538" y="779066"/>
                    <a:pt x="490538" y="786607"/>
                  </a:cubicBezTo>
                  <a:cubicBezTo>
                    <a:pt x="490538" y="794147"/>
                    <a:pt x="482997" y="801688"/>
                    <a:pt x="475457" y="801688"/>
                  </a:cubicBezTo>
                  <a:cubicBezTo>
                    <a:pt x="464146" y="801688"/>
                    <a:pt x="460375" y="794147"/>
                    <a:pt x="460375" y="786607"/>
                  </a:cubicBezTo>
                  <a:cubicBezTo>
                    <a:pt x="460375" y="779066"/>
                    <a:pt x="467916" y="771525"/>
                    <a:pt x="475457" y="771525"/>
                  </a:cubicBezTo>
                  <a:close/>
                  <a:moveTo>
                    <a:pt x="107950" y="768350"/>
                  </a:moveTo>
                  <a:cubicBezTo>
                    <a:pt x="156730" y="768350"/>
                    <a:pt x="190500" y="809562"/>
                    <a:pt x="190500" y="862013"/>
                  </a:cubicBezTo>
                  <a:cubicBezTo>
                    <a:pt x="190500" y="925703"/>
                    <a:pt x="152978" y="955675"/>
                    <a:pt x="104198" y="955675"/>
                  </a:cubicBezTo>
                  <a:cubicBezTo>
                    <a:pt x="59171" y="955675"/>
                    <a:pt x="25400" y="921957"/>
                    <a:pt x="25400" y="865759"/>
                  </a:cubicBezTo>
                  <a:cubicBezTo>
                    <a:pt x="25400" y="805815"/>
                    <a:pt x="59171" y="768350"/>
                    <a:pt x="107950" y="768350"/>
                  </a:cubicBezTo>
                  <a:close/>
                  <a:moveTo>
                    <a:pt x="232066" y="74613"/>
                  </a:moveTo>
                  <a:cubicBezTo>
                    <a:pt x="209528" y="74613"/>
                    <a:pt x="190747" y="78368"/>
                    <a:pt x="171965" y="85876"/>
                  </a:cubicBezTo>
                  <a:cubicBezTo>
                    <a:pt x="156940" y="97140"/>
                    <a:pt x="141914" y="108403"/>
                    <a:pt x="130645" y="130929"/>
                  </a:cubicBezTo>
                  <a:cubicBezTo>
                    <a:pt x="119376" y="149701"/>
                    <a:pt x="111864" y="175981"/>
                    <a:pt x="104351" y="209771"/>
                  </a:cubicBezTo>
                  <a:cubicBezTo>
                    <a:pt x="100595" y="239806"/>
                    <a:pt x="96838" y="281104"/>
                    <a:pt x="96838" y="333665"/>
                  </a:cubicBezTo>
                  <a:cubicBezTo>
                    <a:pt x="96838" y="378718"/>
                    <a:pt x="100595" y="420016"/>
                    <a:pt x="104351" y="453806"/>
                  </a:cubicBezTo>
                  <a:cubicBezTo>
                    <a:pt x="111864" y="487595"/>
                    <a:pt x="119376" y="513876"/>
                    <a:pt x="130645" y="532648"/>
                  </a:cubicBezTo>
                  <a:cubicBezTo>
                    <a:pt x="141914" y="555174"/>
                    <a:pt x="156940" y="566437"/>
                    <a:pt x="171965" y="577700"/>
                  </a:cubicBezTo>
                  <a:cubicBezTo>
                    <a:pt x="186990" y="585209"/>
                    <a:pt x="205772" y="588963"/>
                    <a:pt x="228310" y="588963"/>
                  </a:cubicBezTo>
                  <a:cubicBezTo>
                    <a:pt x="250848" y="588963"/>
                    <a:pt x="269630" y="585209"/>
                    <a:pt x="284655" y="577700"/>
                  </a:cubicBezTo>
                  <a:cubicBezTo>
                    <a:pt x="303437" y="566437"/>
                    <a:pt x="314706" y="555174"/>
                    <a:pt x="325975" y="532648"/>
                  </a:cubicBezTo>
                  <a:cubicBezTo>
                    <a:pt x="337244" y="513876"/>
                    <a:pt x="348513" y="487595"/>
                    <a:pt x="352269" y="453806"/>
                  </a:cubicBezTo>
                  <a:cubicBezTo>
                    <a:pt x="359782" y="420016"/>
                    <a:pt x="363538" y="378718"/>
                    <a:pt x="363538" y="333665"/>
                  </a:cubicBezTo>
                  <a:cubicBezTo>
                    <a:pt x="363538" y="281104"/>
                    <a:pt x="359782" y="239806"/>
                    <a:pt x="356026" y="206017"/>
                  </a:cubicBezTo>
                  <a:cubicBezTo>
                    <a:pt x="348513" y="175981"/>
                    <a:pt x="341000" y="149701"/>
                    <a:pt x="329731" y="127175"/>
                  </a:cubicBezTo>
                  <a:cubicBezTo>
                    <a:pt x="318462" y="108403"/>
                    <a:pt x="303437" y="93385"/>
                    <a:pt x="288411" y="85876"/>
                  </a:cubicBezTo>
                  <a:cubicBezTo>
                    <a:pt x="269630" y="78368"/>
                    <a:pt x="250848" y="74613"/>
                    <a:pt x="232066" y="74613"/>
                  </a:cubicBezTo>
                  <a:close/>
                  <a:moveTo>
                    <a:pt x="760920" y="0"/>
                  </a:moveTo>
                  <a:cubicBezTo>
                    <a:pt x="794658" y="0"/>
                    <a:pt x="824647" y="3747"/>
                    <a:pt x="850887" y="11240"/>
                  </a:cubicBezTo>
                  <a:cubicBezTo>
                    <a:pt x="877128" y="18733"/>
                    <a:pt x="899620" y="29972"/>
                    <a:pt x="918363" y="44958"/>
                  </a:cubicBezTo>
                  <a:cubicBezTo>
                    <a:pt x="937106" y="59944"/>
                    <a:pt x="952100" y="78677"/>
                    <a:pt x="959598" y="101156"/>
                  </a:cubicBezTo>
                  <a:cubicBezTo>
                    <a:pt x="970844" y="123635"/>
                    <a:pt x="974592" y="149860"/>
                    <a:pt x="974592" y="176086"/>
                  </a:cubicBezTo>
                  <a:cubicBezTo>
                    <a:pt x="974592" y="198565"/>
                    <a:pt x="970844" y="221044"/>
                    <a:pt x="963346" y="239776"/>
                  </a:cubicBezTo>
                  <a:cubicBezTo>
                    <a:pt x="955849" y="258509"/>
                    <a:pt x="948352" y="277241"/>
                    <a:pt x="933357" y="295974"/>
                  </a:cubicBezTo>
                  <a:cubicBezTo>
                    <a:pt x="922111" y="314706"/>
                    <a:pt x="907117" y="329692"/>
                    <a:pt x="888374" y="348425"/>
                  </a:cubicBezTo>
                  <a:cubicBezTo>
                    <a:pt x="873379" y="363411"/>
                    <a:pt x="854636" y="378397"/>
                    <a:pt x="835893" y="393383"/>
                  </a:cubicBezTo>
                  <a:cubicBezTo>
                    <a:pt x="820898" y="408369"/>
                    <a:pt x="802155" y="423355"/>
                    <a:pt x="783412" y="438341"/>
                  </a:cubicBezTo>
                  <a:cubicBezTo>
                    <a:pt x="764669" y="453327"/>
                    <a:pt x="745925" y="468313"/>
                    <a:pt x="730931" y="483299"/>
                  </a:cubicBezTo>
                  <a:cubicBezTo>
                    <a:pt x="712188" y="498285"/>
                    <a:pt x="700942" y="513271"/>
                    <a:pt x="685947" y="528257"/>
                  </a:cubicBezTo>
                  <a:cubicBezTo>
                    <a:pt x="674701" y="543243"/>
                    <a:pt x="663455" y="558229"/>
                    <a:pt x="655958" y="576962"/>
                  </a:cubicBezTo>
                  <a:cubicBezTo>
                    <a:pt x="985838" y="576962"/>
                    <a:pt x="985838" y="576962"/>
                    <a:pt x="985838" y="576962"/>
                  </a:cubicBezTo>
                  <a:cubicBezTo>
                    <a:pt x="985838" y="655638"/>
                    <a:pt x="985838" y="655638"/>
                    <a:pt x="985838" y="655638"/>
                  </a:cubicBezTo>
                  <a:lnTo>
                    <a:pt x="539750" y="655638"/>
                  </a:lnTo>
                  <a:cubicBezTo>
                    <a:pt x="539750" y="588201"/>
                    <a:pt x="539750" y="588201"/>
                    <a:pt x="539750" y="588201"/>
                  </a:cubicBezTo>
                  <a:cubicBezTo>
                    <a:pt x="550996" y="565722"/>
                    <a:pt x="562242" y="543243"/>
                    <a:pt x="580985" y="520764"/>
                  </a:cubicBezTo>
                  <a:cubicBezTo>
                    <a:pt x="595980" y="502032"/>
                    <a:pt x="610974" y="483299"/>
                    <a:pt x="629718" y="464567"/>
                  </a:cubicBezTo>
                  <a:cubicBezTo>
                    <a:pt x="644712" y="445834"/>
                    <a:pt x="663455" y="427102"/>
                    <a:pt x="682199" y="412116"/>
                  </a:cubicBezTo>
                  <a:cubicBezTo>
                    <a:pt x="700942" y="393383"/>
                    <a:pt x="719685" y="378397"/>
                    <a:pt x="738428" y="363411"/>
                  </a:cubicBezTo>
                  <a:cubicBezTo>
                    <a:pt x="757171" y="348425"/>
                    <a:pt x="775914" y="333439"/>
                    <a:pt x="790909" y="318453"/>
                  </a:cubicBezTo>
                  <a:cubicBezTo>
                    <a:pt x="805904" y="303467"/>
                    <a:pt x="820898" y="288481"/>
                    <a:pt x="832144" y="273495"/>
                  </a:cubicBezTo>
                  <a:cubicBezTo>
                    <a:pt x="847139" y="258509"/>
                    <a:pt x="854636" y="243523"/>
                    <a:pt x="862133" y="224790"/>
                  </a:cubicBezTo>
                  <a:cubicBezTo>
                    <a:pt x="869630" y="209804"/>
                    <a:pt x="873379" y="194818"/>
                    <a:pt x="873379" y="176086"/>
                  </a:cubicBezTo>
                  <a:cubicBezTo>
                    <a:pt x="873379" y="161100"/>
                    <a:pt x="869630" y="146114"/>
                    <a:pt x="865882" y="134874"/>
                  </a:cubicBezTo>
                  <a:cubicBezTo>
                    <a:pt x="862133" y="119888"/>
                    <a:pt x="850887" y="112395"/>
                    <a:pt x="843390" y="101156"/>
                  </a:cubicBezTo>
                  <a:cubicBezTo>
                    <a:pt x="832144" y="93663"/>
                    <a:pt x="820898" y="86170"/>
                    <a:pt x="805904" y="82423"/>
                  </a:cubicBezTo>
                  <a:cubicBezTo>
                    <a:pt x="794658" y="78677"/>
                    <a:pt x="779663" y="78677"/>
                    <a:pt x="760920" y="78677"/>
                  </a:cubicBezTo>
                  <a:cubicBezTo>
                    <a:pt x="745925" y="78677"/>
                    <a:pt x="730931" y="78677"/>
                    <a:pt x="719685" y="82423"/>
                  </a:cubicBezTo>
                  <a:cubicBezTo>
                    <a:pt x="704690" y="89916"/>
                    <a:pt x="693444" y="93663"/>
                    <a:pt x="682199" y="104902"/>
                  </a:cubicBezTo>
                  <a:cubicBezTo>
                    <a:pt x="674701" y="112395"/>
                    <a:pt x="667204" y="123635"/>
                    <a:pt x="659707" y="134874"/>
                  </a:cubicBezTo>
                  <a:cubicBezTo>
                    <a:pt x="652209" y="149860"/>
                    <a:pt x="648461" y="164846"/>
                    <a:pt x="644712" y="179832"/>
                  </a:cubicBezTo>
                  <a:cubicBezTo>
                    <a:pt x="547248" y="172339"/>
                    <a:pt x="547248" y="172339"/>
                    <a:pt x="547248" y="172339"/>
                  </a:cubicBezTo>
                  <a:cubicBezTo>
                    <a:pt x="550996" y="149860"/>
                    <a:pt x="554745" y="127381"/>
                    <a:pt x="565991" y="104902"/>
                  </a:cubicBezTo>
                  <a:cubicBezTo>
                    <a:pt x="577237" y="82423"/>
                    <a:pt x="588483" y="63691"/>
                    <a:pt x="607226" y="48705"/>
                  </a:cubicBezTo>
                  <a:cubicBezTo>
                    <a:pt x="625969" y="33719"/>
                    <a:pt x="648461" y="22479"/>
                    <a:pt x="670953" y="11240"/>
                  </a:cubicBezTo>
                  <a:cubicBezTo>
                    <a:pt x="697193" y="3747"/>
                    <a:pt x="727182" y="0"/>
                    <a:pt x="760920" y="0"/>
                  </a:cubicBezTo>
                  <a:close/>
                  <a:moveTo>
                    <a:pt x="232059" y="0"/>
                  </a:moveTo>
                  <a:cubicBezTo>
                    <a:pt x="250774" y="0"/>
                    <a:pt x="273231" y="0"/>
                    <a:pt x="291945" y="3746"/>
                  </a:cubicBezTo>
                  <a:cubicBezTo>
                    <a:pt x="310660" y="7492"/>
                    <a:pt x="329374" y="14983"/>
                    <a:pt x="348089" y="26221"/>
                  </a:cubicBezTo>
                  <a:cubicBezTo>
                    <a:pt x="363060" y="37458"/>
                    <a:pt x="378032" y="48695"/>
                    <a:pt x="393003" y="67424"/>
                  </a:cubicBezTo>
                  <a:cubicBezTo>
                    <a:pt x="407975" y="82408"/>
                    <a:pt x="419203" y="104882"/>
                    <a:pt x="430432" y="127357"/>
                  </a:cubicBezTo>
                  <a:cubicBezTo>
                    <a:pt x="437918" y="153577"/>
                    <a:pt x="445404" y="183544"/>
                    <a:pt x="452889" y="217256"/>
                  </a:cubicBezTo>
                  <a:cubicBezTo>
                    <a:pt x="456632" y="250968"/>
                    <a:pt x="460375" y="288426"/>
                    <a:pt x="460375" y="333375"/>
                  </a:cubicBezTo>
                  <a:cubicBezTo>
                    <a:pt x="460375" y="393308"/>
                    <a:pt x="452889" y="445749"/>
                    <a:pt x="441661" y="490698"/>
                  </a:cubicBezTo>
                  <a:cubicBezTo>
                    <a:pt x="430432" y="531902"/>
                    <a:pt x="411718" y="565614"/>
                    <a:pt x="393003" y="591835"/>
                  </a:cubicBezTo>
                  <a:cubicBezTo>
                    <a:pt x="370546" y="618055"/>
                    <a:pt x="348089" y="636784"/>
                    <a:pt x="318146" y="648021"/>
                  </a:cubicBezTo>
                  <a:cubicBezTo>
                    <a:pt x="291945" y="659259"/>
                    <a:pt x="258259" y="666750"/>
                    <a:pt x="228316" y="666750"/>
                  </a:cubicBezTo>
                  <a:cubicBezTo>
                    <a:pt x="194630" y="666750"/>
                    <a:pt x="164687" y="659259"/>
                    <a:pt x="138487" y="648021"/>
                  </a:cubicBezTo>
                  <a:cubicBezTo>
                    <a:pt x="108544" y="636784"/>
                    <a:pt x="86087" y="618055"/>
                    <a:pt x="63629" y="591835"/>
                  </a:cubicBezTo>
                  <a:cubicBezTo>
                    <a:pt x="44915" y="565614"/>
                    <a:pt x="26200" y="531902"/>
                    <a:pt x="14972" y="490698"/>
                  </a:cubicBezTo>
                  <a:cubicBezTo>
                    <a:pt x="3743" y="445749"/>
                    <a:pt x="0" y="393308"/>
                    <a:pt x="0" y="333375"/>
                  </a:cubicBezTo>
                  <a:cubicBezTo>
                    <a:pt x="0" y="288426"/>
                    <a:pt x="0" y="250968"/>
                    <a:pt x="7486" y="217256"/>
                  </a:cubicBezTo>
                  <a:cubicBezTo>
                    <a:pt x="11229" y="183544"/>
                    <a:pt x="18715" y="153577"/>
                    <a:pt x="29943" y="127357"/>
                  </a:cubicBezTo>
                  <a:cubicBezTo>
                    <a:pt x="37429" y="104882"/>
                    <a:pt x="52401" y="82408"/>
                    <a:pt x="63629" y="67424"/>
                  </a:cubicBezTo>
                  <a:cubicBezTo>
                    <a:pt x="78601" y="48695"/>
                    <a:pt x="93572" y="37458"/>
                    <a:pt x="112287" y="26221"/>
                  </a:cubicBezTo>
                  <a:cubicBezTo>
                    <a:pt x="127258" y="14983"/>
                    <a:pt x="145973" y="7492"/>
                    <a:pt x="168430" y="3746"/>
                  </a:cubicBezTo>
                  <a:cubicBezTo>
                    <a:pt x="187145" y="0"/>
                    <a:pt x="209602" y="0"/>
                    <a:pt x="2320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756989" y="2837263"/>
              <a:ext cx="554619" cy="552852"/>
            </a:xfrm>
            <a:custGeom>
              <a:avLst/>
              <a:gdLst/>
              <a:ahLst/>
              <a:cxnLst/>
              <a:rect l="l" t="t" r="r" b="b"/>
              <a:pathLst>
                <a:path w="996950" h="993775">
                  <a:moveTo>
                    <a:pt x="559102" y="823913"/>
                  </a:moveTo>
                  <a:cubicBezTo>
                    <a:pt x="528864" y="823913"/>
                    <a:pt x="517525" y="850254"/>
                    <a:pt x="517525" y="876595"/>
                  </a:cubicBezTo>
                  <a:cubicBezTo>
                    <a:pt x="517525" y="902935"/>
                    <a:pt x="536424" y="925513"/>
                    <a:pt x="559102" y="925513"/>
                  </a:cubicBezTo>
                  <a:cubicBezTo>
                    <a:pt x="581781" y="925513"/>
                    <a:pt x="596900" y="902935"/>
                    <a:pt x="596900" y="876595"/>
                  </a:cubicBezTo>
                  <a:cubicBezTo>
                    <a:pt x="596900" y="854017"/>
                    <a:pt x="585561" y="823913"/>
                    <a:pt x="559102" y="823913"/>
                  </a:cubicBezTo>
                  <a:close/>
                  <a:moveTo>
                    <a:pt x="258763" y="823913"/>
                  </a:moveTo>
                  <a:cubicBezTo>
                    <a:pt x="243523" y="823913"/>
                    <a:pt x="228283" y="838965"/>
                    <a:pt x="220663" y="854017"/>
                  </a:cubicBezTo>
                  <a:cubicBezTo>
                    <a:pt x="220663" y="857780"/>
                    <a:pt x="220663" y="861543"/>
                    <a:pt x="220663" y="865306"/>
                  </a:cubicBezTo>
                  <a:lnTo>
                    <a:pt x="220663" y="887884"/>
                  </a:lnTo>
                  <a:lnTo>
                    <a:pt x="220663" y="895410"/>
                  </a:lnTo>
                  <a:cubicBezTo>
                    <a:pt x="224473" y="914224"/>
                    <a:pt x="239713" y="925513"/>
                    <a:pt x="258763" y="925513"/>
                  </a:cubicBezTo>
                  <a:cubicBezTo>
                    <a:pt x="281623" y="925513"/>
                    <a:pt x="296863" y="902935"/>
                    <a:pt x="296863" y="872832"/>
                  </a:cubicBezTo>
                  <a:cubicBezTo>
                    <a:pt x="296863" y="846491"/>
                    <a:pt x="285433" y="823913"/>
                    <a:pt x="258763" y="823913"/>
                  </a:cubicBezTo>
                  <a:close/>
                  <a:moveTo>
                    <a:pt x="438150" y="809625"/>
                  </a:moveTo>
                  <a:lnTo>
                    <a:pt x="465138" y="809625"/>
                  </a:lnTo>
                  <a:lnTo>
                    <a:pt x="465138" y="941388"/>
                  </a:lnTo>
                  <a:lnTo>
                    <a:pt x="438150" y="941388"/>
                  </a:lnTo>
                  <a:close/>
                  <a:moveTo>
                    <a:pt x="715744" y="806450"/>
                  </a:moveTo>
                  <a:cubicBezTo>
                    <a:pt x="734356" y="806450"/>
                    <a:pt x="760413" y="817695"/>
                    <a:pt x="760413" y="862674"/>
                  </a:cubicBezTo>
                  <a:cubicBezTo>
                    <a:pt x="760413" y="941388"/>
                    <a:pt x="760413" y="941388"/>
                    <a:pt x="760413" y="941388"/>
                  </a:cubicBezTo>
                  <a:cubicBezTo>
                    <a:pt x="738079" y="941388"/>
                    <a:pt x="738079" y="941388"/>
                    <a:pt x="738079" y="941388"/>
                  </a:cubicBezTo>
                  <a:cubicBezTo>
                    <a:pt x="738079" y="866423"/>
                    <a:pt x="738079" y="866423"/>
                    <a:pt x="738079" y="866423"/>
                  </a:cubicBezTo>
                  <a:cubicBezTo>
                    <a:pt x="738079" y="843933"/>
                    <a:pt x="730634" y="828940"/>
                    <a:pt x="708299" y="828940"/>
                  </a:cubicBezTo>
                  <a:cubicBezTo>
                    <a:pt x="693410" y="828940"/>
                    <a:pt x="682242" y="840185"/>
                    <a:pt x="678520" y="851429"/>
                  </a:cubicBezTo>
                  <a:cubicBezTo>
                    <a:pt x="674798" y="855178"/>
                    <a:pt x="674798" y="858926"/>
                    <a:pt x="674798" y="862674"/>
                  </a:cubicBezTo>
                  <a:cubicBezTo>
                    <a:pt x="674798" y="941388"/>
                    <a:pt x="674798" y="941388"/>
                    <a:pt x="674798" y="941388"/>
                  </a:cubicBezTo>
                  <a:cubicBezTo>
                    <a:pt x="652463" y="941388"/>
                    <a:pt x="652463" y="941388"/>
                    <a:pt x="652463" y="941388"/>
                  </a:cubicBezTo>
                  <a:lnTo>
                    <a:pt x="652463" y="847681"/>
                  </a:lnTo>
                  <a:cubicBezTo>
                    <a:pt x="652463" y="832688"/>
                    <a:pt x="652463" y="821443"/>
                    <a:pt x="652463" y="810198"/>
                  </a:cubicBezTo>
                  <a:lnTo>
                    <a:pt x="668749" y="810198"/>
                  </a:lnTo>
                  <a:cubicBezTo>
                    <a:pt x="674798" y="832688"/>
                    <a:pt x="674798" y="832688"/>
                    <a:pt x="674798" y="832688"/>
                  </a:cubicBezTo>
                  <a:cubicBezTo>
                    <a:pt x="678520" y="821443"/>
                    <a:pt x="693410" y="806450"/>
                    <a:pt x="715744" y="806450"/>
                  </a:cubicBezTo>
                  <a:close/>
                  <a:moveTo>
                    <a:pt x="558800" y="806450"/>
                  </a:moveTo>
                  <a:cubicBezTo>
                    <a:pt x="596153" y="806450"/>
                    <a:pt x="622300" y="836312"/>
                    <a:pt x="622300" y="873640"/>
                  </a:cubicBezTo>
                  <a:cubicBezTo>
                    <a:pt x="622300" y="922167"/>
                    <a:pt x="588682" y="944563"/>
                    <a:pt x="555065" y="944563"/>
                  </a:cubicBezTo>
                  <a:cubicBezTo>
                    <a:pt x="521447" y="944563"/>
                    <a:pt x="495300" y="918434"/>
                    <a:pt x="495300" y="877373"/>
                  </a:cubicBezTo>
                  <a:cubicBezTo>
                    <a:pt x="495300" y="832580"/>
                    <a:pt x="521447" y="806450"/>
                    <a:pt x="558800" y="806450"/>
                  </a:cubicBezTo>
                  <a:close/>
                  <a:moveTo>
                    <a:pt x="266234" y="806450"/>
                  </a:moveTo>
                  <a:cubicBezTo>
                    <a:pt x="296116" y="806450"/>
                    <a:pt x="322263" y="836422"/>
                    <a:pt x="322263" y="873887"/>
                  </a:cubicBezTo>
                  <a:cubicBezTo>
                    <a:pt x="322263" y="922592"/>
                    <a:pt x="292381" y="945071"/>
                    <a:pt x="262498" y="945071"/>
                  </a:cubicBezTo>
                  <a:cubicBezTo>
                    <a:pt x="243822" y="945071"/>
                    <a:pt x="228881" y="937578"/>
                    <a:pt x="221410" y="922592"/>
                  </a:cubicBezTo>
                  <a:cubicBezTo>
                    <a:pt x="221410" y="993775"/>
                    <a:pt x="221410" y="993775"/>
                    <a:pt x="221410" y="993775"/>
                  </a:cubicBezTo>
                  <a:cubicBezTo>
                    <a:pt x="198998" y="993775"/>
                    <a:pt x="198998" y="993775"/>
                    <a:pt x="198998" y="993775"/>
                  </a:cubicBezTo>
                  <a:lnTo>
                    <a:pt x="198998" y="855155"/>
                  </a:lnTo>
                  <a:cubicBezTo>
                    <a:pt x="198998" y="836422"/>
                    <a:pt x="198998" y="825183"/>
                    <a:pt x="195263" y="810197"/>
                  </a:cubicBezTo>
                  <a:cubicBezTo>
                    <a:pt x="217675" y="810197"/>
                    <a:pt x="217675" y="810197"/>
                    <a:pt x="217675" y="810197"/>
                  </a:cubicBezTo>
                  <a:cubicBezTo>
                    <a:pt x="217675" y="832676"/>
                    <a:pt x="217675" y="832676"/>
                    <a:pt x="217675" y="832676"/>
                  </a:cubicBezTo>
                  <a:cubicBezTo>
                    <a:pt x="228881" y="817690"/>
                    <a:pt x="243822" y="806450"/>
                    <a:pt x="266234" y="806450"/>
                  </a:cubicBezTo>
                  <a:close/>
                  <a:moveTo>
                    <a:pt x="86032" y="776288"/>
                  </a:moveTo>
                  <a:cubicBezTo>
                    <a:pt x="44348" y="776288"/>
                    <a:pt x="25400" y="809864"/>
                    <a:pt x="25400" y="850901"/>
                  </a:cubicBezTo>
                  <a:cubicBezTo>
                    <a:pt x="25400" y="888207"/>
                    <a:pt x="48137" y="925513"/>
                    <a:pt x="86032" y="925513"/>
                  </a:cubicBezTo>
                  <a:cubicBezTo>
                    <a:pt x="123927" y="925513"/>
                    <a:pt x="142875" y="891938"/>
                    <a:pt x="142875" y="850901"/>
                  </a:cubicBezTo>
                  <a:cubicBezTo>
                    <a:pt x="142875" y="813594"/>
                    <a:pt x="123927" y="776288"/>
                    <a:pt x="86032" y="776288"/>
                  </a:cubicBezTo>
                  <a:close/>
                  <a:moveTo>
                    <a:pt x="379175" y="771525"/>
                  </a:moveTo>
                  <a:cubicBezTo>
                    <a:pt x="379175" y="809142"/>
                    <a:pt x="379175" y="809142"/>
                    <a:pt x="379175" y="809142"/>
                  </a:cubicBezTo>
                  <a:cubicBezTo>
                    <a:pt x="412751" y="809142"/>
                    <a:pt x="412751" y="809142"/>
                    <a:pt x="412751" y="809142"/>
                  </a:cubicBezTo>
                  <a:lnTo>
                    <a:pt x="412751" y="825600"/>
                  </a:lnTo>
                  <a:cubicBezTo>
                    <a:pt x="379175" y="827951"/>
                    <a:pt x="379175" y="827951"/>
                    <a:pt x="379175" y="827951"/>
                  </a:cubicBezTo>
                  <a:cubicBezTo>
                    <a:pt x="379175" y="899423"/>
                    <a:pt x="379175" y="899423"/>
                    <a:pt x="379175" y="899423"/>
                  </a:cubicBezTo>
                  <a:cubicBezTo>
                    <a:pt x="379175" y="914470"/>
                    <a:pt x="382906" y="925755"/>
                    <a:pt x="397828" y="925755"/>
                  </a:cubicBezTo>
                  <a:cubicBezTo>
                    <a:pt x="405290" y="925755"/>
                    <a:pt x="409020" y="921993"/>
                    <a:pt x="412751" y="921993"/>
                  </a:cubicBezTo>
                  <a:lnTo>
                    <a:pt x="412751" y="938451"/>
                  </a:lnTo>
                  <a:cubicBezTo>
                    <a:pt x="409020" y="940802"/>
                    <a:pt x="401559" y="944563"/>
                    <a:pt x="390367" y="944563"/>
                  </a:cubicBezTo>
                  <a:cubicBezTo>
                    <a:pt x="379175" y="944563"/>
                    <a:pt x="371714" y="940802"/>
                    <a:pt x="367983" y="933278"/>
                  </a:cubicBezTo>
                  <a:cubicBezTo>
                    <a:pt x="360522" y="925755"/>
                    <a:pt x="356791" y="914470"/>
                    <a:pt x="356791" y="899423"/>
                  </a:cubicBezTo>
                  <a:cubicBezTo>
                    <a:pt x="356791" y="827951"/>
                    <a:pt x="356791" y="827951"/>
                    <a:pt x="356791" y="827951"/>
                  </a:cubicBezTo>
                  <a:lnTo>
                    <a:pt x="340470" y="827951"/>
                  </a:lnTo>
                  <a:lnTo>
                    <a:pt x="338138" y="811493"/>
                  </a:lnTo>
                  <a:lnTo>
                    <a:pt x="354460" y="809142"/>
                  </a:lnTo>
                  <a:cubicBezTo>
                    <a:pt x="356791" y="779049"/>
                    <a:pt x="356791" y="779049"/>
                    <a:pt x="356791" y="779049"/>
                  </a:cubicBezTo>
                  <a:close/>
                  <a:moveTo>
                    <a:pt x="944778" y="757238"/>
                  </a:moveTo>
                  <a:cubicBezTo>
                    <a:pt x="967174" y="757238"/>
                    <a:pt x="982105" y="760985"/>
                    <a:pt x="985838" y="764731"/>
                  </a:cubicBezTo>
                  <a:lnTo>
                    <a:pt x="982572" y="781122"/>
                  </a:lnTo>
                  <a:cubicBezTo>
                    <a:pt x="982105" y="783464"/>
                    <a:pt x="982105" y="783464"/>
                    <a:pt x="982105" y="783464"/>
                  </a:cubicBezTo>
                  <a:cubicBezTo>
                    <a:pt x="970907" y="779717"/>
                    <a:pt x="959709" y="775971"/>
                    <a:pt x="944778" y="775971"/>
                  </a:cubicBezTo>
                  <a:cubicBezTo>
                    <a:pt x="903717" y="775971"/>
                    <a:pt x="873855" y="802196"/>
                    <a:pt x="873855" y="850901"/>
                  </a:cubicBezTo>
                  <a:cubicBezTo>
                    <a:pt x="873855" y="895859"/>
                    <a:pt x="899984" y="925831"/>
                    <a:pt x="944778" y="925831"/>
                  </a:cubicBezTo>
                  <a:cubicBezTo>
                    <a:pt x="955976" y="925831"/>
                    <a:pt x="970907" y="922084"/>
                    <a:pt x="982105" y="918338"/>
                  </a:cubicBezTo>
                  <a:lnTo>
                    <a:pt x="985838" y="933324"/>
                  </a:lnTo>
                  <a:cubicBezTo>
                    <a:pt x="978373" y="940817"/>
                    <a:pt x="959709" y="944563"/>
                    <a:pt x="937312" y="944563"/>
                  </a:cubicBezTo>
                  <a:cubicBezTo>
                    <a:pt x="888786" y="944563"/>
                    <a:pt x="847725" y="910845"/>
                    <a:pt x="847725" y="850901"/>
                  </a:cubicBezTo>
                  <a:cubicBezTo>
                    <a:pt x="847725" y="794703"/>
                    <a:pt x="888786" y="757238"/>
                    <a:pt x="944778" y="757238"/>
                  </a:cubicBezTo>
                  <a:close/>
                  <a:moveTo>
                    <a:pt x="453232" y="757238"/>
                  </a:moveTo>
                  <a:cubicBezTo>
                    <a:pt x="460772" y="757238"/>
                    <a:pt x="468313" y="764779"/>
                    <a:pt x="468313" y="772320"/>
                  </a:cubicBezTo>
                  <a:cubicBezTo>
                    <a:pt x="468313" y="783631"/>
                    <a:pt x="460772" y="787401"/>
                    <a:pt x="449461" y="787401"/>
                  </a:cubicBezTo>
                  <a:cubicBezTo>
                    <a:pt x="441920" y="787401"/>
                    <a:pt x="438150" y="783631"/>
                    <a:pt x="438150" y="772320"/>
                  </a:cubicBezTo>
                  <a:cubicBezTo>
                    <a:pt x="438150" y="764779"/>
                    <a:pt x="441920" y="757238"/>
                    <a:pt x="453232" y="757238"/>
                  </a:cubicBezTo>
                  <a:close/>
                  <a:moveTo>
                    <a:pt x="86007" y="757238"/>
                  </a:moveTo>
                  <a:cubicBezTo>
                    <a:pt x="134620" y="757238"/>
                    <a:pt x="168275" y="794703"/>
                    <a:pt x="168275" y="847154"/>
                  </a:cubicBezTo>
                  <a:cubicBezTo>
                    <a:pt x="168275" y="910845"/>
                    <a:pt x="130881" y="944563"/>
                    <a:pt x="82268" y="944563"/>
                  </a:cubicBezTo>
                  <a:cubicBezTo>
                    <a:pt x="33655" y="944563"/>
                    <a:pt x="0" y="907098"/>
                    <a:pt x="0" y="850901"/>
                  </a:cubicBezTo>
                  <a:cubicBezTo>
                    <a:pt x="0" y="794703"/>
                    <a:pt x="37395" y="757238"/>
                    <a:pt x="86007" y="757238"/>
                  </a:cubicBezTo>
                  <a:close/>
                  <a:moveTo>
                    <a:pt x="236024" y="77788"/>
                  </a:moveTo>
                  <a:cubicBezTo>
                    <a:pt x="213620" y="77788"/>
                    <a:pt x="191216" y="81547"/>
                    <a:pt x="176280" y="89064"/>
                  </a:cubicBezTo>
                  <a:cubicBezTo>
                    <a:pt x="157610" y="96581"/>
                    <a:pt x="146408" y="111616"/>
                    <a:pt x="135206" y="130409"/>
                  </a:cubicBezTo>
                  <a:cubicBezTo>
                    <a:pt x="124004" y="149202"/>
                    <a:pt x="112802" y="175513"/>
                    <a:pt x="109068" y="209341"/>
                  </a:cubicBezTo>
                  <a:cubicBezTo>
                    <a:pt x="101600" y="243168"/>
                    <a:pt x="101600" y="284513"/>
                    <a:pt x="101600" y="333376"/>
                  </a:cubicBezTo>
                  <a:cubicBezTo>
                    <a:pt x="101600" y="382238"/>
                    <a:pt x="101600" y="423583"/>
                    <a:pt x="109068" y="453652"/>
                  </a:cubicBezTo>
                  <a:cubicBezTo>
                    <a:pt x="116536" y="487480"/>
                    <a:pt x="124004" y="513790"/>
                    <a:pt x="135206" y="536342"/>
                  </a:cubicBezTo>
                  <a:cubicBezTo>
                    <a:pt x="146408" y="555135"/>
                    <a:pt x="161344" y="570170"/>
                    <a:pt x="176280" y="577687"/>
                  </a:cubicBezTo>
                  <a:cubicBezTo>
                    <a:pt x="191216" y="585204"/>
                    <a:pt x="209886" y="588963"/>
                    <a:pt x="232290" y="588963"/>
                  </a:cubicBezTo>
                  <a:cubicBezTo>
                    <a:pt x="254693" y="588963"/>
                    <a:pt x="273363" y="585204"/>
                    <a:pt x="288299" y="577687"/>
                  </a:cubicBezTo>
                  <a:cubicBezTo>
                    <a:pt x="303235" y="570170"/>
                    <a:pt x="318171" y="555135"/>
                    <a:pt x="329373" y="536342"/>
                  </a:cubicBezTo>
                  <a:cubicBezTo>
                    <a:pt x="340575" y="513790"/>
                    <a:pt x="351777" y="487480"/>
                    <a:pt x="355511" y="453652"/>
                  </a:cubicBezTo>
                  <a:cubicBezTo>
                    <a:pt x="362979" y="423583"/>
                    <a:pt x="366713" y="382238"/>
                    <a:pt x="366713" y="333376"/>
                  </a:cubicBezTo>
                  <a:cubicBezTo>
                    <a:pt x="366713" y="284513"/>
                    <a:pt x="362979" y="243168"/>
                    <a:pt x="355511" y="209341"/>
                  </a:cubicBezTo>
                  <a:cubicBezTo>
                    <a:pt x="351777" y="175513"/>
                    <a:pt x="344309" y="149202"/>
                    <a:pt x="333107" y="130409"/>
                  </a:cubicBezTo>
                  <a:cubicBezTo>
                    <a:pt x="321905" y="111616"/>
                    <a:pt x="306969" y="96581"/>
                    <a:pt x="292033" y="89064"/>
                  </a:cubicBezTo>
                  <a:cubicBezTo>
                    <a:pt x="273363" y="81547"/>
                    <a:pt x="254693" y="77788"/>
                    <a:pt x="236024" y="77788"/>
                  </a:cubicBezTo>
                  <a:close/>
                  <a:moveTo>
                    <a:pt x="764891" y="0"/>
                  </a:moveTo>
                  <a:cubicBezTo>
                    <a:pt x="802320" y="0"/>
                    <a:pt x="836006" y="3746"/>
                    <a:pt x="862206" y="14983"/>
                  </a:cubicBezTo>
                  <a:cubicBezTo>
                    <a:pt x="888406" y="22475"/>
                    <a:pt x="910864" y="33712"/>
                    <a:pt x="929578" y="48695"/>
                  </a:cubicBezTo>
                  <a:cubicBezTo>
                    <a:pt x="944550" y="67424"/>
                    <a:pt x="959521" y="82407"/>
                    <a:pt x="967007" y="104882"/>
                  </a:cubicBezTo>
                  <a:cubicBezTo>
                    <a:pt x="974493" y="123611"/>
                    <a:pt x="978236" y="146086"/>
                    <a:pt x="978236" y="172306"/>
                  </a:cubicBezTo>
                  <a:cubicBezTo>
                    <a:pt x="978236" y="191035"/>
                    <a:pt x="974493" y="209764"/>
                    <a:pt x="970750" y="224747"/>
                  </a:cubicBezTo>
                  <a:cubicBezTo>
                    <a:pt x="963264" y="243476"/>
                    <a:pt x="955778" y="258459"/>
                    <a:pt x="944550" y="269697"/>
                  </a:cubicBezTo>
                  <a:cubicBezTo>
                    <a:pt x="933321" y="284680"/>
                    <a:pt x="918350" y="295917"/>
                    <a:pt x="903378" y="303409"/>
                  </a:cubicBezTo>
                  <a:cubicBezTo>
                    <a:pt x="884664" y="314646"/>
                    <a:pt x="865949" y="322138"/>
                    <a:pt x="839749" y="325884"/>
                  </a:cubicBezTo>
                  <a:cubicBezTo>
                    <a:pt x="865949" y="329629"/>
                    <a:pt x="892149" y="337121"/>
                    <a:pt x="910864" y="344613"/>
                  </a:cubicBezTo>
                  <a:cubicBezTo>
                    <a:pt x="929578" y="352104"/>
                    <a:pt x="944550" y="363341"/>
                    <a:pt x="959521" y="378325"/>
                  </a:cubicBezTo>
                  <a:cubicBezTo>
                    <a:pt x="970750" y="393308"/>
                    <a:pt x="981979" y="408291"/>
                    <a:pt x="985721" y="423274"/>
                  </a:cubicBezTo>
                  <a:lnTo>
                    <a:pt x="996950" y="479461"/>
                  </a:lnTo>
                  <a:cubicBezTo>
                    <a:pt x="996950" y="509427"/>
                    <a:pt x="989464" y="535648"/>
                    <a:pt x="981979" y="558122"/>
                  </a:cubicBezTo>
                  <a:cubicBezTo>
                    <a:pt x="970750" y="580597"/>
                    <a:pt x="955778" y="603072"/>
                    <a:pt x="937064" y="618055"/>
                  </a:cubicBezTo>
                  <a:cubicBezTo>
                    <a:pt x="918350" y="633038"/>
                    <a:pt x="895892" y="648021"/>
                    <a:pt x="865949" y="655513"/>
                  </a:cubicBezTo>
                  <a:cubicBezTo>
                    <a:pt x="839749" y="663004"/>
                    <a:pt x="806063" y="666750"/>
                    <a:pt x="768634" y="666750"/>
                  </a:cubicBezTo>
                  <a:cubicBezTo>
                    <a:pt x="727462" y="666750"/>
                    <a:pt x="693776" y="663004"/>
                    <a:pt x="663833" y="651767"/>
                  </a:cubicBezTo>
                  <a:cubicBezTo>
                    <a:pt x="637633" y="644275"/>
                    <a:pt x="611433" y="629292"/>
                    <a:pt x="596461" y="610563"/>
                  </a:cubicBezTo>
                  <a:cubicBezTo>
                    <a:pt x="577747" y="595580"/>
                    <a:pt x="562775" y="576851"/>
                    <a:pt x="555289" y="554377"/>
                  </a:cubicBezTo>
                  <a:cubicBezTo>
                    <a:pt x="544061" y="531902"/>
                    <a:pt x="540318" y="513173"/>
                    <a:pt x="536575" y="490698"/>
                  </a:cubicBezTo>
                  <a:cubicBezTo>
                    <a:pt x="633890" y="479461"/>
                    <a:pt x="633890" y="479461"/>
                    <a:pt x="633890" y="479461"/>
                  </a:cubicBezTo>
                  <a:cubicBezTo>
                    <a:pt x="637633" y="494444"/>
                    <a:pt x="641376" y="509427"/>
                    <a:pt x="648862" y="524410"/>
                  </a:cubicBezTo>
                  <a:cubicBezTo>
                    <a:pt x="656347" y="535648"/>
                    <a:pt x="663833" y="550631"/>
                    <a:pt x="675062" y="558122"/>
                  </a:cubicBezTo>
                  <a:cubicBezTo>
                    <a:pt x="686291" y="569360"/>
                    <a:pt x="697519" y="576851"/>
                    <a:pt x="712491" y="580597"/>
                  </a:cubicBezTo>
                  <a:cubicBezTo>
                    <a:pt x="731205" y="584343"/>
                    <a:pt x="746177" y="588089"/>
                    <a:pt x="768634" y="588089"/>
                  </a:cubicBezTo>
                  <a:cubicBezTo>
                    <a:pt x="809806" y="588089"/>
                    <a:pt x="839749" y="580597"/>
                    <a:pt x="862206" y="558122"/>
                  </a:cubicBezTo>
                  <a:cubicBezTo>
                    <a:pt x="884664" y="539393"/>
                    <a:pt x="895892" y="513173"/>
                    <a:pt x="895892" y="475715"/>
                  </a:cubicBezTo>
                  <a:cubicBezTo>
                    <a:pt x="895892" y="453240"/>
                    <a:pt x="888406" y="434511"/>
                    <a:pt x="880921" y="419528"/>
                  </a:cubicBezTo>
                  <a:cubicBezTo>
                    <a:pt x="869692" y="408291"/>
                    <a:pt x="858463" y="397054"/>
                    <a:pt x="843492" y="389562"/>
                  </a:cubicBezTo>
                  <a:cubicBezTo>
                    <a:pt x="828520" y="382070"/>
                    <a:pt x="809806" y="374579"/>
                    <a:pt x="791091" y="370833"/>
                  </a:cubicBezTo>
                  <a:cubicBezTo>
                    <a:pt x="776120" y="370833"/>
                    <a:pt x="757405" y="367087"/>
                    <a:pt x="742434" y="367087"/>
                  </a:cubicBezTo>
                  <a:cubicBezTo>
                    <a:pt x="693776" y="367087"/>
                    <a:pt x="693776" y="367087"/>
                    <a:pt x="693776" y="367087"/>
                  </a:cubicBezTo>
                  <a:cubicBezTo>
                    <a:pt x="693776" y="288426"/>
                    <a:pt x="693776" y="288426"/>
                    <a:pt x="693776" y="288426"/>
                  </a:cubicBezTo>
                  <a:cubicBezTo>
                    <a:pt x="738691" y="288426"/>
                    <a:pt x="738691" y="288426"/>
                    <a:pt x="738691" y="288426"/>
                  </a:cubicBezTo>
                  <a:cubicBezTo>
                    <a:pt x="757405" y="288426"/>
                    <a:pt x="772377" y="284680"/>
                    <a:pt x="787349" y="284680"/>
                  </a:cubicBezTo>
                  <a:cubicBezTo>
                    <a:pt x="806063" y="280934"/>
                    <a:pt x="821034" y="273443"/>
                    <a:pt x="832263" y="265951"/>
                  </a:cubicBezTo>
                  <a:cubicBezTo>
                    <a:pt x="847235" y="258459"/>
                    <a:pt x="858463" y="247222"/>
                    <a:pt x="865949" y="235985"/>
                  </a:cubicBezTo>
                  <a:cubicBezTo>
                    <a:pt x="873435" y="221002"/>
                    <a:pt x="877178" y="202273"/>
                    <a:pt x="877178" y="183544"/>
                  </a:cubicBezTo>
                  <a:cubicBezTo>
                    <a:pt x="877178" y="149832"/>
                    <a:pt x="869692" y="123611"/>
                    <a:pt x="850978" y="104882"/>
                  </a:cubicBezTo>
                  <a:cubicBezTo>
                    <a:pt x="832263" y="86153"/>
                    <a:pt x="802320" y="78662"/>
                    <a:pt x="764891" y="78662"/>
                  </a:cubicBezTo>
                  <a:cubicBezTo>
                    <a:pt x="731205" y="78662"/>
                    <a:pt x="701262" y="86153"/>
                    <a:pt x="682548" y="104882"/>
                  </a:cubicBezTo>
                  <a:cubicBezTo>
                    <a:pt x="660090" y="123611"/>
                    <a:pt x="648862" y="146086"/>
                    <a:pt x="645119" y="179798"/>
                  </a:cubicBezTo>
                  <a:cubicBezTo>
                    <a:pt x="547804" y="172306"/>
                    <a:pt x="547804" y="172306"/>
                    <a:pt x="547804" y="172306"/>
                  </a:cubicBezTo>
                  <a:cubicBezTo>
                    <a:pt x="551547" y="142340"/>
                    <a:pt x="559032" y="116120"/>
                    <a:pt x="570261" y="97391"/>
                  </a:cubicBezTo>
                  <a:cubicBezTo>
                    <a:pt x="585233" y="74916"/>
                    <a:pt x="600204" y="56187"/>
                    <a:pt x="618919" y="41204"/>
                  </a:cubicBezTo>
                  <a:cubicBezTo>
                    <a:pt x="637633" y="26221"/>
                    <a:pt x="660090" y="18729"/>
                    <a:pt x="686291" y="11237"/>
                  </a:cubicBezTo>
                  <a:cubicBezTo>
                    <a:pt x="712491" y="3746"/>
                    <a:pt x="738691" y="0"/>
                    <a:pt x="764891" y="0"/>
                  </a:cubicBezTo>
                  <a:close/>
                  <a:moveTo>
                    <a:pt x="236320" y="0"/>
                  </a:moveTo>
                  <a:cubicBezTo>
                    <a:pt x="255076" y="0"/>
                    <a:pt x="277582" y="3746"/>
                    <a:pt x="296338" y="7492"/>
                  </a:cubicBezTo>
                  <a:cubicBezTo>
                    <a:pt x="315094" y="11237"/>
                    <a:pt x="333849" y="18729"/>
                    <a:pt x="352605" y="26221"/>
                  </a:cubicBezTo>
                  <a:cubicBezTo>
                    <a:pt x="367609" y="37458"/>
                    <a:pt x="382614" y="52441"/>
                    <a:pt x="397618" y="67424"/>
                  </a:cubicBezTo>
                  <a:cubicBezTo>
                    <a:pt x="412622" y="86153"/>
                    <a:pt x="423876" y="104882"/>
                    <a:pt x="435129" y="131103"/>
                  </a:cubicBezTo>
                  <a:cubicBezTo>
                    <a:pt x="442631" y="153577"/>
                    <a:pt x="450134" y="183544"/>
                    <a:pt x="457636" y="217256"/>
                  </a:cubicBezTo>
                  <a:cubicBezTo>
                    <a:pt x="461387" y="250968"/>
                    <a:pt x="465138" y="288426"/>
                    <a:pt x="465138" y="333375"/>
                  </a:cubicBezTo>
                  <a:cubicBezTo>
                    <a:pt x="465138" y="397054"/>
                    <a:pt x="457636" y="449495"/>
                    <a:pt x="446383" y="490698"/>
                  </a:cubicBezTo>
                  <a:cubicBezTo>
                    <a:pt x="435129" y="535648"/>
                    <a:pt x="416374" y="569360"/>
                    <a:pt x="397618" y="595580"/>
                  </a:cubicBezTo>
                  <a:cubicBezTo>
                    <a:pt x="375111" y="621801"/>
                    <a:pt x="352605" y="640530"/>
                    <a:pt x="322596" y="651767"/>
                  </a:cubicBezTo>
                  <a:cubicBezTo>
                    <a:pt x="292587" y="663004"/>
                    <a:pt x="262578" y="666750"/>
                    <a:pt x="232569" y="666750"/>
                  </a:cubicBezTo>
                  <a:cubicBezTo>
                    <a:pt x="198809" y="666750"/>
                    <a:pt x="168800" y="663004"/>
                    <a:pt x="142542" y="651767"/>
                  </a:cubicBezTo>
                  <a:cubicBezTo>
                    <a:pt x="112533" y="640530"/>
                    <a:pt x="90027" y="621801"/>
                    <a:pt x="67520" y="595580"/>
                  </a:cubicBezTo>
                  <a:cubicBezTo>
                    <a:pt x="48765" y="569360"/>
                    <a:pt x="30009" y="535648"/>
                    <a:pt x="18756" y="490698"/>
                  </a:cubicBezTo>
                  <a:cubicBezTo>
                    <a:pt x="7502" y="449495"/>
                    <a:pt x="0" y="397054"/>
                    <a:pt x="0" y="333375"/>
                  </a:cubicBezTo>
                  <a:cubicBezTo>
                    <a:pt x="0" y="288426"/>
                    <a:pt x="3751" y="250968"/>
                    <a:pt x="11253" y="217256"/>
                  </a:cubicBezTo>
                  <a:cubicBezTo>
                    <a:pt x="15005" y="183544"/>
                    <a:pt x="22507" y="153577"/>
                    <a:pt x="33760" y="131103"/>
                  </a:cubicBezTo>
                  <a:cubicBezTo>
                    <a:pt x="41262" y="104882"/>
                    <a:pt x="52516" y="86153"/>
                    <a:pt x="67520" y="67424"/>
                  </a:cubicBezTo>
                  <a:cubicBezTo>
                    <a:pt x="82525" y="52441"/>
                    <a:pt x="97529" y="37458"/>
                    <a:pt x="116285" y="26221"/>
                  </a:cubicBezTo>
                  <a:cubicBezTo>
                    <a:pt x="131289" y="18729"/>
                    <a:pt x="150045" y="11237"/>
                    <a:pt x="172551" y="7492"/>
                  </a:cubicBezTo>
                  <a:cubicBezTo>
                    <a:pt x="191307" y="3746"/>
                    <a:pt x="213813" y="0"/>
                    <a:pt x="236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249" name="组合 9248"/>
            <p:cNvGrpSpPr/>
            <p:nvPr/>
          </p:nvGrpSpPr>
          <p:grpSpPr>
            <a:xfrm>
              <a:off x="3769080" y="3542017"/>
              <a:ext cx="295856" cy="304687"/>
              <a:chOff x="3248025" y="4591050"/>
              <a:chExt cx="531813" cy="547688"/>
            </a:xfrm>
          </p:grpSpPr>
          <p:sp>
            <p:nvSpPr>
              <p:cNvPr id="9238" name="Freeform 55"/>
              <p:cNvSpPr>
                <a:spLocks/>
              </p:cNvSpPr>
              <p:nvPr/>
            </p:nvSpPr>
            <p:spPr bwMode="auto">
              <a:xfrm>
                <a:off x="3248025" y="4637088"/>
                <a:ext cx="501650" cy="501650"/>
              </a:xfrm>
              <a:custGeom>
                <a:avLst/>
                <a:gdLst>
                  <a:gd name="T0" fmla="*/ 67 w 134"/>
                  <a:gd name="T1" fmla="*/ 0 h 134"/>
                  <a:gd name="T2" fmla="*/ 0 w 134"/>
                  <a:gd name="T3" fmla="*/ 67 h 134"/>
                  <a:gd name="T4" fmla="*/ 67 w 134"/>
                  <a:gd name="T5" fmla="*/ 134 h 134"/>
                  <a:gd name="T6" fmla="*/ 134 w 134"/>
                  <a:gd name="T7" fmla="*/ 67 h 134"/>
                  <a:gd name="T8" fmla="*/ 129 w 134"/>
                  <a:gd name="T9" fmla="*/ 44 h 134"/>
                  <a:gd name="T10" fmla="*/ 67 w 134"/>
                  <a:gd name="T11" fmla="*/ 67 h 134"/>
                  <a:gd name="T12" fmla="*/ 84 w 134"/>
                  <a:gd name="T13" fmla="*/ 3 h 134"/>
                  <a:gd name="T14" fmla="*/ 67 w 134"/>
                  <a:gd name="T15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4"/>
                      <a:pt x="30" y="134"/>
                      <a:pt x="67" y="134"/>
                    </a:cubicBezTo>
                    <a:cubicBezTo>
                      <a:pt x="104" y="134"/>
                      <a:pt x="134" y="104"/>
                      <a:pt x="134" y="67"/>
                    </a:cubicBezTo>
                    <a:cubicBezTo>
                      <a:pt x="134" y="59"/>
                      <a:pt x="132" y="51"/>
                      <a:pt x="129" y="4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79" y="1"/>
                      <a:pt x="73" y="0"/>
                      <a:pt x="67" y="0"/>
                    </a:cubicBezTo>
                  </a:path>
                </a:pathLst>
              </a:custGeom>
              <a:solidFill>
                <a:srgbClr val="EDEF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9" name="Freeform 56"/>
              <p:cNvSpPr>
                <a:spLocks/>
              </p:cNvSpPr>
              <p:nvPr/>
            </p:nvSpPr>
            <p:spPr bwMode="auto">
              <a:xfrm>
                <a:off x="3548063" y="4591050"/>
                <a:ext cx="231775" cy="244475"/>
              </a:xfrm>
              <a:custGeom>
                <a:avLst/>
                <a:gdLst>
                  <a:gd name="T0" fmla="*/ 17 w 62"/>
                  <a:gd name="T1" fmla="*/ 0 h 65"/>
                  <a:gd name="T2" fmla="*/ 0 w 62"/>
                  <a:gd name="T3" fmla="*/ 65 h 65"/>
                  <a:gd name="T4" fmla="*/ 62 w 62"/>
                  <a:gd name="T5" fmla="*/ 41 h 65"/>
                  <a:gd name="T6" fmla="*/ 17 w 62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5">
                    <a:moveTo>
                      <a:pt x="17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55" y="21"/>
                      <a:pt x="38" y="6"/>
                      <a:pt x="17" y="0"/>
                    </a:cubicBezTo>
                  </a:path>
                </a:pathLst>
              </a:custGeom>
              <a:solidFill>
                <a:srgbClr val="EDEF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240" name="Freeform 57"/>
            <p:cNvSpPr>
              <a:spLocks/>
            </p:cNvSpPr>
            <p:nvPr/>
          </p:nvSpPr>
          <p:spPr bwMode="auto">
            <a:xfrm>
              <a:off x="3700194" y="1407441"/>
              <a:ext cx="295856" cy="296739"/>
            </a:xfrm>
            <a:custGeom>
              <a:avLst/>
              <a:gdLst/>
              <a:ahLst/>
              <a:cxnLst/>
              <a:rect l="l" t="t" r="r" b="b"/>
              <a:pathLst>
                <a:path w="531813" h="533400">
                  <a:moveTo>
                    <a:pt x="0" y="266700"/>
                  </a:moveTo>
                  <a:lnTo>
                    <a:pt x="119063" y="315913"/>
                  </a:lnTo>
                  <a:lnTo>
                    <a:pt x="250825" y="365125"/>
                  </a:lnTo>
                  <a:lnTo>
                    <a:pt x="265113" y="371475"/>
                  </a:lnTo>
                  <a:lnTo>
                    <a:pt x="280988" y="365125"/>
                  </a:lnTo>
                  <a:lnTo>
                    <a:pt x="412751" y="315913"/>
                  </a:lnTo>
                  <a:lnTo>
                    <a:pt x="528638" y="266700"/>
                  </a:lnTo>
                  <a:lnTo>
                    <a:pt x="528638" y="533400"/>
                  </a:lnTo>
                  <a:lnTo>
                    <a:pt x="0" y="533400"/>
                  </a:lnTo>
                  <a:close/>
                  <a:moveTo>
                    <a:pt x="0" y="123825"/>
                  </a:moveTo>
                  <a:lnTo>
                    <a:pt x="531813" y="123825"/>
                  </a:lnTo>
                  <a:lnTo>
                    <a:pt x="531813" y="225425"/>
                  </a:lnTo>
                  <a:lnTo>
                    <a:pt x="396876" y="277813"/>
                  </a:lnTo>
                  <a:lnTo>
                    <a:pt x="265113" y="330200"/>
                  </a:lnTo>
                  <a:lnTo>
                    <a:pt x="130175" y="277813"/>
                  </a:lnTo>
                  <a:lnTo>
                    <a:pt x="0" y="225425"/>
                  </a:lnTo>
                  <a:close/>
                  <a:moveTo>
                    <a:pt x="146050" y="0"/>
                  </a:moveTo>
                  <a:lnTo>
                    <a:pt x="382588" y="0"/>
                  </a:lnTo>
                  <a:lnTo>
                    <a:pt x="382588" y="79375"/>
                  </a:lnTo>
                  <a:lnTo>
                    <a:pt x="146050" y="793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3" name="Oval 60"/>
            <p:cNvSpPr>
              <a:spLocks noChangeArrowheads="1"/>
            </p:cNvSpPr>
            <p:nvPr/>
          </p:nvSpPr>
          <p:spPr bwMode="auto">
            <a:xfrm>
              <a:off x="5552162" y="2494600"/>
              <a:ext cx="506929" cy="248166"/>
            </a:xfrm>
            <a:custGeom>
              <a:avLst/>
              <a:gdLst/>
              <a:ahLst/>
              <a:cxnLst/>
              <a:rect l="l" t="t" r="r" b="b"/>
              <a:pathLst>
                <a:path w="911225" h="446088">
                  <a:moveTo>
                    <a:pt x="158212" y="288925"/>
                  </a:moveTo>
                  <a:cubicBezTo>
                    <a:pt x="180813" y="288925"/>
                    <a:pt x="203415" y="292667"/>
                    <a:pt x="222250" y="300151"/>
                  </a:cubicBezTo>
                  <a:cubicBezTo>
                    <a:pt x="192114" y="345055"/>
                    <a:pt x="177046" y="393700"/>
                    <a:pt x="177046" y="446088"/>
                  </a:cubicBezTo>
                  <a:cubicBezTo>
                    <a:pt x="177035" y="446088"/>
                    <a:pt x="175661" y="446088"/>
                    <a:pt x="0" y="446088"/>
                  </a:cubicBezTo>
                  <a:cubicBezTo>
                    <a:pt x="0" y="360023"/>
                    <a:pt x="71572" y="288925"/>
                    <a:pt x="158212" y="288925"/>
                  </a:cubicBezTo>
                  <a:close/>
                  <a:moveTo>
                    <a:pt x="731862" y="266700"/>
                  </a:moveTo>
                  <a:cubicBezTo>
                    <a:pt x="832754" y="266700"/>
                    <a:pt x="911225" y="348920"/>
                    <a:pt x="911225" y="446088"/>
                  </a:cubicBezTo>
                  <a:cubicBezTo>
                    <a:pt x="911225" y="446088"/>
                    <a:pt x="911225" y="446088"/>
                    <a:pt x="724388" y="446088"/>
                  </a:cubicBezTo>
                  <a:cubicBezTo>
                    <a:pt x="724388" y="382555"/>
                    <a:pt x="701968" y="326496"/>
                    <a:pt x="668337" y="281649"/>
                  </a:cubicBezTo>
                  <a:cubicBezTo>
                    <a:pt x="687021" y="270437"/>
                    <a:pt x="709441" y="266700"/>
                    <a:pt x="731862" y="266700"/>
                  </a:cubicBezTo>
                  <a:close/>
                  <a:moveTo>
                    <a:pt x="450850" y="195263"/>
                  </a:moveTo>
                  <a:cubicBezTo>
                    <a:pt x="589366" y="195263"/>
                    <a:pt x="701675" y="307573"/>
                    <a:pt x="701675" y="446088"/>
                  </a:cubicBezTo>
                  <a:cubicBezTo>
                    <a:pt x="701655" y="446088"/>
                    <a:pt x="698527" y="446088"/>
                    <a:pt x="200025" y="446088"/>
                  </a:cubicBezTo>
                  <a:cubicBezTo>
                    <a:pt x="200025" y="307573"/>
                    <a:pt x="312334" y="195263"/>
                    <a:pt x="450850" y="195263"/>
                  </a:cubicBezTo>
                  <a:close/>
                  <a:moveTo>
                    <a:pt x="157957" y="165100"/>
                  </a:moveTo>
                  <a:cubicBezTo>
                    <a:pt x="189082" y="165100"/>
                    <a:pt x="214314" y="190332"/>
                    <a:pt x="214314" y="221457"/>
                  </a:cubicBezTo>
                  <a:cubicBezTo>
                    <a:pt x="214314" y="252582"/>
                    <a:pt x="189082" y="277814"/>
                    <a:pt x="157957" y="277814"/>
                  </a:cubicBezTo>
                  <a:cubicBezTo>
                    <a:pt x="126832" y="277814"/>
                    <a:pt x="101600" y="252582"/>
                    <a:pt x="101600" y="221457"/>
                  </a:cubicBezTo>
                  <a:cubicBezTo>
                    <a:pt x="101600" y="190332"/>
                    <a:pt x="126832" y="165100"/>
                    <a:pt x="157957" y="165100"/>
                  </a:cubicBezTo>
                  <a:close/>
                  <a:moveTo>
                    <a:pt x="731837" y="128588"/>
                  </a:moveTo>
                  <a:cubicBezTo>
                    <a:pt x="766907" y="128588"/>
                    <a:pt x="795337" y="157018"/>
                    <a:pt x="795337" y="192088"/>
                  </a:cubicBezTo>
                  <a:cubicBezTo>
                    <a:pt x="795337" y="227158"/>
                    <a:pt x="766907" y="255588"/>
                    <a:pt x="731837" y="255588"/>
                  </a:cubicBezTo>
                  <a:cubicBezTo>
                    <a:pt x="696767" y="255588"/>
                    <a:pt x="668337" y="227158"/>
                    <a:pt x="668337" y="192088"/>
                  </a:cubicBezTo>
                  <a:cubicBezTo>
                    <a:pt x="668337" y="157018"/>
                    <a:pt x="696767" y="128588"/>
                    <a:pt x="731837" y="128588"/>
                  </a:cubicBezTo>
                  <a:close/>
                  <a:moveTo>
                    <a:pt x="450850" y="0"/>
                  </a:moveTo>
                  <a:cubicBezTo>
                    <a:pt x="500825" y="0"/>
                    <a:pt x="541338" y="40513"/>
                    <a:pt x="541338" y="90488"/>
                  </a:cubicBezTo>
                  <a:cubicBezTo>
                    <a:pt x="541338" y="140463"/>
                    <a:pt x="500825" y="180976"/>
                    <a:pt x="450850" y="180976"/>
                  </a:cubicBezTo>
                  <a:cubicBezTo>
                    <a:pt x="400875" y="180976"/>
                    <a:pt x="360362" y="140463"/>
                    <a:pt x="360362" y="90488"/>
                  </a:cubicBezTo>
                  <a:cubicBezTo>
                    <a:pt x="360362" y="40513"/>
                    <a:pt x="400875" y="0"/>
                    <a:pt x="4508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1" name="组合 1100"/>
          <p:cNvGrpSpPr/>
          <p:nvPr/>
        </p:nvGrpSpPr>
        <p:grpSpPr>
          <a:xfrm>
            <a:off x="2711884" y="710779"/>
            <a:ext cx="3720232" cy="3721942"/>
            <a:chOff x="2316443" y="582321"/>
            <a:chExt cx="4352962" cy="4354963"/>
          </a:xfrm>
        </p:grpSpPr>
        <p:grpSp>
          <p:nvGrpSpPr>
            <p:cNvPr id="1098" name="组合 1097"/>
            <p:cNvGrpSpPr/>
            <p:nvPr/>
          </p:nvGrpSpPr>
          <p:grpSpPr>
            <a:xfrm>
              <a:off x="2316443" y="582321"/>
              <a:ext cx="4352962" cy="4354963"/>
              <a:chOff x="1068514" y="-868680"/>
              <a:chExt cx="7539858" cy="7543324"/>
            </a:xfrm>
          </p:grpSpPr>
          <p:sp>
            <p:nvSpPr>
              <p:cNvPr id="701" name="Freeform 121"/>
              <p:cNvSpPr>
                <a:spLocks noEditPoints="1"/>
              </p:cNvSpPr>
              <p:nvPr/>
            </p:nvSpPr>
            <p:spPr bwMode="auto">
              <a:xfrm>
                <a:off x="3246720" y="1310528"/>
                <a:ext cx="3183446" cy="3184909"/>
              </a:xfrm>
              <a:custGeom>
                <a:avLst/>
                <a:gdLst>
                  <a:gd name="T0" fmla="*/ 921 w 1842"/>
                  <a:gd name="T1" fmla="*/ 1585 h 1843"/>
                  <a:gd name="T2" fmla="*/ 258 w 1842"/>
                  <a:gd name="T3" fmla="*/ 922 h 1843"/>
                  <a:gd name="T4" fmla="*/ 921 w 1842"/>
                  <a:gd name="T5" fmla="*/ 258 h 1843"/>
                  <a:gd name="T6" fmla="*/ 1585 w 1842"/>
                  <a:gd name="T7" fmla="*/ 922 h 1843"/>
                  <a:gd name="T8" fmla="*/ 921 w 1842"/>
                  <a:gd name="T9" fmla="*/ 1585 h 1843"/>
                  <a:gd name="T10" fmla="*/ 921 w 1842"/>
                  <a:gd name="T11" fmla="*/ 0 h 1843"/>
                  <a:gd name="T12" fmla="*/ 0 w 1842"/>
                  <a:gd name="T13" fmla="*/ 922 h 1843"/>
                  <a:gd name="T14" fmla="*/ 921 w 1842"/>
                  <a:gd name="T15" fmla="*/ 1843 h 1843"/>
                  <a:gd name="T16" fmla="*/ 1842 w 1842"/>
                  <a:gd name="T17" fmla="*/ 922 h 1843"/>
                  <a:gd name="T18" fmla="*/ 921 w 1842"/>
                  <a:gd name="T19" fmla="*/ 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2" h="1843">
                    <a:moveTo>
                      <a:pt x="921" y="1585"/>
                    </a:moveTo>
                    <a:cubicBezTo>
                      <a:pt x="555" y="1585"/>
                      <a:pt x="258" y="1288"/>
                      <a:pt x="258" y="922"/>
                    </a:cubicBezTo>
                    <a:cubicBezTo>
                      <a:pt x="258" y="555"/>
                      <a:pt x="555" y="258"/>
                      <a:pt x="921" y="258"/>
                    </a:cubicBezTo>
                    <a:cubicBezTo>
                      <a:pt x="1288" y="258"/>
                      <a:pt x="1585" y="555"/>
                      <a:pt x="1585" y="922"/>
                    </a:cubicBezTo>
                    <a:cubicBezTo>
                      <a:pt x="1585" y="1288"/>
                      <a:pt x="1288" y="1585"/>
                      <a:pt x="921" y="1585"/>
                    </a:cubicBezTo>
                    <a:moveTo>
                      <a:pt x="921" y="0"/>
                    </a:moveTo>
                    <a:cubicBezTo>
                      <a:pt x="412" y="0"/>
                      <a:pt x="0" y="413"/>
                      <a:pt x="0" y="922"/>
                    </a:cubicBezTo>
                    <a:cubicBezTo>
                      <a:pt x="0" y="1430"/>
                      <a:pt x="412" y="1843"/>
                      <a:pt x="921" y="1843"/>
                    </a:cubicBezTo>
                    <a:cubicBezTo>
                      <a:pt x="1430" y="1843"/>
                      <a:pt x="1842" y="1430"/>
                      <a:pt x="1842" y="922"/>
                    </a:cubicBezTo>
                    <a:cubicBezTo>
                      <a:pt x="1842" y="413"/>
                      <a:pt x="1430" y="0"/>
                      <a:pt x="92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softEdge rad="1143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0" name="Freeform 121"/>
              <p:cNvSpPr>
                <a:spLocks noEditPoints="1"/>
              </p:cNvSpPr>
              <p:nvPr/>
            </p:nvSpPr>
            <p:spPr bwMode="auto">
              <a:xfrm>
                <a:off x="1068514" y="-868680"/>
                <a:ext cx="7539858" cy="7543324"/>
              </a:xfrm>
              <a:custGeom>
                <a:avLst/>
                <a:gdLst>
                  <a:gd name="T0" fmla="*/ 921 w 1842"/>
                  <a:gd name="T1" fmla="*/ 1585 h 1843"/>
                  <a:gd name="T2" fmla="*/ 258 w 1842"/>
                  <a:gd name="T3" fmla="*/ 922 h 1843"/>
                  <a:gd name="T4" fmla="*/ 921 w 1842"/>
                  <a:gd name="T5" fmla="*/ 258 h 1843"/>
                  <a:gd name="T6" fmla="*/ 1585 w 1842"/>
                  <a:gd name="T7" fmla="*/ 922 h 1843"/>
                  <a:gd name="T8" fmla="*/ 921 w 1842"/>
                  <a:gd name="T9" fmla="*/ 1585 h 1843"/>
                  <a:gd name="T10" fmla="*/ 921 w 1842"/>
                  <a:gd name="T11" fmla="*/ 0 h 1843"/>
                  <a:gd name="T12" fmla="*/ 0 w 1842"/>
                  <a:gd name="T13" fmla="*/ 922 h 1843"/>
                  <a:gd name="T14" fmla="*/ 921 w 1842"/>
                  <a:gd name="T15" fmla="*/ 1843 h 1843"/>
                  <a:gd name="T16" fmla="*/ 1842 w 1842"/>
                  <a:gd name="T17" fmla="*/ 922 h 1843"/>
                  <a:gd name="T18" fmla="*/ 921 w 1842"/>
                  <a:gd name="T19" fmla="*/ 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2" h="1843">
                    <a:moveTo>
                      <a:pt x="921" y="1585"/>
                    </a:moveTo>
                    <a:cubicBezTo>
                      <a:pt x="555" y="1585"/>
                      <a:pt x="258" y="1288"/>
                      <a:pt x="258" y="922"/>
                    </a:cubicBezTo>
                    <a:cubicBezTo>
                      <a:pt x="258" y="555"/>
                      <a:pt x="555" y="258"/>
                      <a:pt x="921" y="258"/>
                    </a:cubicBezTo>
                    <a:cubicBezTo>
                      <a:pt x="1288" y="258"/>
                      <a:pt x="1585" y="555"/>
                      <a:pt x="1585" y="922"/>
                    </a:cubicBezTo>
                    <a:cubicBezTo>
                      <a:pt x="1585" y="1288"/>
                      <a:pt x="1288" y="1585"/>
                      <a:pt x="921" y="1585"/>
                    </a:cubicBezTo>
                    <a:moveTo>
                      <a:pt x="921" y="0"/>
                    </a:moveTo>
                    <a:cubicBezTo>
                      <a:pt x="412" y="0"/>
                      <a:pt x="0" y="413"/>
                      <a:pt x="0" y="922"/>
                    </a:cubicBezTo>
                    <a:cubicBezTo>
                      <a:pt x="0" y="1430"/>
                      <a:pt x="412" y="1843"/>
                      <a:pt x="921" y="1843"/>
                    </a:cubicBezTo>
                    <a:cubicBezTo>
                      <a:pt x="1430" y="1843"/>
                      <a:pt x="1842" y="1430"/>
                      <a:pt x="1842" y="922"/>
                    </a:cubicBezTo>
                    <a:cubicBezTo>
                      <a:pt x="1842" y="413"/>
                      <a:pt x="1430" y="0"/>
                      <a:pt x="92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softEdge rad="1651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49" name="Freeform 44"/>
            <p:cNvSpPr>
              <a:spLocks/>
            </p:cNvSpPr>
            <p:nvPr/>
          </p:nvSpPr>
          <p:spPr bwMode="auto">
            <a:xfrm>
              <a:off x="2611486" y="759390"/>
              <a:ext cx="2240858" cy="1749611"/>
            </a:xfrm>
            <a:custGeom>
              <a:avLst/>
              <a:gdLst>
                <a:gd name="T0" fmla="*/ 157 w 1035"/>
                <a:gd name="T1" fmla="*/ 604 h 808"/>
                <a:gd name="T2" fmla="*/ 311 w 1035"/>
                <a:gd name="T3" fmla="*/ 570 h 808"/>
                <a:gd name="T4" fmla="*/ 415 w 1035"/>
                <a:gd name="T5" fmla="*/ 687 h 808"/>
                <a:gd name="T6" fmla="*/ 522 w 1035"/>
                <a:gd name="T7" fmla="*/ 808 h 808"/>
                <a:gd name="T8" fmla="*/ 874 w 1035"/>
                <a:gd name="T9" fmla="*/ 550 h 808"/>
                <a:gd name="T10" fmla="*/ 874 w 1035"/>
                <a:gd name="T11" fmla="*/ 550 h 808"/>
                <a:gd name="T12" fmla="*/ 956 w 1035"/>
                <a:gd name="T13" fmla="*/ 411 h 808"/>
                <a:gd name="T14" fmla="*/ 1035 w 1035"/>
                <a:gd name="T15" fmla="*/ 275 h 808"/>
                <a:gd name="T16" fmla="*/ 956 w 1035"/>
                <a:gd name="T17" fmla="*/ 139 h 808"/>
                <a:gd name="T18" fmla="*/ 874 w 1035"/>
                <a:gd name="T19" fmla="*/ 0 h 808"/>
                <a:gd name="T20" fmla="*/ 0 w 1035"/>
                <a:gd name="T21" fmla="*/ 638 h 808"/>
                <a:gd name="T22" fmla="*/ 0 w 1035"/>
                <a:gd name="T23" fmla="*/ 638 h 808"/>
                <a:gd name="T24" fmla="*/ 157 w 1035"/>
                <a:gd name="T25" fmla="*/ 6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5" h="808">
                  <a:moveTo>
                    <a:pt x="157" y="604"/>
                  </a:moveTo>
                  <a:cubicBezTo>
                    <a:pt x="311" y="570"/>
                    <a:pt x="311" y="570"/>
                    <a:pt x="311" y="570"/>
                  </a:cubicBezTo>
                  <a:cubicBezTo>
                    <a:pt x="415" y="687"/>
                    <a:pt x="415" y="687"/>
                    <a:pt x="415" y="687"/>
                  </a:cubicBezTo>
                  <a:cubicBezTo>
                    <a:pt x="522" y="808"/>
                    <a:pt x="522" y="808"/>
                    <a:pt x="522" y="808"/>
                  </a:cubicBezTo>
                  <a:cubicBezTo>
                    <a:pt x="570" y="659"/>
                    <a:pt x="709" y="551"/>
                    <a:pt x="874" y="550"/>
                  </a:cubicBezTo>
                  <a:cubicBezTo>
                    <a:pt x="874" y="550"/>
                    <a:pt x="874" y="550"/>
                    <a:pt x="874" y="550"/>
                  </a:cubicBezTo>
                  <a:cubicBezTo>
                    <a:pt x="956" y="411"/>
                    <a:pt x="956" y="411"/>
                    <a:pt x="956" y="411"/>
                  </a:cubicBezTo>
                  <a:cubicBezTo>
                    <a:pt x="1035" y="275"/>
                    <a:pt x="1035" y="275"/>
                    <a:pt x="1035" y="275"/>
                  </a:cubicBezTo>
                  <a:cubicBezTo>
                    <a:pt x="956" y="139"/>
                    <a:pt x="956" y="139"/>
                    <a:pt x="956" y="139"/>
                  </a:cubicBezTo>
                  <a:cubicBezTo>
                    <a:pt x="874" y="0"/>
                    <a:pt x="874" y="0"/>
                    <a:pt x="874" y="0"/>
                  </a:cubicBezTo>
                  <a:cubicBezTo>
                    <a:pt x="465" y="1"/>
                    <a:pt x="119" y="268"/>
                    <a:pt x="0" y="638"/>
                  </a:cubicBezTo>
                  <a:cubicBezTo>
                    <a:pt x="0" y="638"/>
                    <a:pt x="0" y="638"/>
                    <a:pt x="0" y="638"/>
                  </a:cubicBezTo>
                  <a:cubicBezTo>
                    <a:pt x="157" y="604"/>
                    <a:pt x="157" y="604"/>
                    <a:pt x="157" y="6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40"/>
            <p:cNvSpPr>
              <a:spLocks/>
            </p:cNvSpPr>
            <p:nvPr/>
          </p:nvSpPr>
          <p:spPr bwMode="auto">
            <a:xfrm>
              <a:off x="3339192" y="3400761"/>
              <a:ext cx="2344423" cy="1346348"/>
            </a:xfrm>
            <a:custGeom>
              <a:avLst/>
              <a:gdLst>
                <a:gd name="T0" fmla="*/ 791 w 1083"/>
                <a:gd name="T1" fmla="*/ 318 h 622"/>
                <a:gd name="T2" fmla="*/ 776 w 1083"/>
                <a:gd name="T3" fmla="*/ 161 h 622"/>
                <a:gd name="T4" fmla="*/ 760 w 1083"/>
                <a:gd name="T5" fmla="*/ 0 h 622"/>
                <a:gd name="T6" fmla="*/ 760 w 1083"/>
                <a:gd name="T7" fmla="*/ 0 h 622"/>
                <a:gd name="T8" fmla="*/ 540 w 1083"/>
                <a:gd name="T9" fmla="*/ 72 h 622"/>
                <a:gd name="T10" fmla="*/ 324 w 1083"/>
                <a:gd name="T11" fmla="*/ 2 h 622"/>
                <a:gd name="T12" fmla="*/ 324 w 1083"/>
                <a:gd name="T13" fmla="*/ 2 h 622"/>
                <a:gd name="T14" fmla="*/ 176 w 1083"/>
                <a:gd name="T15" fmla="*/ 67 h 622"/>
                <a:gd name="T16" fmla="*/ 31 w 1083"/>
                <a:gd name="T17" fmla="*/ 130 h 622"/>
                <a:gd name="T18" fmla="*/ 16 w 1083"/>
                <a:gd name="T19" fmla="*/ 287 h 622"/>
                <a:gd name="T20" fmla="*/ 0 w 1083"/>
                <a:gd name="T21" fmla="*/ 447 h 622"/>
                <a:gd name="T22" fmla="*/ 0 w 1083"/>
                <a:gd name="T23" fmla="*/ 447 h 622"/>
                <a:gd name="T24" fmla="*/ 540 w 1083"/>
                <a:gd name="T25" fmla="*/ 622 h 622"/>
                <a:gd name="T26" fmla="*/ 1083 w 1083"/>
                <a:gd name="T27" fmla="*/ 445 h 622"/>
                <a:gd name="T28" fmla="*/ 935 w 1083"/>
                <a:gd name="T29" fmla="*/ 381 h 622"/>
                <a:gd name="T30" fmla="*/ 791 w 1083"/>
                <a:gd name="T31" fmla="*/ 31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3" h="622">
                  <a:moveTo>
                    <a:pt x="791" y="318"/>
                  </a:moveTo>
                  <a:cubicBezTo>
                    <a:pt x="776" y="161"/>
                    <a:pt x="776" y="161"/>
                    <a:pt x="776" y="161"/>
                  </a:cubicBezTo>
                  <a:cubicBezTo>
                    <a:pt x="760" y="0"/>
                    <a:pt x="760" y="0"/>
                    <a:pt x="760" y="0"/>
                  </a:cubicBezTo>
                  <a:cubicBezTo>
                    <a:pt x="760" y="0"/>
                    <a:pt x="760" y="0"/>
                    <a:pt x="760" y="0"/>
                  </a:cubicBezTo>
                  <a:cubicBezTo>
                    <a:pt x="698" y="45"/>
                    <a:pt x="622" y="72"/>
                    <a:pt x="540" y="72"/>
                  </a:cubicBezTo>
                  <a:cubicBezTo>
                    <a:pt x="459" y="72"/>
                    <a:pt x="385" y="46"/>
                    <a:pt x="324" y="2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152" y="557"/>
                    <a:pt x="338" y="622"/>
                    <a:pt x="540" y="622"/>
                  </a:cubicBezTo>
                  <a:cubicBezTo>
                    <a:pt x="743" y="622"/>
                    <a:pt x="930" y="556"/>
                    <a:pt x="1083" y="445"/>
                  </a:cubicBezTo>
                  <a:cubicBezTo>
                    <a:pt x="935" y="381"/>
                    <a:pt x="935" y="381"/>
                    <a:pt x="935" y="381"/>
                  </a:cubicBezTo>
                  <a:lnTo>
                    <a:pt x="791" y="318"/>
                  </a:ln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41"/>
            <p:cNvSpPr>
              <a:spLocks/>
            </p:cNvSpPr>
            <p:nvPr/>
          </p:nvSpPr>
          <p:spPr bwMode="auto">
            <a:xfrm>
              <a:off x="4984320" y="2134150"/>
              <a:ext cx="1517734" cy="2229860"/>
            </a:xfrm>
            <a:custGeom>
              <a:avLst/>
              <a:gdLst>
                <a:gd name="T0" fmla="*/ 701 w 701"/>
                <a:gd name="T1" fmla="*/ 286 h 1030"/>
                <a:gd name="T2" fmla="*/ 655 w 701"/>
                <a:gd name="T3" fmla="*/ 0 h 1030"/>
                <a:gd name="T4" fmla="*/ 655 w 701"/>
                <a:gd name="T5" fmla="*/ 0 h 1030"/>
                <a:gd name="T6" fmla="*/ 548 w 701"/>
                <a:gd name="T7" fmla="*/ 120 h 1030"/>
                <a:gd name="T8" fmla="*/ 444 w 701"/>
                <a:gd name="T9" fmla="*/ 238 h 1030"/>
                <a:gd name="T10" fmla="*/ 290 w 701"/>
                <a:gd name="T11" fmla="*/ 204 h 1030"/>
                <a:gd name="T12" fmla="*/ 132 w 701"/>
                <a:gd name="T13" fmla="*/ 169 h 1030"/>
                <a:gd name="T14" fmla="*/ 132 w 701"/>
                <a:gd name="T15" fmla="*/ 169 h 1030"/>
                <a:gd name="T16" fmla="*/ 151 w 701"/>
                <a:gd name="T17" fmla="*/ 286 h 1030"/>
                <a:gd name="T18" fmla="*/ 0 w 701"/>
                <a:gd name="T19" fmla="*/ 585 h 1030"/>
                <a:gd name="T20" fmla="*/ 0 w 701"/>
                <a:gd name="T21" fmla="*/ 585 h 1030"/>
                <a:gd name="T22" fmla="*/ 16 w 701"/>
                <a:gd name="T23" fmla="*/ 746 h 1030"/>
                <a:gd name="T24" fmla="*/ 31 w 701"/>
                <a:gd name="T25" fmla="*/ 903 h 1030"/>
                <a:gd name="T26" fmla="*/ 175 w 701"/>
                <a:gd name="T27" fmla="*/ 966 h 1030"/>
                <a:gd name="T28" fmla="*/ 323 w 701"/>
                <a:gd name="T29" fmla="*/ 1030 h 1030"/>
                <a:gd name="T30" fmla="*/ 701 w 701"/>
                <a:gd name="T31" fmla="*/ 28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1" h="1030">
                  <a:moveTo>
                    <a:pt x="701" y="286"/>
                  </a:moveTo>
                  <a:cubicBezTo>
                    <a:pt x="701" y="186"/>
                    <a:pt x="685" y="90"/>
                    <a:pt x="655" y="0"/>
                  </a:cubicBezTo>
                  <a:cubicBezTo>
                    <a:pt x="655" y="0"/>
                    <a:pt x="655" y="0"/>
                    <a:pt x="655" y="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444" y="238"/>
                    <a:pt x="444" y="238"/>
                    <a:pt x="444" y="238"/>
                  </a:cubicBezTo>
                  <a:cubicBezTo>
                    <a:pt x="290" y="204"/>
                    <a:pt x="290" y="204"/>
                    <a:pt x="290" y="204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44" y="206"/>
                    <a:pt x="151" y="245"/>
                    <a:pt x="151" y="286"/>
                  </a:cubicBezTo>
                  <a:cubicBezTo>
                    <a:pt x="151" y="409"/>
                    <a:pt x="91" y="517"/>
                    <a:pt x="0" y="585"/>
                  </a:cubicBezTo>
                  <a:cubicBezTo>
                    <a:pt x="0" y="585"/>
                    <a:pt x="0" y="585"/>
                    <a:pt x="0" y="585"/>
                  </a:cubicBezTo>
                  <a:cubicBezTo>
                    <a:pt x="16" y="746"/>
                    <a:pt x="16" y="746"/>
                    <a:pt x="16" y="746"/>
                  </a:cubicBezTo>
                  <a:cubicBezTo>
                    <a:pt x="31" y="903"/>
                    <a:pt x="31" y="903"/>
                    <a:pt x="31" y="903"/>
                  </a:cubicBezTo>
                  <a:cubicBezTo>
                    <a:pt x="175" y="966"/>
                    <a:pt x="175" y="966"/>
                    <a:pt x="175" y="966"/>
                  </a:cubicBezTo>
                  <a:cubicBezTo>
                    <a:pt x="323" y="1030"/>
                    <a:pt x="323" y="1030"/>
                    <a:pt x="323" y="1030"/>
                  </a:cubicBezTo>
                  <a:cubicBezTo>
                    <a:pt x="552" y="862"/>
                    <a:pt x="701" y="592"/>
                    <a:pt x="701" y="286"/>
                  </a:cubicBezTo>
                  <a:close/>
                </a:path>
              </a:pathLst>
            </a:custGeom>
            <a:solidFill>
              <a:srgbClr val="DAEA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42"/>
            <p:cNvSpPr>
              <a:spLocks/>
            </p:cNvSpPr>
            <p:nvPr/>
          </p:nvSpPr>
          <p:spPr bwMode="auto">
            <a:xfrm>
              <a:off x="4504071" y="759390"/>
              <a:ext cx="1898085" cy="1889836"/>
            </a:xfrm>
            <a:custGeom>
              <a:avLst/>
              <a:gdLst>
                <a:gd name="T0" fmla="*/ 161 w 877"/>
                <a:gd name="T1" fmla="*/ 275 h 873"/>
                <a:gd name="T2" fmla="*/ 82 w 877"/>
                <a:gd name="T3" fmla="*/ 411 h 873"/>
                <a:gd name="T4" fmla="*/ 0 w 877"/>
                <a:gd name="T5" fmla="*/ 550 h 873"/>
                <a:gd name="T6" fmla="*/ 0 w 877"/>
                <a:gd name="T7" fmla="*/ 550 h 873"/>
                <a:gd name="T8" fmla="*/ 2 w 877"/>
                <a:gd name="T9" fmla="*/ 550 h 873"/>
                <a:gd name="T10" fmla="*/ 354 w 877"/>
                <a:gd name="T11" fmla="*/ 804 h 873"/>
                <a:gd name="T12" fmla="*/ 354 w 877"/>
                <a:gd name="T13" fmla="*/ 804 h 873"/>
                <a:gd name="T14" fmla="*/ 512 w 877"/>
                <a:gd name="T15" fmla="*/ 839 h 873"/>
                <a:gd name="T16" fmla="*/ 666 w 877"/>
                <a:gd name="T17" fmla="*/ 873 h 873"/>
                <a:gd name="T18" fmla="*/ 770 w 877"/>
                <a:gd name="T19" fmla="*/ 755 h 873"/>
                <a:gd name="T20" fmla="*/ 877 w 877"/>
                <a:gd name="T21" fmla="*/ 635 h 873"/>
                <a:gd name="T22" fmla="*/ 877 w 877"/>
                <a:gd name="T23" fmla="*/ 635 h 873"/>
                <a:gd name="T24" fmla="*/ 2 w 877"/>
                <a:gd name="T25" fmla="*/ 0 h 873"/>
                <a:gd name="T26" fmla="*/ 0 w 877"/>
                <a:gd name="T27" fmla="*/ 0 h 873"/>
                <a:gd name="T28" fmla="*/ 82 w 877"/>
                <a:gd name="T29" fmla="*/ 139 h 873"/>
                <a:gd name="T30" fmla="*/ 161 w 877"/>
                <a:gd name="T31" fmla="*/ 275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7" h="873">
                  <a:moveTo>
                    <a:pt x="161" y="275"/>
                  </a:moveTo>
                  <a:cubicBezTo>
                    <a:pt x="82" y="411"/>
                    <a:pt x="82" y="411"/>
                    <a:pt x="82" y="411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1" y="550"/>
                    <a:pt x="1" y="550"/>
                    <a:pt x="2" y="550"/>
                  </a:cubicBezTo>
                  <a:cubicBezTo>
                    <a:pt x="166" y="550"/>
                    <a:pt x="305" y="657"/>
                    <a:pt x="354" y="804"/>
                  </a:cubicBezTo>
                  <a:cubicBezTo>
                    <a:pt x="354" y="804"/>
                    <a:pt x="354" y="804"/>
                    <a:pt x="354" y="804"/>
                  </a:cubicBezTo>
                  <a:cubicBezTo>
                    <a:pt x="512" y="839"/>
                    <a:pt x="512" y="839"/>
                    <a:pt x="512" y="839"/>
                  </a:cubicBezTo>
                  <a:cubicBezTo>
                    <a:pt x="666" y="873"/>
                    <a:pt x="666" y="873"/>
                    <a:pt x="666" y="873"/>
                  </a:cubicBezTo>
                  <a:cubicBezTo>
                    <a:pt x="770" y="755"/>
                    <a:pt x="770" y="755"/>
                    <a:pt x="770" y="755"/>
                  </a:cubicBezTo>
                  <a:cubicBezTo>
                    <a:pt x="877" y="635"/>
                    <a:pt x="877" y="635"/>
                    <a:pt x="877" y="635"/>
                  </a:cubicBezTo>
                  <a:cubicBezTo>
                    <a:pt x="877" y="635"/>
                    <a:pt x="877" y="635"/>
                    <a:pt x="877" y="635"/>
                  </a:cubicBezTo>
                  <a:cubicBezTo>
                    <a:pt x="757" y="266"/>
                    <a:pt x="41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161" y="275"/>
                    <a:pt x="161" y="275"/>
                    <a:pt x="161" y="275"/>
                  </a:cubicBezTo>
                </a:path>
              </a:pathLst>
            </a:custGeom>
            <a:solidFill>
              <a:srgbClr val="FF3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43"/>
            <p:cNvSpPr>
              <a:spLocks/>
            </p:cNvSpPr>
            <p:nvPr/>
          </p:nvSpPr>
          <p:spPr bwMode="auto">
            <a:xfrm>
              <a:off x="2514336" y="1993008"/>
              <a:ext cx="1525983" cy="2375585"/>
            </a:xfrm>
            <a:custGeom>
              <a:avLst/>
              <a:gdLst>
                <a:gd name="T0" fmla="*/ 397 w 705"/>
                <a:gd name="T1" fmla="*/ 937 h 1097"/>
                <a:gd name="T2" fmla="*/ 412 w 705"/>
                <a:gd name="T3" fmla="*/ 780 h 1097"/>
                <a:gd name="T4" fmla="*/ 557 w 705"/>
                <a:gd name="T5" fmla="*/ 717 h 1097"/>
                <a:gd name="T6" fmla="*/ 705 w 705"/>
                <a:gd name="T7" fmla="*/ 652 h 1097"/>
                <a:gd name="T8" fmla="*/ 705 w 705"/>
                <a:gd name="T9" fmla="*/ 652 h 1097"/>
                <a:gd name="T10" fmla="*/ 550 w 705"/>
                <a:gd name="T11" fmla="*/ 351 h 1097"/>
                <a:gd name="T12" fmla="*/ 567 w 705"/>
                <a:gd name="T13" fmla="*/ 238 h 1097"/>
                <a:gd name="T14" fmla="*/ 460 w 705"/>
                <a:gd name="T15" fmla="*/ 117 h 1097"/>
                <a:gd name="T16" fmla="*/ 356 w 705"/>
                <a:gd name="T17" fmla="*/ 0 h 1097"/>
                <a:gd name="T18" fmla="*/ 202 w 705"/>
                <a:gd name="T19" fmla="*/ 34 h 1097"/>
                <a:gd name="T20" fmla="*/ 45 w 705"/>
                <a:gd name="T21" fmla="*/ 68 h 1097"/>
                <a:gd name="T22" fmla="*/ 45 w 705"/>
                <a:gd name="T23" fmla="*/ 68 h 1097"/>
                <a:gd name="T24" fmla="*/ 0 w 705"/>
                <a:gd name="T25" fmla="*/ 351 h 1097"/>
                <a:gd name="T26" fmla="*/ 381 w 705"/>
                <a:gd name="T27" fmla="*/ 1097 h 1097"/>
                <a:gd name="T28" fmla="*/ 381 w 705"/>
                <a:gd name="T29" fmla="*/ 1097 h 1097"/>
                <a:gd name="T30" fmla="*/ 397 w 705"/>
                <a:gd name="T31" fmla="*/ 937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5" h="1097">
                  <a:moveTo>
                    <a:pt x="397" y="937"/>
                  </a:moveTo>
                  <a:cubicBezTo>
                    <a:pt x="412" y="780"/>
                    <a:pt x="412" y="780"/>
                    <a:pt x="412" y="780"/>
                  </a:cubicBezTo>
                  <a:cubicBezTo>
                    <a:pt x="557" y="717"/>
                    <a:pt x="557" y="717"/>
                    <a:pt x="557" y="717"/>
                  </a:cubicBezTo>
                  <a:cubicBezTo>
                    <a:pt x="705" y="652"/>
                    <a:pt x="705" y="652"/>
                    <a:pt x="705" y="652"/>
                  </a:cubicBezTo>
                  <a:cubicBezTo>
                    <a:pt x="705" y="652"/>
                    <a:pt x="705" y="652"/>
                    <a:pt x="705" y="652"/>
                  </a:cubicBezTo>
                  <a:cubicBezTo>
                    <a:pt x="611" y="585"/>
                    <a:pt x="550" y="475"/>
                    <a:pt x="550" y="351"/>
                  </a:cubicBezTo>
                  <a:cubicBezTo>
                    <a:pt x="550" y="312"/>
                    <a:pt x="556" y="274"/>
                    <a:pt x="567" y="238"/>
                  </a:cubicBezTo>
                  <a:cubicBezTo>
                    <a:pt x="460" y="117"/>
                    <a:pt x="460" y="117"/>
                    <a:pt x="460" y="117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02" y="34"/>
                    <a:pt x="202" y="34"/>
                    <a:pt x="202" y="34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16" y="157"/>
                    <a:pt x="0" y="252"/>
                    <a:pt x="0" y="351"/>
                  </a:cubicBezTo>
                  <a:cubicBezTo>
                    <a:pt x="0" y="658"/>
                    <a:pt x="150" y="930"/>
                    <a:pt x="381" y="1097"/>
                  </a:cubicBezTo>
                  <a:cubicBezTo>
                    <a:pt x="381" y="1097"/>
                    <a:pt x="381" y="1097"/>
                    <a:pt x="381" y="1097"/>
                  </a:cubicBezTo>
                  <a:cubicBezTo>
                    <a:pt x="397" y="937"/>
                    <a:pt x="397" y="937"/>
                    <a:pt x="397" y="937"/>
                  </a:cubicBezTo>
                </a:path>
              </a:pathLst>
            </a:custGeom>
            <a:solidFill>
              <a:srgbClr val="9DB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45"/>
            <p:cNvSpPr>
              <a:spLocks/>
            </p:cNvSpPr>
            <p:nvPr/>
          </p:nvSpPr>
          <p:spPr bwMode="auto">
            <a:xfrm>
              <a:off x="4504071" y="1915104"/>
              <a:ext cx="1894419" cy="734122"/>
            </a:xfrm>
            <a:custGeom>
              <a:avLst/>
              <a:gdLst>
                <a:gd name="T0" fmla="*/ 666 w 875"/>
                <a:gd name="T1" fmla="*/ 339 h 339"/>
                <a:gd name="T2" fmla="*/ 770 w 875"/>
                <a:gd name="T3" fmla="*/ 221 h 339"/>
                <a:gd name="T4" fmla="*/ 875 w 875"/>
                <a:gd name="T5" fmla="*/ 104 h 339"/>
                <a:gd name="T6" fmla="*/ 762 w 875"/>
                <a:gd name="T7" fmla="*/ 216 h 339"/>
                <a:gd name="T8" fmla="*/ 660 w 875"/>
                <a:gd name="T9" fmla="*/ 321 h 339"/>
                <a:gd name="T10" fmla="*/ 515 w 875"/>
                <a:gd name="T11" fmla="*/ 290 h 339"/>
                <a:gd name="T12" fmla="*/ 366 w 875"/>
                <a:gd name="T13" fmla="*/ 257 h 339"/>
                <a:gd name="T14" fmla="*/ 27 w 875"/>
                <a:gd name="T15" fmla="*/ 1 h 339"/>
                <a:gd name="T16" fmla="*/ 9 w 875"/>
                <a:gd name="T17" fmla="*/ 0 h 339"/>
                <a:gd name="T18" fmla="*/ 0 w 875"/>
                <a:gd name="T19" fmla="*/ 16 h 339"/>
                <a:gd name="T20" fmla="*/ 354 w 875"/>
                <a:gd name="T21" fmla="*/ 270 h 339"/>
                <a:gd name="T22" fmla="*/ 354 w 875"/>
                <a:gd name="T23" fmla="*/ 270 h 339"/>
                <a:gd name="T24" fmla="*/ 512 w 875"/>
                <a:gd name="T25" fmla="*/ 305 h 339"/>
                <a:gd name="T26" fmla="*/ 666 w 875"/>
                <a:gd name="T27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5" h="339">
                  <a:moveTo>
                    <a:pt x="666" y="339"/>
                  </a:moveTo>
                  <a:cubicBezTo>
                    <a:pt x="770" y="221"/>
                    <a:pt x="770" y="221"/>
                    <a:pt x="770" y="221"/>
                  </a:cubicBezTo>
                  <a:cubicBezTo>
                    <a:pt x="875" y="104"/>
                    <a:pt x="875" y="104"/>
                    <a:pt x="875" y="104"/>
                  </a:cubicBezTo>
                  <a:cubicBezTo>
                    <a:pt x="762" y="216"/>
                    <a:pt x="762" y="216"/>
                    <a:pt x="762" y="216"/>
                  </a:cubicBezTo>
                  <a:cubicBezTo>
                    <a:pt x="660" y="321"/>
                    <a:pt x="660" y="321"/>
                    <a:pt x="660" y="321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14" y="111"/>
                    <a:pt x="181" y="11"/>
                    <a:pt x="27" y="1"/>
                  </a:cubicBezTo>
                  <a:cubicBezTo>
                    <a:pt x="21" y="1"/>
                    <a:pt x="15" y="0"/>
                    <a:pt x="9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7" y="15"/>
                    <a:pt x="302" y="114"/>
                    <a:pt x="354" y="270"/>
                  </a:cubicBezTo>
                  <a:cubicBezTo>
                    <a:pt x="354" y="270"/>
                    <a:pt x="354" y="270"/>
                    <a:pt x="354" y="270"/>
                  </a:cubicBezTo>
                  <a:cubicBezTo>
                    <a:pt x="512" y="305"/>
                    <a:pt x="512" y="305"/>
                    <a:pt x="512" y="305"/>
                  </a:cubicBezTo>
                  <a:cubicBezTo>
                    <a:pt x="666" y="339"/>
                    <a:pt x="666" y="339"/>
                    <a:pt x="666" y="339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46"/>
            <p:cNvSpPr>
              <a:spLocks/>
            </p:cNvSpPr>
            <p:nvPr/>
          </p:nvSpPr>
          <p:spPr bwMode="auto">
            <a:xfrm>
              <a:off x="4984320" y="2499835"/>
              <a:ext cx="691046" cy="1859591"/>
            </a:xfrm>
            <a:custGeom>
              <a:avLst/>
              <a:gdLst>
                <a:gd name="T0" fmla="*/ 31 w 319"/>
                <a:gd name="T1" fmla="*/ 734 h 859"/>
                <a:gd name="T2" fmla="*/ 175 w 319"/>
                <a:gd name="T3" fmla="*/ 797 h 859"/>
                <a:gd name="T4" fmla="*/ 319 w 319"/>
                <a:gd name="T5" fmla="*/ 859 h 859"/>
                <a:gd name="T6" fmla="*/ 177 w 319"/>
                <a:gd name="T7" fmla="*/ 787 h 859"/>
                <a:gd name="T8" fmla="*/ 46 w 319"/>
                <a:gd name="T9" fmla="*/ 723 h 859"/>
                <a:gd name="T10" fmla="*/ 31 w 319"/>
                <a:gd name="T11" fmla="*/ 575 h 859"/>
                <a:gd name="T12" fmla="*/ 16 w 319"/>
                <a:gd name="T13" fmla="*/ 423 h 859"/>
                <a:gd name="T14" fmla="*/ 155 w 319"/>
                <a:gd name="T15" fmla="*/ 22 h 859"/>
                <a:gd name="T16" fmla="*/ 150 w 319"/>
                <a:gd name="T17" fmla="*/ 4 h 859"/>
                <a:gd name="T18" fmla="*/ 132 w 319"/>
                <a:gd name="T19" fmla="*/ 0 h 859"/>
                <a:gd name="T20" fmla="*/ 0 w 319"/>
                <a:gd name="T21" fmla="*/ 416 h 859"/>
                <a:gd name="T22" fmla="*/ 0 w 319"/>
                <a:gd name="T23" fmla="*/ 416 h 859"/>
                <a:gd name="T24" fmla="*/ 15 w 319"/>
                <a:gd name="T25" fmla="*/ 577 h 859"/>
                <a:gd name="T26" fmla="*/ 31 w 319"/>
                <a:gd name="T27" fmla="*/ 734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9" h="859">
                  <a:moveTo>
                    <a:pt x="31" y="734"/>
                  </a:moveTo>
                  <a:cubicBezTo>
                    <a:pt x="175" y="797"/>
                    <a:pt x="175" y="797"/>
                    <a:pt x="175" y="797"/>
                  </a:cubicBezTo>
                  <a:cubicBezTo>
                    <a:pt x="319" y="859"/>
                    <a:pt x="319" y="859"/>
                    <a:pt x="319" y="859"/>
                  </a:cubicBezTo>
                  <a:cubicBezTo>
                    <a:pt x="177" y="787"/>
                    <a:pt x="177" y="787"/>
                    <a:pt x="177" y="787"/>
                  </a:cubicBezTo>
                  <a:cubicBezTo>
                    <a:pt x="46" y="723"/>
                    <a:pt x="46" y="723"/>
                    <a:pt x="46" y="723"/>
                  </a:cubicBezTo>
                  <a:cubicBezTo>
                    <a:pt x="31" y="575"/>
                    <a:pt x="31" y="575"/>
                    <a:pt x="31" y="575"/>
                  </a:cubicBezTo>
                  <a:cubicBezTo>
                    <a:pt x="16" y="423"/>
                    <a:pt x="16" y="423"/>
                    <a:pt x="16" y="423"/>
                  </a:cubicBezTo>
                  <a:cubicBezTo>
                    <a:pt x="139" y="328"/>
                    <a:pt x="193" y="171"/>
                    <a:pt x="155" y="22"/>
                  </a:cubicBezTo>
                  <a:cubicBezTo>
                    <a:pt x="153" y="16"/>
                    <a:pt x="152" y="10"/>
                    <a:pt x="150" y="4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1" y="149"/>
                    <a:pt x="132" y="318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15" y="577"/>
                    <a:pt x="15" y="577"/>
                    <a:pt x="15" y="577"/>
                  </a:cubicBezTo>
                  <a:lnTo>
                    <a:pt x="31" y="734"/>
                  </a:lnTo>
                  <a:close/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47"/>
            <p:cNvSpPr>
              <a:spLocks/>
            </p:cNvSpPr>
            <p:nvPr/>
          </p:nvSpPr>
          <p:spPr bwMode="auto">
            <a:xfrm>
              <a:off x="3341025" y="3400761"/>
              <a:ext cx="1647878" cy="958666"/>
            </a:xfrm>
            <a:custGeom>
              <a:avLst/>
              <a:gdLst>
                <a:gd name="T0" fmla="*/ 30 w 761"/>
                <a:gd name="T1" fmla="*/ 130 h 443"/>
                <a:gd name="T2" fmla="*/ 15 w 761"/>
                <a:gd name="T3" fmla="*/ 287 h 443"/>
                <a:gd name="T4" fmla="*/ 0 w 761"/>
                <a:gd name="T5" fmla="*/ 443 h 443"/>
                <a:gd name="T6" fmla="*/ 25 w 761"/>
                <a:gd name="T7" fmla="*/ 286 h 443"/>
                <a:gd name="T8" fmla="*/ 45 w 761"/>
                <a:gd name="T9" fmla="*/ 141 h 443"/>
                <a:gd name="T10" fmla="*/ 181 w 761"/>
                <a:gd name="T11" fmla="*/ 82 h 443"/>
                <a:gd name="T12" fmla="*/ 321 w 761"/>
                <a:gd name="T13" fmla="*/ 21 h 443"/>
                <a:gd name="T14" fmla="*/ 745 w 761"/>
                <a:gd name="T15" fmla="*/ 28 h 443"/>
                <a:gd name="T16" fmla="*/ 761 w 761"/>
                <a:gd name="T17" fmla="*/ 18 h 443"/>
                <a:gd name="T18" fmla="*/ 759 w 761"/>
                <a:gd name="T19" fmla="*/ 0 h 443"/>
                <a:gd name="T20" fmla="*/ 323 w 761"/>
                <a:gd name="T21" fmla="*/ 2 h 443"/>
                <a:gd name="T22" fmla="*/ 323 w 761"/>
                <a:gd name="T23" fmla="*/ 2 h 443"/>
                <a:gd name="T24" fmla="*/ 174 w 761"/>
                <a:gd name="T25" fmla="*/ 67 h 443"/>
                <a:gd name="T26" fmla="*/ 30 w 761"/>
                <a:gd name="T27" fmla="*/ 13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1" h="443">
                  <a:moveTo>
                    <a:pt x="30" y="130"/>
                  </a:moveTo>
                  <a:cubicBezTo>
                    <a:pt x="15" y="287"/>
                    <a:pt x="15" y="287"/>
                    <a:pt x="15" y="287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25" y="286"/>
                    <a:pt x="25" y="286"/>
                    <a:pt x="25" y="28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181" y="82"/>
                    <a:pt x="181" y="82"/>
                    <a:pt x="181" y="82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449" y="108"/>
                    <a:pt x="615" y="111"/>
                    <a:pt x="745" y="28"/>
                  </a:cubicBezTo>
                  <a:cubicBezTo>
                    <a:pt x="750" y="25"/>
                    <a:pt x="755" y="22"/>
                    <a:pt x="761" y="18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633" y="93"/>
                    <a:pt x="456" y="98"/>
                    <a:pt x="323" y="2"/>
                  </a:cubicBezTo>
                  <a:cubicBezTo>
                    <a:pt x="323" y="2"/>
                    <a:pt x="323" y="2"/>
                    <a:pt x="323" y="2"/>
                  </a:cubicBezTo>
                  <a:cubicBezTo>
                    <a:pt x="174" y="67"/>
                    <a:pt x="174" y="67"/>
                    <a:pt x="174" y="67"/>
                  </a:cubicBezTo>
                  <a:lnTo>
                    <a:pt x="30" y="130"/>
                  </a:lnTo>
                  <a:close/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48"/>
            <p:cNvSpPr>
              <a:spLocks/>
            </p:cNvSpPr>
            <p:nvPr/>
          </p:nvSpPr>
          <p:spPr bwMode="auto">
            <a:xfrm>
              <a:off x="2619734" y="1993008"/>
              <a:ext cx="1420585" cy="1428833"/>
            </a:xfrm>
            <a:custGeom>
              <a:avLst/>
              <a:gdLst>
                <a:gd name="T0" fmla="*/ 307 w 656"/>
                <a:gd name="T1" fmla="*/ 0 h 660"/>
                <a:gd name="T2" fmla="*/ 153 w 656"/>
                <a:gd name="T3" fmla="*/ 34 h 660"/>
                <a:gd name="T4" fmla="*/ 0 w 656"/>
                <a:gd name="T5" fmla="*/ 67 h 660"/>
                <a:gd name="T6" fmla="*/ 157 w 656"/>
                <a:gd name="T7" fmla="*/ 43 h 660"/>
                <a:gd name="T8" fmla="*/ 301 w 656"/>
                <a:gd name="T9" fmla="*/ 17 h 660"/>
                <a:gd name="T10" fmla="*/ 399 w 656"/>
                <a:gd name="T11" fmla="*/ 128 h 660"/>
                <a:gd name="T12" fmla="*/ 501 w 656"/>
                <a:gd name="T13" fmla="*/ 242 h 660"/>
                <a:gd name="T14" fmla="*/ 624 w 656"/>
                <a:gd name="T15" fmla="*/ 649 h 660"/>
                <a:gd name="T16" fmla="*/ 639 w 656"/>
                <a:gd name="T17" fmla="*/ 660 h 660"/>
                <a:gd name="T18" fmla="*/ 656 w 656"/>
                <a:gd name="T19" fmla="*/ 652 h 660"/>
                <a:gd name="T20" fmla="*/ 519 w 656"/>
                <a:gd name="T21" fmla="*/ 238 h 660"/>
                <a:gd name="T22" fmla="*/ 518 w 656"/>
                <a:gd name="T23" fmla="*/ 238 h 660"/>
                <a:gd name="T24" fmla="*/ 411 w 656"/>
                <a:gd name="T25" fmla="*/ 117 h 660"/>
                <a:gd name="T26" fmla="*/ 307 w 656"/>
                <a:gd name="T27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6" h="660">
                  <a:moveTo>
                    <a:pt x="307" y="0"/>
                  </a:moveTo>
                  <a:cubicBezTo>
                    <a:pt x="153" y="34"/>
                    <a:pt x="153" y="34"/>
                    <a:pt x="153" y="3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501" y="242"/>
                    <a:pt x="501" y="242"/>
                    <a:pt x="501" y="242"/>
                  </a:cubicBezTo>
                  <a:cubicBezTo>
                    <a:pt x="457" y="391"/>
                    <a:pt x="506" y="550"/>
                    <a:pt x="624" y="649"/>
                  </a:cubicBezTo>
                  <a:cubicBezTo>
                    <a:pt x="629" y="652"/>
                    <a:pt x="634" y="656"/>
                    <a:pt x="639" y="660"/>
                  </a:cubicBezTo>
                  <a:cubicBezTo>
                    <a:pt x="656" y="652"/>
                    <a:pt x="656" y="652"/>
                    <a:pt x="656" y="652"/>
                  </a:cubicBezTo>
                  <a:cubicBezTo>
                    <a:pt x="528" y="561"/>
                    <a:pt x="469" y="395"/>
                    <a:pt x="519" y="238"/>
                  </a:cubicBezTo>
                  <a:cubicBezTo>
                    <a:pt x="518" y="238"/>
                    <a:pt x="518" y="238"/>
                    <a:pt x="518" y="238"/>
                  </a:cubicBezTo>
                  <a:cubicBezTo>
                    <a:pt x="411" y="117"/>
                    <a:pt x="411" y="117"/>
                    <a:pt x="411" y="117"/>
                  </a:cubicBezTo>
                  <a:cubicBezTo>
                    <a:pt x="307" y="0"/>
                    <a:pt x="307" y="0"/>
                    <a:pt x="307" y="0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49"/>
            <p:cNvSpPr>
              <a:spLocks noEditPoints="1"/>
            </p:cNvSpPr>
            <p:nvPr/>
          </p:nvSpPr>
          <p:spPr bwMode="auto">
            <a:xfrm>
              <a:off x="4504071" y="767639"/>
              <a:ext cx="348272" cy="1182293"/>
            </a:xfrm>
            <a:custGeom>
              <a:avLst/>
              <a:gdLst>
                <a:gd name="T0" fmla="*/ 0 w 380"/>
                <a:gd name="T1" fmla="*/ 1290 h 1290"/>
                <a:gd name="T2" fmla="*/ 0 w 380"/>
                <a:gd name="T3" fmla="*/ 1290 h 1290"/>
                <a:gd name="T4" fmla="*/ 0 w 380"/>
                <a:gd name="T5" fmla="*/ 1290 h 1290"/>
                <a:gd name="T6" fmla="*/ 0 w 380"/>
                <a:gd name="T7" fmla="*/ 1290 h 1290"/>
                <a:gd name="T8" fmla="*/ 0 w 380"/>
                <a:gd name="T9" fmla="*/ 1290 h 1290"/>
                <a:gd name="T10" fmla="*/ 4 w 380"/>
                <a:gd name="T11" fmla="*/ 0 h 1290"/>
                <a:gd name="T12" fmla="*/ 4 w 380"/>
                <a:gd name="T13" fmla="*/ 0 h 1290"/>
                <a:gd name="T14" fmla="*/ 193 w 380"/>
                <a:gd name="T15" fmla="*/ 319 h 1290"/>
                <a:gd name="T16" fmla="*/ 380 w 380"/>
                <a:gd name="T17" fmla="*/ 640 h 1290"/>
                <a:gd name="T18" fmla="*/ 193 w 380"/>
                <a:gd name="T19" fmla="*/ 319 h 1290"/>
                <a:gd name="T20" fmla="*/ 4 w 380"/>
                <a:gd name="T21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1290">
                  <a:moveTo>
                    <a:pt x="0" y="1290"/>
                  </a:move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193" y="319"/>
                  </a:lnTo>
                  <a:lnTo>
                    <a:pt x="380" y="640"/>
                  </a:lnTo>
                  <a:lnTo>
                    <a:pt x="193" y="3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0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50"/>
            <p:cNvSpPr>
              <a:spLocks noEditPoints="1"/>
            </p:cNvSpPr>
            <p:nvPr/>
          </p:nvSpPr>
          <p:spPr bwMode="auto">
            <a:xfrm>
              <a:off x="4504071" y="767639"/>
              <a:ext cx="348272" cy="1182293"/>
            </a:xfrm>
            <a:custGeom>
              <a:avLst/>
              <a:gdLst>
                <a:gd name="T0" fmla="*/ 0 w 380"/>
                <a:gd name="T1" fmla="*/ 1290 h 1290"/>
                <a:gd name="T2" fmla="*/ 0 w 380"/>
                <a:gd name="T3" fmla="*/ 1290 h 1290"/>
                <a:gd name="T4" fmla="*/ 0 w 380"/>
                <a:gd name="T5" fmla="*/ 1290 h 1290"/>
                <a:gd name="T6" fmla="*/ 0 w 380"/>
                <a:gd name="T7" fmla="*/ 1290 h 1290"/>
                <a:gd name="T8" fmla="*/ 0 w 380"/>
                <a:gd name="T9" fmla="*/ 1290 h 1290"/>
                <a:gd name="T10" fmla="*/ 4 w 380"/>
                <a:gd name="T11" fmla="*/ 0 h 1290"/>
                <a:gd name="T12" fmla="*/ 4 w 380"/>
                <a:gd name="T13" fmla="*/ 0 h 1290"/>
                <a:gd name="T14" fmla="*/ 193 w 380"/>
                <a:gd name="T15" fmla="*/ 319 h 1290"/>
                <a:gd name="T16" fmla="*/ 380 w 380"/>
                <a:gd name="T17" fmla="*/ 640 h 1290"/>
                <a:gd name="T18" fmla="*/ 193 w 380"/>
                <a:gd name="T19" fmla="*/ 319 h 1290"/>
                <a:gd name="T20" fmla="*/ 4 w 380"/>
                <a:gd name="T21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1290">
                  <a:moveTo>
                    <a:pt x="0" y="1290"/>
                  </a:move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lnTo>
                    <a:pt x="0" y="1290"/>
                  </a:lnTo>
                  <a:moveTo>
                    <a:pt x="4" y="0"/>
                  </a:moveTo>
                  <a:lnTo>
                    <a:pt x="4" y="0"/>
                  </a:lnTo>
                  <a:lnTo>
                    <a:pt x="193" y="319"/>
                  </a:lnTo>
                  <a:lnTo>
                    <a:pt x="380" y="640"/>
                  </a:lnTo>
                  <a:lnTo>
                    <a:pt x="193" y="3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6" name="Freeform 51"/>
            <p:cNvSpPr>
              <a:spLocks/>
            </p:cNvSpPr>
            <p:nvPr/>
          </p:nvSpPr>
          <p:spPr bwMode="auto">
            <a:xfrm>
              <a:off x="3715875" y="2477839"/>
              <a:ext cx="25662" cy="31161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12 w 12"/>
                <a:gd name="T5" fmla="*/ 14 h 14"/>
                <a:gd name="T6" fmla="*/ 0 w 1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61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3" name="Freeform 52"/>
            <p:cNvSpPr>
              <a:spLocks/>
            </p:cNvSpPr>
            <p:nvPr/>
          </p:nvSpPr>
          <p:spPr bwMode="auto">
            <a:xfrm>
              <a:off x="3715875" y="767639"/>
              <a:ext cx="1136468" cy="1741362"/>
            </a:xfrm>
            <a:custGeom>
              <a:avLst/>
              <a:gdLst>
                <a:gd name="T0" fmla="*/ 366 w 525"/>
                <a:gd name="T1" fmla="*/ 0 h 804"/>
                <a:gd name="T2" fmla="*/ 438 w 525"/>
                <a:gd name="T3" fmla="*/ 142 h 804"/>
                <a:gd name="T4" fmla="*/ 507 w 525"/>
                <a:gd name="T5" fmla="*/ 271 h 804"/>
                <a:gd name="T6" fmla="*/ 432 w 525"/>
                <a:gd name="T7" fmla="*/ 399 h 804"/>
                <a:gd name="T8" fmla="*/ 355 w 525"/>
                <a:gd name="T9" fmla="*/ 530 h 804"/>
                <a:gd name="T10" fmla="*/ 7 w 525"/>
                <a:gd name="T11" fmla="*/ 774 h 804"/>
                <a:gd name="T12" fmla="*/ 0 w 525"/>
                <a:gd name="T13" fmla="*/ 790 h 804"/>
                <a:gd name="T14" fmla="*/ 12 w 525"/>
                <a:gd name="T15" fmla="*/ 804 h 804"/>
                <a:gd name="T16" fmla="*/ 364 w 525"/>
                <a:gd name="T17" fmla="*/ 546 h 804"/>
                <a:gd name="T18" fmla="*/ 364 w 525"/>
                <a:gd name="T19" fmla="*/ 546 h 804"/>
                <a:gd name="T20" fmla="*/ 446 w 525"/>
                <a:gd name="T21" fmla="*/ 407 h 804"/>
                <a:gd name="T22" fmla="*/ 525 w 525"/>
                <a:gd name="T23" fmla="*/ 271 h 804"/>
                <a:gd name="T24" fmla="*/ 446 w 525"/>
                <a:gd name="T25" fmla="*/ 135 h 804"/>
                <a:gd name="T26" fmla="*/ 366 w 525"/>
                <a:gd name="T27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5" h="804">
                  <a:moveTo>
                    <a:pt x="366" y="0"/>
                  </a:moveTo>
                  <a:cubicBezTo>
                    <a:pt x="438" y="142"/>
                    <a:pt x="438" y="142"/>
                    <a:pt x="438" y="142"/>
                  </a:cubicBezTo>
                  <a:cubicBezTo>
                    <a:pt x="507" y="271"/>
                    <a:pt x="507" y="271"/>
                    <a:pt x="507" y="271"/>
                  </a:cubicBezTo>
                  <a:cubicBezTo>
                    <a:pt x="432" y="399"/>
                    <a:pt x="432" y="399"/>
                    <a:pt x="432" y="399"/>
                  </a:cubicBezTo>
                  <a:cubicBezTo>
                    <a:pt x="355" y="530"/>
                    <a:pt x="355" y="530"/>
                    <a:pt x="355" y="530"/>
                  </a:cubicBezTo>
                  <a:cubicBezTo>
                    <a:pt x="199" y="535"/>
                    <a:pt x="63" y="631"/>
                    <a:pt x="7" y="774"/>
                  </a:cubicBezTo>
                  <a:cubicBezTo>
                    <a:pt x="5" y="779"/>
                    <a:pt x="2" y="785"/>
                    <a:pt x="0" y="790"/>
                  </a:cubicBezTo>
                  <a:cubicBezTo>
                    <a:pt x="12" y="804"/>
                    <a:pt x="12" y="804"/>
                    <a:pt x="12" y="804"/>
                  </a:cubicBezTo>
                  <a:cubicBezTo>
                    <a:pt x="60" y="655"/>
                    <a:pt x="199" y="547"/>
                    <a:pt x="364" y="546"/>
                  </a:cubicBezTo>
                  <a:cubicBezTo>
                    <a:pt x="364" y="546"/>
                    <a:pt x="364" y="546"/>
                    <a:pt x="364" y="546"/>
                  </a:cubicBezTo>
                  <a:cubicBezTo>
                    <a:pt x="446" y="407"/>
                    <a:pt x="446" y="407"/>
                    <a:pt x="446" y="407"/>
                  </a:cubicBezTo>
                  <a:cubicBezTo>
                    <a:pt x="525" y="271"/>
                    <a:pt x="525" y="271"/>
                    <a:pt x="525" y="271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366" y="0"/>
                    <a:pt x="366" y="0"/>
                    <a:pt x="366" y="0"/>
                  </a:cubicBezTo>
                </a:path>
              </a:pathLst>
            </a:custGeom>
            <a:solidFill>
              <a:srgbClr val="231F20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5" name="Freeform 53"/>
            <p:cNvSpPr>
              <a:spLocks/>
            </p:cNvSpPr>
            <p:nvPr/>
          </p:nvSpPr>
          <p:spPr bwMode="auto">
            <a:xfrm>
              <a:off x="5804593" y="2798617"/>
              <a:ext cx="231876" cy="231876"/>
            </a:xfrm>
            <a:custGeom>
              <a:avLst/>
              <a:gdLst/>
              <a:ahLst/>
              <a:cxnLst/>
              <a:rect l="l" t="t" r="r" b="b"/>
              <a:pathLst>
                <a:path w="401638" h="401638">
                  <a:moveTo>
                    <a:pt x="199232" y="127000"/>
                  </a:moveTo>
                  <a:cubicBezTo>
                    <a:pt x="157586" y="127000"/>
                    <a:pt x="123825" y="159694"/>
                    <a:pt x="123825" y="200025"/>
                  </a:cubicBezTo>
                  <a:cubicBezTo>
                    <a:pt x="123825" y="240356"/>
                    <a:pt x="157586" y="273050"/>
                    <a:pt x="199232" y="273050"/>
                  </a:cubicBezTo>
                  <a:cubicBezTo>
                    <a:pt x="240878" y="273050"/>
                    <a:pt x="274639" y="240356"/>
                    <a:pt x="274639" y="200025"/>
                  </a:cubicBezTo>
                  <a:cubicBezTo>
                    <a:pt x="274639" y="159694"/>
                    <a:pt x="240878" y="127000"/>
                    <a:pt x="199232" y="127000"/>
                  </a:cubicBezTo>
                  <a:close/>
                  <a:moveTo>
                    <a:pt x="180174" y="0"/>
                  </a:moveTo>
                  <a:cubicBezTo>
                    <a:pt x="180174" y="0"/>
                    <a:pt x="180174" y="0"/>
                    <a:pt x="221464" y="0"/>
                  </a:cubicBezTo>
                  <a:cubicBezTo>
                    <a:pt x="225218" y="0"/>
                    <a:pt x="228971" y="3754"/>
                    <a:pt x="228971" y="7507"/>
                  </a:cubicBezTo>
                  <a:cubicBezTo>
                    <a:pt x="228971" y="7507"/>
                    <a:pt x="228971" y="7507"/>
                    <a:pt x="236479" y="56305"/>
                  </a:cubicBezTo>
                  <a:cubicBezTo>
                    <a:pt x="251493" y="60058"/>
                    <a:pt x="262754" y="67565"/>
                    <a:pt x="274015" y="75073"/>
                  </a:cubicBezTo>
                  <a:cubicBezTo>
                    <a:pt x="274015" y="75073"/>
                    <a:pt x="274015" y="75073"/>
                    <a:pt x="315305" y="45044"/>
                  </a:cubicBezTo>
                  <a:cubicBezTo>
                    <a:pt x="319058" y="41290"/>
                    <a:pt x="322812" y="41290"/>
                    <a:pt x="326566" y="45044"/>
                  </a:cubicBezTo>
                  <a:cubicBezTo>
                    <a:pt x="326566" y="45044"/>
                    <a:pt x="326566" y="45044"/>
                    <a:pt x="356595" y="75073"/>
                  </a:cubicBezTo>
                  <a:cubicBezTo>
                    <a:pt x="360348" y="75073"/>
                    <a:pt x="360348" y="82580"/>
                    <a:pt x="356595" y="86334"/>
                  </a:cubicBezTo>
                  <a:cubicBezTo>
                    <a:pt x="356595" y="86334"/>
                    <a:pt x="356595" y="86334"/>
                    <a:pt x="326566" y="123870"/>
                  </a:cubicBezTo>
                  <a:cubicBezTo>
                    <a:pt x="334073" y="138884"/>
                    <a:pt x="337827" y="150145"/>
                    <a:pt x="341580" y="165160"/>
                  </a:cubicBezTo>
                  <a:cubicBezTo>
                    <a:pt x="341580" y="165160"/>
                    <a:pt x="341580" y="165160"/>
                    <a:pt x="394131" y="172667"/>
                  </a:cubicBezTo>
                  <a:cubicBezTo>
                    <a:pt x="397885" y="172667"/>
                    <a:pt x="401638" y="176421"/>
                    <a:pt x="401638" y="180174"/>
                  </a:cubicBezTo>
                  <a:cubicBezTo>
                    <a:pt x="401638" y="180174"/>
                    <a:pt x="401638" y="180174"/>
                    <a:pt x="401638" y="221464"/>
                  </a:cubicBezTo>
                  <a:cubicBezTo>
                    <a:pt x="401638" y="225218"/>
                    <a:pt x="397885" y="228971"/>
                    <a:pt x="394131" y="228971"/>
                  </a:cubicBezTo>
                  <a:cubicBezTo>
                    <a:pt x="394131" y="228971"/>
                    <a:pt x="394131" y="228971"/>
                    <a:pt x="341580" y="236479"/>
                  </a:cubicBezTo>
                  <a:cubicBezTo>
                    <a:pt x="337827" y="251493"/>
                    <a:pt x="334073" y="262754"/>
                    <a:pt x="326566" y="277768"/>
                  </a:cubicBezTo>
                  <a:cubicBezTo>
                    <a:pt x="326566" y="277768"/>
                    <a:pt x="326566" y="277768"/>
                    <a:pt x="356595" y="319058"/>
                  </a:cubicBezTo>
                  <a:cubicBezTo>
                    <a:pt x="360348" y="319058"/>
                    <a:pt x="360348" y="326566"/>
                    <a:pt x="356595" y="326566"/>
                  </a:cubicBezTo>
                  <a:cubicBezTo>
                    <a:pt x="356595" y="326566"/>
                    <a:pt x="356595" y="326566"/>
                    <a:pt x="326566" y="356595"/>
                  </a:cubicBezTo>
                  <a:cubicBezTo>
                    <a:pt x="322812" y="360348"/>
                    <a:pt x="319058" y="360348"/>
                    <a:pt x="315305" y="356595"/>
                  </a:cubicBezTo>
                  <a:cubicBezTo>
                    <a:pt x="315305" y="356595"/>
                    <a:pt x="315305" y="356595"/>
                    <a:pt x="274015" y="326566"/>
                  </a:cubicBezTo>
                  <a:cubicBezTo>
                    <a:pt x="262754" y="334073"/>
                    <a:pt x="251493" y="341580"/>
                    <a:pt x="236479" y="345334"/>
                  </a:cubicBezTo>
                  <a:cubicBezTo>
                    <a:pt x="236479" y="345334"/>
                    <a:pt x="236479" y="345334"/>
                    <a:pt x="228971" y="394131"/>
                  </a:cubicBezTo>
                  <a:cubicBezTo>
                    <a:pt x="228971" y="397885"/>
                    <a:pt x="225218" y="401638"/>
                    <a:pt x="221464" y="401638"/>
                  </a:cubicBezTo>
                  <a:cubicBezTo>
                    <a:pt x="221464" y="401638"/>
                    <a:pt x="221464" y="401638"/>
                    <a:pt x="180174" y="401638"/>
                  </a:cubicBezTo>
                  <a:cubicBezTo>
                    <a:pt x="176421" y="401638"/>
                    <a:pt x="172667" y="397885"/>
                    <a:pt x="168913" y="394131"/>
                  </a:cubicBezTo>
                  <a:cubicBezTo>
                    <a:pt x="168913" y="394131"/>
                    <a:pt x="168913" y="394131"/>
                    <a:pt x="161406" y="345334"/>
                  </a:cubicBezTo>
                  <a:cubicBezTo>
                    <a:pt x="150145" y="341580"/>
                    <a:pt x="135131" y="334073"/>
                    <a:pt x="123870" y="326566"/>
                  </a:cubicBezTo>
                  <a:cubicBezTo>
                    <a:pt x="123870" y="326566"/>
                    <a:pt x="123870" y="326566"/>
                    <a:pt x="82580" y="356595"/>
                  </a:cubicBezTo>
                  <a:cubicBezTo>
                    <a:pt x="78826" y="360348"/>
                    <a:pt x="75073" y="360348"/>
                    <a:pt x="71319" y="356595"/>
                  </a:cubicBezTo>
                  <a:cubicBezTo>
                    <a:pt x="71319" y="356595"/>
                    <a:pt x="71319" y="356595"/>
                    <a:pt x="41290" y="326566"/>
                  </a:cubicBezTo>
                  <a:cubicBezTo>
                    <a:pt x="41290" y="326566"/>
                    <a:pt x="41290" y="319080"/>
                    <a:pt x="41290" y="319058"/>
                  </a:cubicBezTo>
                  <a:cubicBezTo>
                    <a:pt x="41290" y="319058"/>
                    <a:pt x="41290" y="319058"/>
                    <a:pt x="71319" y="277768"/>
                  </a:cubicBezTo>
                  <a:cubicBezTo>
                    <a:pt x="63812" y="262754"/>
                    <a:pt x="60058" y="251493"/>
                    <a:pt x="56305" y="236479"/>
                  </a:cubicBezTo>
                  <a:cubicBezTo>
                    <a:pt x="56305" y="236479"/>
                    <a:pt x="56305" y="236479"/>
                    <a:pt x="7508" y="228971"/>
                  </a:cubicBezTo>
                  <a:cubicBezTo>
                    <a:pt x="3754" y="228971"/>
                    <a:pt x="0" y="225218"/>
                    <a:pt x="0" y="221464"/>
                  </a:cubicBezTo>
                  <a:cubicBezTo>
                    <a:pt x="0" y="221464"/>
                    <a:pt x="0" y="221464"/>
                    <a:pt x="0" y="180174"/>
                  </a:cubicBezTo>
                  <a:cubicBezTo>
                    <a:pt x="0" y="176421"/>
                    <a:pt x="3754" y="172667"/>
                    <a:pt x="7508" y="172667"/>
                  </a:cubicBezTo>
                  <a:cubicBezTo>
                    <a:pt x="7508" y="172667"/>
                    <a:pt x="7508" y="172667"/>
                    <a:pt x="56305" y="165160"/>
                  </a:cubicBezTo>
                  <a:cubicBezTo>
                    <a:pt x="60058" y="150145"/>
                    <a:pt x="63812" y="138884"/>
                    <a:pt x="71319" y="123870"/>
                  </a:cubicBezTo>
                  <a:cubicBezTo>
                    <a:pt x="71319" y="123870"/>
                    <a:pt x="71319" y="123870"/>
                    <a:pt x="41290" y="86334"/>
                  </a:cubicBezTo>
                  <a:cubicBezTo>
                    <a:pt x="41290" y="82584"/>
                    <a:pt x="41290" y="75091"/>
                    <a:pt x="41290" y="75073"/>
                  </a:cubicBezTo>
                  <a:cubicBezTo>
                    <a:pt x="41290" y="75073"/>
                    <a:pt x="41290" y="75073"/>
                    <a:pt x="71319" y="45044"/>
                  </a:cubicBezTo>
                  <a:cubicBezTo>
                    <a:pt x="75073" y="41290"/>
                    <a:pt x="78826" y="41290"/>
                    <a:pt x="82580" y="45044"/>
                  </a:cubicBezTo>
                  <a:cubicBezTo>
                    <a:pt x="82580" y="45044"/>
                    <a:pt x="82580" y="45044"/>
                    <a:pt x="123870" y="75073"/>
                  </a:cubicBezTo>
                  <a:cubicBezTo>
                    <a:pt x="135131" y="67565"/>
                    <a:pt x="150145" y="60058"/>
                    <a:pt x="161406" y="56305"/>
                  </a:cubicBezTo>
                  <a:cubicBezTo>
                    <a:pt x="161406" y="56305"/>
                    <a:pt x="161406" y="56305"/>
                    <a:pt x="168913" y="7507"/>
                  </a:cubicBezTo>
                  <a:cubicBezTo>
                    <a:pt x="172667" y="3754"/>
                    <a:pt x="176421" y="0"/>
                    <a:pt x="180174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9" name="Freeform 55"/>
            <p:cNvSpPr>
              <a:spLocks/>
            </p:cNvSpPr>
            <p:nvPr/>
          </p:nvSpPr>
          <p:spPr bwMode="auto">
            <a:xfrm>
              <a:off x="3113731" y="3348521"/>
              <a:ext cx="252956" cy="155806"/>
            </a:xfrm>
            <a:custGeom>
              <a:avLst/>
              <a:gdLst/>
              <a:ahLst/>
              <a:cxnLst/>
              <a:rect l="l" t="t" r="r" b="b"/>
              <a:pathLst>
                <a:path w="438150" h="269875">
                  <a:moveTo>
                    <a:pt x="26557" y="37097"/>
                  </a:moveTo>
                  <a:cubicBezTo>
                    <a:pt x="22804" y="40857"/>
                    <a:pt x="22804" y="48377"/>
                    <a:pt x="30311" y="52137"/>
                  </a:cubicBezTo>
                  <a:cubicBezTo>
                    <a:pt x="30311" y="52137"/>
                    <a:pt x="30311" y="52137"/>
                    <a:pt x="135413" y="134854"/>
                  </a:cubicBezTo>
                  <a:cubicBezTo>
                    <a:pt x="135413" y="134854"/>
                    <a:pt x="135413" y="134854"/>
                    <a:pt x="22804" y="228851"/>
                  </a:cubicBezTo>
                  <a:cubicBezTo>
                    <a:pt x="19050" y="232611"/>
                    <a:pt x="19050" y="236371"/>
                    <a:pt x="22804" y="240130"/>
                  </a:cubicBezTo>
                  <a:cubicBezTo>
                    <a:pt x="26557" y="243890"/>
                    <a:pt x="30311" y="247650"/>
                    <a:pt x="34065" y="243890"/>
                  </a:cubicBezTo>
                  <a:cubicBezTo>
                    <a:pt x="34065" y="243890"/>
                    <a:pt x="34065" y="243890"/>
                    <a:pt x="150427" y="146133"/>
                  </a:cubicBezTo>
                  <a:cubicBezTo>
                    <a:pt x="150427" y="146133"/>
                    <a:pt x="150427" y="146133"/>
                    <a:pt x="210485" y="195012"/>
                  </a:cubicBezTo>
                  <a:cubicBezTo>
                    <a:pt x="214239" y="195012"/>
                    <a:pt x="214239" y="198772"/>
                    <a:pt x="217992" y="198772"/>
                  </a:cubicBezTo>
                  <a:lnTo>
                    <a:pt x="225500" y="195012"/>
                  </a:lnTo>
                  <a:cubicBezTo>
                    <a:pt x="225500" y="195012"/>
                    <a:pt x="225500" y="195012"/>
                    <a:pt x="289311" y="146133"/>
                  </a:cubicBezTo>
                  <a:cubicBezTo>
                    <a:pt x="289311" y="146133"/>
                    <a:pt x="289311" y="146133"/>
                    <a:pt x="405674" y="243890"/>
                  </a:cubicBezTo>
                  <a:cubicBezTo>
                    <a:pt x="405674" y="247646"/>
                    <a:pt x="413163" y="243899"/>
                    <a:pt x="413181" y="243890"/>
                  </a:cubicBezTo>
                  <a:lnTo>
                    <a:pt x="416935" y="240130"/>
                  </a:lnTo>
                  <a:lnTo>
                    <a:pt x="416935" y="228851"/>
                  </a:lnTo>
                  <a:cubicBezTo>
                    <a:pt x="416935" y="228851"/>
                    <a:pt x="416935" y="228851"/>
                    <a:pt x="304326" y="134854"/>
                  </a:cubicBezTo>
                  <a:cubicBezTo>
                    <a:pt x="304326" y="134854"/>
                    <a:pt x="304326" y="134854"/>
                    <a:pt x="409427" y="52137"/>
                  </a:cubicBezTo>
                  <a:cubicBezTo>
                    <a:pt x="413181" y="48377"/>
                    <a:pt x="416935" y="40857"/>
                    <a:pt x="413181" y="40857"/>
                  </a:cubicBezTo>
                  <a:cubicBezTo>
                    <a:pt x="409427" y="33337"/>
                    <a:pt x="401920" y="33337"/>
                    <a:pt x="398166" y="37097"/>
                  </a:cubicBezTo>
                  <a:cubicBezTo>
                    <a:pt x="398166" y="37097"/>
                    <a:pt x="398166" y="37097"/>
                    <a:pt x="217992" y="176212"/>
                  </a:cubicBezTo>
                  <a:cubicBezTo>
                    <a:pt x="217992" y="176212"/>
                    <a:pt x="217992" y="176212"/>
                    <a:pt x="41572" y="37097"/>
                  </a:cubicBezTo>
                  <a:cubicBezTo>
                    <a:pt x="34065" y="33337"/>
                    <a:pt x="30311" y="33337"/>
                    <a:pt x="26557" y="37097"/>
                  </a:cubicBezTo>
                  <a:close/>
                  <a:moveTo>
                    <a:pt x="48683" y="0"/>
                  </a:moveTo>
                  <a:cubicBezTo>
                    <a:pt x="48683" y="0"/>
                    <a:pt x="48683" y="0"/>
                    <a:pt x="389467" y="0"/>
                  </a:cubicBezTo>
                  <a:cubicBezTo>
                    <a:pt x="415681" y="0"/>
                    <a:pt x="438150" y="22490"/>
                    <a:pt x="438150" y="48728"/>
                  </a:cubicBezTo>
                  <a:cubicBezTo>
                    <a:pt x="438150" y="48728"/>
                    <a:pt x="438150" y="48728"/>
                    <a:pt x="438150" y="221148"/>
                  </a:cubicBezTo>
                  <a:cubicBezTo>
                    <a:pt x="438150" y="247386"/>
                    <a:pt x="415681" y="269875"/>
                    <a:pt x="389467" y="269875"/>
                  </a:cubicBezTo>
                  <a:cubicBezTo>
                    <a:pt x="389467" y="269875"/>
                    <a:pt x="389467" y="269875"/>
                    <a:pt x="48683" y="269875"/>
                  </a:cubicBezTo>
                  <a:cubicBezTo>
                    <a:pt x="22469" y="269875"/>
                    <a:pt x="0" y="247386"/>
                    <a:pt x="0" y="221148"/>
                  </a:cubicBezTo>
                  <a:cubicBezTo>
                    <a:pt x="0" y="221148"/>
                    <a:pt x="0" y="221148"/>
                    <a:pt x="0" y="48728"/>
                  </a:cubicBezTo>
                  <a:cubicBezTo>
                    <a:pt x="0" y="22490"/>
                    <a:pt x="22469" y="0"/>
                    <a:pt x="486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3" name="Freeform 57"/>
            <p:cNvSpPr>
              <a:spLocks/>
            </p:cNvSpPr>
            <p:nvPr/>
          </p:nvSpPr>
          <p:spPr bwMode="auto">
            <a:xfrm>
              <a:off x="3381992" y="1621838"/>
              <a:ext cx="169187" cy="202807"/>
            </a:xfrm>
            <a:custGeom>
              <a:avLst/>
              <a:gdLst/>
              <a:ahLst/>
              <a:cxnLst/>
              <a:rect l="l" t="t" r="r" b="b"/>
              <a:pathLst>
                <a:path w="293052" h="351287">
                  <a:moveTo>
                    <a:pt x="138776" y="72998"/>
                  </a:moveTo>
                  <a:cubicBezTo>
                    <a:pt x="149982" y="72998"/>
                    <a:pt x="161188" y="80489"/>
                    <a:pt x="161188" y="91726"/>
                  </a:cubicBezTo>
                  <a:cubicBezTo>
                    <a:pt x="161188" y="200346"/>
                    <a:pt x="161188" y="200346"/>
                    <a:pt x="161188" y="200346"/>
                  </a:cubicBezTo>
                  <a:cubicBezTo>
                    <a:pt x="235894" y="275256"/>
                    <a:pt x="235894" y="275256"/>
                    <a:pt x="235894" y="275256"/>
                  </a:cubicBezTo>
                  <a:cubicBezTo>
                    <a:pt x="243364" y="282747"/>
                    <a:pt x="243364" y="297729"/>
                    <a:pt x="235894" y="305220"/>
                  </a:cubicBezTo>
                  <a:cubicBezTo>
                    <a:pt x="228423" y="312711"/>
                    <a:pt x="213482" y="312711"/>
                    <a:pt x="206011" y="305220"/>
                  </a:cubicBezTo>
                  <a:cubicBezTo>
                    <a:pt x="123835" y="226564"/>
                    <a:pt x="123835" y="226564"/>
                    <a:pt x="123835" y="226564"/>
                  </a:cubicBezTo>
                  <a:cubicBezTo>
                    <a:pt x="123835" y="222819"/>
                    <a:pt x="123835" y="219073"/>
                    <a:pt x="120099" y="219073"/>
                  </a:cubicBezTo>
                  <a:cubicBezTo>
                    <a:pt x="120099" y="215328"/>
                    <a:pt x="116364" y="211582"/>
                    <a:pt x="116364" y="207837"/>
                  </a:cubicBezTo>
                  <a:cubicBezTo>
                    <a:pt x="116364" y="91726"/>
                    <a:pt x="116364" y="91726"/>
                    <a:pt x="116364" y="91726"/>
                  </a:cubicBezTo>
                  <a:cubicBezTo>
                    <a:pt x="116364" y="80489"/>
                    <a:pt x="127570" y="72998"/>
                    <a:pt x="138776" y="72998"/>
                  </a:cubicBezTo>
                  <a:close/>
                  <a:moveTo>
                    <a:pt x="146527" y="46745"/>
                  </a:moveTo>
                  <a:cubicBezTo>
                    <a:pt x="106223" y="46745"/>
                    <a:pt x="65919" y="61766"/>
                    <a:pt x="34051" y="91809"/>
                  </a:cubicBezTo>
                  <a:cubicBezTo>
                    <a:pt x="-29686" y="155650"/>
                    <a:pt x="-29686" y="257046"/>
                    <a:pt x="34051" y="317132"/>
                  </a:cubicBezTo>
                  <a:cubicBezTo>
                    <a:pt x="97787" y="380973"/>
                    <a:pt x="195266" y="380973"/>
                    <a:pt x="259003" y="317132"/>
                  </a:cubicBezTo>
                  <a:cubicBezTo>
                    <a:pt x="322739" y="257046"/>
                    <a:pt x="322739" y="155650"/>
                    <a:pt x="259003" y="91809"/>
                  </a:cubicBezTo>
                  <a:cubicBezTo>
                    <a:pt x="227134" y="61766"/>
                    <a:pt x="186831" y="46745"/>
                    <a:pt x="146527" y="46745"/>
                  </a:cubicBezTo>
                  <a:close/>
                  <a:moveTo>
                    <a:pt x="146526" y="0"/>
                  </a:moveTo>
                  <a:cubicBezTo>
                    <a:pt x="199125" y="0"/>
                    <a:pt x="251725" y="20664"/>
                    <a:pt x="293052" y="61992"/>
                  </a:cubicBezTo>
                  <a:cubicBezTo>
                    <a:pt x="371951" y="140891"/>
                    <a:pt x="371951" y="272389"/>
                    <a:pt x="293052" y="351287"/>
                  </a:cubicBezTo>
                  <a:cubicBezTo>
                    <a:pt x="210397" y="430186"/>
                    <a:pt x="82656" y="430186"/>
                    <a:pt x="0" y="351287"/>
                  </a:cubicBezTo>
                  <a:cubicBezTo>
                    <a:pt x="-78899" y="272389"/>
                    <a:pt x="-78899" y="140891"/>
                    <a:pt x="0" y="61992"/>
                  </a:cubicBezTo>
                  <a:cubicBezTo>
                    <a:pt x="41328" y="20664"/>
                    <a:pt x="93927" y="0"/>
                    <a:pt x="146526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9" name="Rectangle 60"/>
            <p:cNvSpPr>
              <a:spLocks noChangeArrowheads="1"/>
            </p:cNvSpPr>
            <p:nvPr/>
          </p:nvSpPr>
          <p:spPr bwMode="auto">
            <a:xfrm>
              <a:off x="4717617" y="4030401"/>
              <a:ext cx="188800" cy="219045"/>
            </a:xfrm>
            <a:custGeom>
              <a:avLst/>
              <a:gdLst/>
              <a:ahLst/>
              <a:cxnLst/>
              <a:rect l="l" t="t" r="r" b="b"/>
              <a:pathLst>
                <a:path w="327025" h="379413">
                  <a:moveTo>
                    <a:pt x="117475" y="157162"/>
                  </a:moveTo>
                  <a:lnTo>
                    <a:pt x="211138" y="157162"/>
                  </a:lnTo>
                  <a:lnTo>
                    <a:pt x="211138" y="379412"/>
                  </a:lnTo>
                  <a:lnTo>
                    <a:pt x="117475" y="379412"/>
                  </a:lnTo>
                  <a:close/>
                  <a:moveTo>
                    <a:pt x="0" y="90487"/>
                  </a:moveTo>
                  <a:lnTo>
                    <a:pt x="93663" y="90487"/>
                  </a:lnTo>
                  <a:lnTo>
                    <a:pt x="93663" y="379412"/>
                  </a:lnTo>
                  <a:lnTo>
                    <a:pt x="0" y="379412"/>
                  </a:lnTo>
                  <a:close/>
                  <a:moveTo>
                    <a:pt x="233362" y="0"/>
                  </a:moveTo>
                  <a:lnTo>
                    <a:pt x="327025" y="0"/>
                  </a:lnTo>
                  <a:lnTo>
                    <a:pt x="327025" y="379413"/>
                  </a:lnTo>
                  <a:lnTo>
                    <a:pt x="233362" y="379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5" name="Freeform 63"/>
            <p:cNvSpPr>
              <a:spLocks/>
            </p:cNvSpPr>
            <p:nvPr/>
          </p:nvSpPr>
          <p:spPr bwMode="auto">
            <a:xfrm>
              <a:off x="4971489" y="1302878"/>
              <a:ext cx="224544" cy="229127"/>
            </a:xfrm>
            <a:custGeom>
              <a:avLst/>
              <a:gdLst/>
              <a:ahLst/>
              <a:cxnLst/>
              <a:rect l="l" t="t" r="r" b="b"/>
              <a:pathLst>
                <a:path w="388938" h="396876">
                  <a:moveTo>
                    <a:pt x="183643" y="33338"/>
                  </a:moveTo>
                  <a:cubicBezTo>
                    <a:pt x="198634" y="33338"/>
                    <a:pt x="213626" y="33338"/>
                    <a:pt x="228617" y="37086"/>
                  </a:cubicBezTo>
                  <a:cubicBezTo>
                    <a:pt x="228617" y="37086"/>
                    <a:pt x="228617" y="37086"/>
                    <a:pt x="183643" y="213233"/>
                  </a:cubicBezTo>
                  <a:lnTo>
                    <a:pt x="352295" y="149520"/>
                  </a:lnTo>
                  <a:cubicBezTo>
                    <a:pt x="359790" y="172007"/>
                    <a:pt x="363538" y="190746"/>
                    <a:pt x="363538" y="213233"/>
                  </a:cubicBezTo>
                  <a:cubicBezTo>
                    <a:pt x="363538" y="314424"/>
                    <a:pt x="284834" y="396876"/>
                    <a:pt x="183643" y="396876"/>
                  </a:cubicBezTo>
                  <a:cubicBezTo>
                    <a:pt x="82452" y="396876"/>
                    <a:pt x="0" y="314424"/>
                    <a:pt x="0" y="213233"/>
                  </a:cubicBezTo>
                  <a:cubicBezTo>
                    <a:pt x="0" y="115790"/>
                    <a:pt x="82452" y="33338"/>
                    <a:pt x="183643" y="33338"/>
                  </a:cubicBezTo>
                  <a:close/>
                  <a:moveTo>
                    <a:pt x="262214" y="0"/>
                  </a:moveTo>
                  <a:cubicBezTo>
                    <a:pt x="321849" y="14997"/>
                    <a:pt x="366575" y="56238"/>
                    <a:pt x="388938" y="112476"/>
                  </a:cubicBezTo>
                  <a:lnTo>
                    <a:pt x="217488" y="176213"/>
                  </a:lnTo>
                  <a:cubicBezTo>
                    <a:pt x="217488" y="176213"/>
                    <a:pt x="217488" y="176213"/>
                    <a:pt x="2622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9" name="Freeform 65"/>
            <p:cNvSpPr>
              <a:spLocks/>
            </p:cNvSpPr>
            <p:nvPr/>
          </p:nvSpPr>
          <p:spPr bwMode="auto">
            <a:xfrm>
              <a:off x="4252948" y="1205729"/>
              <a:ext cx="287784" cy="224544"/>
            </a:xfrm>
            <a:custGeom>
              <a:avLst/>
              <a:gdLst/>
              <a:ahLst/>
              <a:cxnLst/>
              <a:rect l="l" t="t" r="r" b="b"/>
              <a:pathLst>
                <a:path w="498476" h="388938">
                  <a:moveTo>
                    <a:pt x="133849" y="52388"/>
                  </a:moveTo>
                  <a:cubicBezTo>
                    <a:pt x="96203" y="52388"/>
                    <a:pt x="69850" y="101093"/>
                    <a:pt x="69850" y="194755"/>
                  </a:cubicBezTo>
                  <a:cubicBezTo>
                    <a:pt x="69850" y="288418"/>
                    <a:pt x="96203" y="333376"/>
                    <a:pt x="133849" y="333376"/>
                  </a:cubicBezTo>
                  <a:cubicBezTo>
                    <a:pt x="179025" y="333376"/>
                    <a:pt x="201613" y="284671"/>
                    <a:pt x="201613" y="194755"/>
                  </a:cubicBezTo>
                  <a:cubicBezTo>
                    <a:pt x="201613" y="104839"/>
                    <a:pt x="179025" y="52388"/>
                    <a:pt x="133849" y="52388"/>
                  </a:cubicBezTo>
                  <a:close/>
                  <a:moveTo>
                    <a:pt x="438151" y="3175"/>
                  </a:moveTo>
                  <a:lnTo>
                    <a:pt x="498476" y="3175"/>
                  </a:lnTo>
                  <a:lnTo>
                    <a:pt x="498476" y="381000"/>
                  </a:lnTo>
                  <a:lnTo>
                    <a:pt x="430214" y="381000"/>
                  </a:lnTo>
                  <a:lnTo>
                    <a:pt x="430214" y="69850"/>
                  </a:lnTo>
                  <a:lnTo>
                    <a:pt x="427039" y="69850"/>
                  </a:lnTo>
                  <a:lnTo>
                    <a:pt x="358776" y="104775"/>
                  </a:lnTo>
                  <a:lnTo>
                    <a:pt x="344488" y="52388"/>
                  </a:lnTo>
                  <a:close/>
                  <a:moveTo>
                    <a:pt x="138395" y="0"/>
                  </a:moveTo>
                  <a:cubicBezTo>
                    <a:pt x="228165" y="0"/>
                    <a:pt x="273050" y="78536"/>
                    <a:pt x="273050" y="190729"/>
                  </a:cubicBezTo>
                  <a:cubicBezTo>
                    <a:pt x="273050" y="314142"/>
                    <a:pt x="224425" y="388938"/>
                    <a:pt x="134655" y="388938"/>
                  </a:cubicBezTo>
                  <a:cubicBezTo>
                    <a:pt x="48626" y="388938"/>
                    <a:pt x="0" y="310402"/>
                    <a:pt x="0" y="194469"/>
                  </a:cubicBezTo>
                  <a:cubicBezTo>
                    <a:pt x="0" y="78536"/>
                    <a:pt x="48626" y="0"/>
                    <a:pt x="138395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9" name="Freeform 68"/>
            <p:cNvSpPr>
              <a:spLocks/>
            </p:cNvSpPr>
            <p:nvPr/>
          </p:nvSpPr>
          <p:spPr bwMode="auto">
            <a:xfrm>
              <a:off x="5640538" y="2101155"/>
              <a:ext cx="330859" cy="227294"/>
            </a:xfrm>
            <a:custGeom>
              <a:avLst/>
              <a:gdLst/>
              <a:ahLst/>
              <a:cxnLst/>
              <a:rect l="l" t="t" r="r" b="b"/>
              <a:pathLst>
                <a:path w="573088" h="393700">
                  <a:moveTo>
                    <a:pt x="134938" y="57150"/>
                  </a:moveTo>
                  <a:cubicBezTo>
                    <a:pt x="97585" y="57150"/>
                    <a:pt x="71438" y="102108"/>
                    <a:pt x="71438" y="199517"/>
                  </a:cubicBezTo>
                  <a:cubicBezTo>
                    <a:pt x="71438" y="289433"/>
                    <a:pt x="97585" y="338138"/>
                    <a:pt x="134938" y="338138"/>
                  </a:cubicBezTo>
                  <a:cubicBezTo>
                    <a:pt x="176026" y="338138"/>
                    <a:pt x="198438" y="285687"/>
                    <a:pt x="198438" y="195771"/>
                  </a:cubicBezTo>
                  <a:cubicBezTo>
                    <a:pt x="198438" y="109601"/>
                    <a:pt x="179762" y="57150"/>
                    <a:pt x="134938" y="57150"/>
                  </a:cubicBezTo>
                  <a:close/>
                  <a:moveTo>
                    <a:pt x="438081" y="0"/>
                  </a:moveTo>
                  <a:cubicBezTo>
                    <a:pt x="520586" y="0"/>
                    <a:pt x="561838" y="52650"/>
                    <a:pt x="561838" y="116581"/>
                  </a:cubicBezTo>
                  <a:cubicBezTo>
                    <a:pt x="561838" y="184273"/>
                    <a:pt x="516835" y="236923"/>
                    <a:pt x="449332" y="297094"/>
                  </a:cubicBezTo>
                  <a:cubicBezTo>
                    <a:pt x="415580" y="327179"/>
                    <a:pt x="415580" y="327179"/>
                    <a:pt x="415580" y="327179"/>
                  </a:cubicBezTo>
                  <a:cubicBezTo>
                    <a:pt x="573088" y="327179"/>
                    <a:pt x="573088" y="327179"/>
                    <a:pt x="573088" y="327179"/>
                  </a:cubicBezTo>
                  <a:cubicBezTo>
                    <a:pt x="573088" y="387350"/>
                    <a:pt x="573088" y="387350"/>
                    <a:pt x="573088" y="387350"/>
                  </a:cubicBezTo>
                  <a:lnTo>
                    <a:pt x="314325" y="387350"/>
                  </a:lnTo>
                  <a:cubicBezTo>
                    <a:pt x="314325" y="342222"/>
                    <a:pt x="314325" y="342222"/>
                    <a:pt x="314325" y="342222"/>
                  </a:cubicBezTo>
                  <a:cubicBezTo>
                    <a:pt x="359328" y="300854"/>
                    <a:pt x="359328" y="300854"/>
                    <a:pt x="359328" y="300854"/>
                  </a:cubicBezTo>
                  <a:cubicBezTo>
                    <a:pt x="449332" y="218119"/>
                    <a:pt x="490584" y="172991"/>
                    <a:pt x="490584" y="124102"/>
                  </a:cubicBezTo>
                  <a:cubicBezTo>
                    <a:pt x="490584" y="90256"/>
                    <a:pt x="471833" y="60171"/>
                    <a:pt x="423081" y="60171"/>
                  </a:cubicBezTo>
                  <a:cubicBezTo>
                    <a:pt x="389329" y="60171"/>
                    <a:pt x="363078" y="75214"/>
                    <a:pt x="344327" y="90256"/>
                  </a:cubicBezTo>
                  <a:cubicBezTo>
                    <a:pt x="321826" y="41368"/>
                    <a:pt x="321826" y="41368"/>
                    <a:pt x="321826" y="41368"/>
                  </a:cubicBezTo>
                  <a:cubicBezTo>
                    <a:pt x="348077" y="18803"/>
                    <a:pt x="389329" y="0"/>
                    <a:pt x="438081" y="0"/>
                  </a:cubicBezTo>
                  <a:close/>
                  <a:moveTo>
                    <a:pt x="138686" y="0"/>
                  </a:moveTo>
                  <a:cubicBezTo>
                    <a:pt x="228644" y="0"/>
                    <a:pt x="269875" y="82490"/>
                    <a:pt x="269875" y="194975"/>
                  </a:cubicBezTo>
                  <a:cubicBezTo>
                    <a:pt x="269875" y="314960"/>
                    <a:pt x="224896" y="393700"/>
                    <a:pt x="134938" y="393700"/>
                  </a:cubicBezTo>
                  <a:cubicBezTo>
                    <a:pt x="44979" y="393700"/>
                    <a:pt x="0" y="311211"/>
                    <a:pt x="0" y="198725"/>
                  </a:cubicBezTo>
                  <a:cubicBezTo>
                    <a:pt x="0" y="78740"/>
                    <a:pt x="48728" y="0"/>
                    <a:pt x="1386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7" name="Freeform 71"/>
            <p:cNvSpPr>
              <a:spLocks/>
            </p:cNvSpPr>
            <p:nvPr/>
          </p:nvSpPr>
          <p:spPr bwMode="auto">
            <a:xfrm>
              <a:off x="5241858" y="3749034"/>
              <a:ext cx="329025" cy="225461"/>
            </a:xfrm>
            <a:custGeom>
              <a:avLst/>
              <a:gdLst/>
              <a:ahLst/>
              <a:cxnLst/>
              <a:rect l="l" t="t" r="r" b="b"/>
              <a:pathLst>
                <a:path w="569912" h="390525">
                  <a:moveTo>
                    <a:pt x="139201" y="52388"/>
                  </a:moveTo>
                  <a:cubicBezTo>
                    <a:pt x="97790" y="52388"/>
                    <a:pt x="71437" y="101267"/>
                    <a:pt x="71437" y="195263"/>
                  </a:cubicBezTo>
                  <a:cubicBezTo>
                    <a:pt x="71437" y="289260"/>
                    <a:pt x="97790" y="338138"/>
                    <a:pt x="139201" y="338138"/>
                  </a:cubicBezTo>
                  <a:cubicBezTo>
                    <a:pt x="180612" y="338138"/>
                    <a:pt x="203200" y="285500"/>
                    <a:pt x="203200" y="195263"/>
                  </a:cubicBezTo>
                  <a:cubicBezTo>
                    <a:pt x="203200" y="105026"/>
                    <a:pt x="180612" y="52388"/>
                    <a:pt x="139201" y="52388"/>
                  </a:cubicBezTo>
                  <a:close/>
                  <a:moveTo>
                    <a:pt x="439177" y="0"/>
                  </a:moveTo>
                  <a:cubicBezTo>
                    <a:pt x="513883" y="0"/>
                    <a:pt x="554971" y="41306"/>
                    <a:pt x="554971" y="93876"/>
                  </a:cubicBezTo>
                  <a:cubicBezTo>
                    <a:pt x="554971" y="131427"/>
                    <a:pt x="532559" y="165222"/>
                    <a:pt x="484000" y="180243"/>
                  </a:cubicBezTo>
                  <a:cubicBezTo>
                    <a:pt x="532559" y="191508"/>
                    <a:pt x="569912" y="225303"/>
                    <a:pt x="569912" y="277874"/>
                  </a:cubicBezTo>
                  <a:cubicBezTo>
                    <a:pt x="569912" y="341710"/>
                    <a:pt x="513883" y="390525"/>
                    <a:pt x="420500" y="390525"/>
                  </a:cubicBezTo>
                  <a:cubicBezTo>
                    <a:pt x="375677" y="390525"/>
                    <a:pt x="338324" y="379260"/>
                    <a:pt x="315912" y="364240"/>
                  </a:cubicBezTo>
                  <a:lnTo>
                    <a:pt x="330853" y="311669"/>
                  </a:lnTo>
                  <a:cubicBezTo>
                    <a:pt x="345795" y="319179"/>
                    <a:pt x="383148" y="334200"/>
                    <a:pt x="416765" y="334200"/>
                  </a:cubicBezTo>
                  <a:cubicBezTo>
                    <a:pt x="472795" y="334200"/>
                    <a:pt x="495206" y="304159"/>
                    <a:pt x="495206" y="274119"/>
                  </a:cubicBezTo>
                  <a:cubicBezTo>
                    <a:pt x="495206" y="229058"/>
                    <a:pt x="454118" y="210283"/>
                    <a:pt x="409295" y="210283"/>
                  </a:cubicBezTo>
                  <a:cubicBezTo>
                    <a:pt x="375677" y="210283"/>
                    <a:pt x="375677" y="210283"/>
                    <a:pt x="375677" y="210283"/>
                  </a:cubicBezTo>
                  <a:cubicBezTo>
                    <a:pt x="375677" y="157712"/>
                    <a:pt x="375677" y="157712"/>
                    <a:pt x="375677" y="157712"/>
                  </a:cubicBezTo>
                  <a:cubicBezTo>
                    <a:pt x="409295" y="157712"/>
                    <a:pt x="409295" y="157712"/>
                    <a:pt x="409295" y="157712"/>
                  </a:cubicBezTo>
                  <a:cubicBezTo>
                    <a:pt x="442912" y="157712"/>
                    <a:pt x="484000" y="142692"/>
                    <a:pt x="484000" y="105142"/>
                  </a:cubicBezTo>
                  <a:cubicBezTo>
                    <a:pt x="484000" y="78856"/>
                    <a:pt x="465324" y="56326"/>
                    <a:pt x="424236" y="56326"/>
                  </a:cubicBezTo>
                  <a:cubicBezTo>
                    <a:pt x="390618" y="56326"/>
                    <a:pt x="360736" y="71346"/>
                    <a:pt x="345795" y="78856"/>
                  </a:cubicBezTo>
                  <a:cubicBezTo>
                    <a:pt x="330853" y="30041"/>
                    <a:pt x="330853" y="30041"/>
                    <a:pt x="330853" y="30041"/>
                  </a:cubicBezTo>
                  <a:cubicBezTo>
                    <a:pt x="349530" y="15020"/>
                    <a:pt x="390618" y="0"/>
                    <a:pt x="439177" y="0"/>
                  </a:cubicBezTo>
                  <a:close/>
                  <a:moveTo>
                    <a:pt x="139200" y="0"/>
                  </a:moveTo>
                  <a:cubicBezTo>
                    <a:pt x="229492" y="0"/>
                    <a:pt x="274638" y="82611"/>
                    <a:pt x="274638" y="191508"/>
                  </a:cubicBezTo>
                  <a:cubicBezTo>
                    <a:pt x="274638" y="315424"/>
                    <a:pt x="225730" y="390525"/>
                    <a:pt x="135438" y="390525"/>
                  </a:cubicBezTo>
                  <a:cubicBezTo>
                    <a:pt x="48908" y="390525"/>
                    <a:pt x="0" y="311669"/>
                    <a:pt x="0" y="195263"/>
                  </a:cubicBezTo>
                  <a:cubicBezTo>
                    <a:pt x="0" y="78856"/>
                    <a:pt x="48908" y="0"/>
                    <a:pt x="139200" y="0"/>
                  </a:cubicBezTo>
                  <a:close/>
                </a:path>
              </a:pathLst>
            </a:custGeom>
            <a:solidFill>
              <a:srgbClr val="272F32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1" name="Freeform 74"/>
            <p:cNvSpPr>
              <a:spLocks/>
            </p:cNvSpPr>
            <p:nvPr/>
          </p:nvSpPr>
          <p:spPr bwMode="auto">
            <a:xfrm>
              <a:off x="3544489" y="3818688"/>
              <a:ext cx="341857" cy="224544"/>
            </a:xfrm>
            <a:custGeom>
              <a:avLst/>
              <a:gdLst/>
              <a:ahLst/>
              <a:cxnLst/>
              <a:rect l="l" t="t" r="r" b="b"/>
              <a:pathLst>
                <a:path w="592137" h="388938">
                  <a:moveTo>
                    <a:pt x="476250" y="63500"/>
                  </a:moveTo>
                  <a:cubicBezTo>
                    <a:pt x="461282" y="89676"/>
                    <a:pt x="453798" y="108374"/>
                    <a:pt x="442572" y="127071"/>
                  </a:cubicBezTo>
                  <a:cubicBezTo>
                    <a:pt x="371475" y="231775"/>
                    <a:pt x="371475" y="231775"/>
                    <a:pt x="371475" y="231775"/>
                  </a:cubicBezTo>
                  <a:lnTo>
                    <a:pt x="476250" y="231775"/>
                  </a:lnTo>
                  <a:cubicBezTo>
                    <a:pt x="476250" y="130810"/>
                    <a:pt x="476250" y="130810"/>
                    <a:pt x="476250" y="130810"/>
                  </a:cubicBezTo>
                  <a:cubicBezTo>
                    <a:pt x="476250" y="108374"/>
                    <a:pt x="476250" y="85937"/>
                    <a:pt x="476250" y="63500"/>
                  </a:cubicBezTo>
                  <a:close/>
                  <a:moveTo>
                    <a:pt x="134937" y="52388"/>
                  </a:moveTo>
                  <a:cubicBezTo>
                    <a:pt x="97584" y="52388"/>
                    <a:pt x="71437" y="101093"/>
                    <a:pt x="71437" y="194755"/>
                  </a:cubicBezTo>
                  <a:cubicBezTo>
                    <a:pt x="71437" y="288418"/>
                    <a:pt x="97584" y="333376"/>
                    <a:pt x="134937" y="333376"/>
                  </a:cubicBezTo>
                  <a:cubicBezTo>
                    <a:pt x="179761" y="333376"/>
                    <a:pt x="198437" y="284672"/>
                    <a:pt x="198437" y="194755"/>
                  </a:cubicBezTo>
                  <a:cubicBezTo>
                    <a:pt x="198437" y="104839"/>
                    <a:pt x="179761" y="52388"/>
                    <a:pt x="134937" y="52388"/>
                  </a:cubicBezTo>
                  <a:close/>
                  <a:moveTo>
                    <a:pt x="457200" y="3175"/>
                  </a:moveTo>
                  <a:lnTo>
                    <a:pt x="544512" y="3175"/>
                  </a:lnTo>
                  <a:lnTo>
                    <a:pt x="544512" y="231776"/>
                  </a:lnTo>
                  <a:lnTo>
                    <a:pt x="592137" y="231776"/>
                  </a:lnTo>
                  <a:lnTo>
                    <a:pt x="592137" y="287338"/>
                  </a:lnTo>
                  <a:lnTo>
                    <a:pt x="544512" y="287338"/>
                  </a:lnTo>
                  <a:lnTo>
                    <a:pt x="544512" y="382588"/>
                  </a:lnTo>
                  <a:lnTo>
                    <a:pt x="476250" y="382588"/>
                  </a:lnTo>
                  <a:lnTo>
                    <a:pt x="476250" y="287338"/>
                  </a:lnTo>
                  <a:lnTo>
                    <a:pt x="303212" y="287338"/>
                  </a:lnTo>
                  <a:lnTo>
                    <a:pt x="303212" y="239713"/>
                  </a:lnTo>
                  <a:close/>
                  <a:moveTo>
                    <a:pt x="138395" y="0"/>
                  </a:moveTo>
                  <a:cubicBezTo>
                    <a:pt x="228165" y="0"/>
                    <a:pt x="273050" y="78536"/>
                    <a:pt x="273050" y="190729"/>
                  </a:cubicBezTo>
                  <a:cubicBezTo>
                    <a:pt x="273050" y="314142"/>
                    <a:pt x="224425" y="388938"/>
                    <a:pt x="134655" y="388938"/>
                  </a:cubicBezTo>
                  <a:cubicBezTo>
                    <a:pt x="48625" y="388938"/>
                    <a:pt x="0" y="310403"/>
                    <a:pt x="0" y="194469"/>
                  </a:cubicBezTo>
                  <a:cubicBezTo>
                    <a:pt x="0" y="78536"/>
                    <a:pt x="48625" y="0"/>
                    <a:pt x="13839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7" name="Freeform 78"/>
            <p:cNvSpPr>
              <a:spLocks/>
            </p:cNvSpPr>
            <p:nvPr/>
          </p:nvSpPr>
          <p:spPr bwMode="auto">
            <a:xfrm>
              <a:off x="2953342" y="2235881"/>
              <a:ext cx="329026" cy="227294"/>
            </a:xfrm>
            <a:custGeom>
              <a:avLst/>
              <a:gdLst/>
              <a:ahLst/>
              <a:cxnLst/>
              <a:rect l="l" t="t" r="r" b="b"/>
              <a:pathLst>
                <a:path w="569913" h="393701">
                  <a:moveTo>
                    <a:pt x="139202" y="55563"/>
                  </a:moveTo>
                  <a:cubicBezTo>
                    <a:pt x="97791" y="55563"/>
                    <a:pt x="71438" y="100521"/>
                    <a:pt x="71438" y="197930"/>
                  </a:cubicBezTo>
                  <a:cubicBezTo>
                    <a:pt x="71438" y="287847"/>
                    <a:pt x="97791" y="336551"/>
                    <a:pt x="139202" y="336551"/>
                  </a:cubicBezTo>
                  <a:cubicBezTo>
                    <a:pt x="180613" y="336551"/>
                    <a:pt x="203201" y="284100"/>
                    <a:pt x="203201" y="194184"/>
                  </a:cubicBezTo>
                  <a:cubicBezTo>
                    <a:pt x="203201" y="108014"/>
                    <a:pt x="180613" y="55563"/>
                    <a:pt x="139202" y="55563"/>
                  </a:cubicBezTo>
                  <a:close/>
                  <a:moveTo>
                    <a:pt x="364012" y="7938"/>
                  </a:moveTo>
                  <a:cubicBezTo>
                    <a:pt x="558682" y="7938"/>
                    <a:pt x="558682" y="7938"/>
                    <a:pt x="558682" y="7938"/>
                  </a:cubicBezTo>
                  <a:lnTo>
                    <a:pt x="558682" y="67862"/>
                  </a:lnTo>
                  <a:cubicBezTo>
                    <a:pt x="412680" y="67862"/>
                    <a:pt x="412680" y="67862"/>
                    <a:pt x="412680" y="67862"/>
                  </a:cubicBezTo>
                  <a:cubicBezTo>
                    <a:pt x="401449" y="142768"/>
                    <a:pt x="401449" y="142768"/>
                    <a:pt x="401449" y="142768"/>
                  </a:cubicBezTo>
                  <a:cubicBezTo>
                    <a:pt x="408936" y="142768"/>
                    <a:pt x="416423" y="139023"/>
                    <a:pt x="427654" y="139023"/>
                  </a:cubicBezTo>
                  <a:cubicBezTo>
                    <a:pt x="461347" y="139023"/>
                    <a:pt x="495040" y="150258"/>
                    <a:pt x="521246" y="165240"/>
                  </a:cubicBezTo>
                  <a:cubicBezTo>
                    <a:pt x="547451" y="183966"/>
                    <a:pt x="569913" y="213928"/>
                    <a:pt x="569913" y="262617"/>
                  </a:cubicBezTo>
                  <a:cubicBezTo>
                    <a:pt x="569913" y="333777"/>
                    <a:pt x="510015" y="393701"/>
                    <a:pt x="416423" y="393701"/>
                  </a:cubicBezTo>
                  <a:cubicBezTo>
                    <a:pt x="375243" y="393701"/>
                    <a:pt x="337806" y="382465"/>
                    <a:pt x="319088" y="371229"/>
                  </a:cubicBezTo>
                  <a:cubicBezTo>
                    <a:pt x="330319" y="315050"/>
                    <a:pt x="330319" y="315050"/>
                    <a:pt x="330319" y="315050"/>
                  </a:cubicBezTo>
                  <a:cubicBezTo>
                    <a:pt x="349037" y="326286"/>
                    <a:pt x="378987" y="333777"/>
                    <a:pt x="416423" y="333777"/>
                  </a:cubicBezTo>
                  <a:cubicBezTo>
                    <a:pt x="457603" y="333777"/>
                    <a:pt x="495040" y="311305"/>
                    <a:pt x="495040" y="266362"/>
                  </a:cubicBezTo>
                  <a:cubicBezTo>
                    <a:pt x="495040" y="225164"/>
                    <a:pt x="465091" y="195202"/>
                    <a:pt x="390218" y="195202"/>
                  </a:cubicBezTo>
                  <a:cubicBezTo>
                    <a:pt x="367756" y="195202"/>
                    <a:pt x="352781" y="195202"/>
                    <a:pt x="337806" y="198947"/>
                  </a:cubicBezTo>
                  <a:cubicBezTo>
                    <a:pt x="364012" y="7938"/>
                    <a:pt x="364012" y="7938"/>
                    <a:pt x="364012" y="7938"/>
                  </a:cubicBezTo>
                  <a:close/>
                  <a:moveTo>
                    <a:pt x="139200" y="0"/>
                  </a:moveTo>
                  <a:cubicBezTo>
                    <a:pt x="229492" y="0"/>
                    <a:pt x="274638" y="82490"/>
                    <a:pt x="274638" y="194975"/>
                  </a:cubicBezTo>
                  <a:cubicBezTo>
                    <a:pt x="274638" y="314960"/>
                    <a:pt x="225730" y="393700"/>
                    <a:pt x="135438" y="393700"/>
                  </a:cubicBezTo>
                  <a:cubicBezTo>
                    <a:pt x="48908" y="393700"/>
                    <a:pt x="0" y="311211"/>
                    <a:pt x="0" y="198725"/>
                  </a:cubicBezTo>
                  <a:cubicBezTo>
                    <a:pt x="0" y="78740"/>
                    <a:pt x="48908" y="0"/>
                    <a:pt x="139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reflection blurRad="6350" stA="33000" endPos="780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97" name="组合 1096"/>
            <p:cNvGrpSpPr/>
            <p:nvPr/>
          </p:nvGrpSpPr>
          <p:grpSpPr>
            <a:xfrm>
              <a:off x="2605803" y="1831337"/>
              <a:ext cx="1130394" cy="674549"/>
              <a:chOff x="1569720" y="1294766"/>
              <a:chExt cx="1957980" cy="1168400"/>
            </a:xfrm>
          </p:grpSpPr>
          <p:sp>
            <p:nvSpPr>
              <p:cNvPr id="1093" name="任意多边形 1092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0" name="任意多边形 679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8" name="组合 687"/>
            <p:cNvGrpSpPr/>
            <p:nvPr/>
          </p:nvGrpSpPr>
          <p:grpSpPr>
            <a:xfrm rot="4320000">
              <a:off x="4095189" y="963222"/>
              <a:ext cx="1130394" cy="674549"/>
              <a:chOff x="1569720" y="1294766"/>
              <a:chExt cx="1957980" cy="1168400"/>
            </a:xfrm>
          </p:grpSpPr>
          <p:sp>
            <p:nvSpPr>
              <p:cNvPr id="689" name="任意多边形 688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0" name="任意多边形 689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1" name="组合 690"/>
            <p:cNvGrpSpPr/>
            <p:nvPr/>
          </p:nvGrpSpPr>
          <p:grpSpPr>
            <a:xfrm rot="8640000">
              <a:off x="5373899" y="2102808"/>
              <a:ext cx="1130394" cy="674549"/>
              <a:chOff x="1569720" y="1294766"/>
              <a:chExt cx="1957980" cy="1168400"/>
            </a:xfrm>
          </p:grpSpPr>
          <p:sp>
            <p:nvSpPr>
              <p:cNvPr id="692" name="任意多边形 691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任意多边形 692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4" name="组合 693"/>
            <p:cNvGrpSpPr/>
            <p:nvPr/>
          </p:nvGrpSpPr>
          <p:grpSpPr>
            <a:xfrm rot="12960000">
              <a:off x="4670022" y="3663249"/>
              <a:ext cx="1130394" cy="674549"/>
              <a:chOff x="1569720" y="1294766"/>
              <a:chExt cx="1957980" cy="1168400"/>
            </a:xfrm>
          </p:grpSpPr>
          <p:sp>
            <p:nvSpPr>
              <p:cNvPr id="695" name="任意多边形 694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任意多边形 695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7" name="组合 696"/>
            <p:cNvGrpSpPr/>
            <p:nvPr/>
          </p:nvGrpSpPr>
          <p:grpSpPr>
            <a:xfrm rot="17280000">
              <a:off x="2974853" y="3510742"/>
              <a:ext cx="1130394" cy="674549"/>
              <a:chOff x="1569720" y="1294766"/>
              <a:chExt cx="1957980" cy="1168400"/>
            </a:xfrm>
          </p:grpSpPr>
          <p:sp>
            <p:nvSpPr>
              <p:cNvPr id="698" name="任意多边形 697"/>
              <p:cNvSpPr/>
              <p:nvPr/>
            </p:nvSpPr>
            <p:spPr>
              <a:xfrm>
                <a:off x="1569720" y="1299845"/>
                <a:ext cx="1357630" cy="534035"/>
              </a:xfrm>
              <a:custGeom>
                <a:avLst/>
                <a:gdLst>
                  <a:gd name="connsiteX0" fmla="*/ 0 w 1219200"/>
                  <a:gd name="connsiteY0" fmla="*/ 416560 h 416560"/>
                  <a:gd name="connsiteX1" fmla="*/ 1178560 w 1219200"/>
                  <a:gd name="connsiteY1" fmla="*/ 213360 h 416560"/>
                  <a:gd name="connsiteX2" fmla="*/ 1219200 w 1219200"/>
                  <a:gd name="connsiteY2" fmla="*/ 0 h 416560"/>
                  <a:gd name="connsiteX3" fmla="*/ 0 w 1219200"/>
                  <a:gd name="connsiteY3" fmla="*/ 416560 h 416560"/>
                  <a:gd name="connsiteX0" fmla="*/ 0 w 1203960"/>
                  <a:gd name="connsiteY0" fmla="*/ 429895 h 429895"/>
                  <a:gd name="connsiteX1" fmla="*/ 1163320 w 1203960"/>
                  <a:gd name="connsiteY1" fmla="*/ 21336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03960"/>
                  <a:gd name="connsiteY0" fmla="*/ 429895 h 429895"/>
                  <a:gd name="connsiteX1" fmla="*/ 1174750 w 1203960"/>
                  <a:gd name="connsiteY1" fmla="*/ 179070 h 429895"/>
                  <a:gd name="connsiteX2" fmla="*/ 1203960 w 1203960"/>
                  <a:gd name="connsiteY2" fmla="*/ 0 h 429895"/>
                  <a:gd name="connsiteX3" fmla="*/ 0 w 1203960"/>
                  <a:gd name="connsiteY3" fmla="*/ 429895 h 429895"/>
                  <a:gd name="connsiteX0" fmla="*/ 0 w 1215390"/>
                  <a:gd name="connsiteY0" fmla="*/ 536575 h 536575"/>
                  <a:gd name="connsiteX1" fmla="*/ 1174750 w 1215390"/>
                  <a:gd name="connsiteY1" fmla="*/ 285750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215390"/>
                  <a:gd name="connsiteY0" fmla="*/ 536575 h 536575"/>
                  <a:gd name="connsiteX1" fmla="*/ 1172845 w 1215390"/>
                  <a:gd name="connsiteY1" fmla="*/ 280035 h 536575"/>
                  <a:gd name="connsiteX2" fmla="*/ 1215390 w 1215390"/>
                  <a:gd name="connsiteY2" fmla="*/ 0 h 536575"/>
                  <a:gd name="connsiteX3" fmla="*/ 0 w 1215390"/>
                  <a:gd name="connsiteY3" fmla="*/ 536575 h 536575"/>
                  <a:gd name="connsiteX0" fmla="*/ 0 w 1357630"/>
                  <a:gd name="connsiteY0" fmla="*/ 534035 h 534035"/>
                  <a:gd name="connsiteX1" fmla="*/ 1172845 w 1357630"/>
                  <a:gd name="connsiteY1" fmla="*/ 277495 h 534035"/>
                  <a:gd name="connsiteX2" fmla="*/ 1357630 w 1357630"/>
                  <a:gd name="connsiteY2" fmla="*/ 0 h 534035"/>
                  <a:gd name="connsiteX3" fmla="*/ 0 w 1357630"/>
                  <a:gd name="connsiteY3" fmla="*/ 534035 h 53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630" h="534035">
                    <a:moveTo>
                      <a:pt x="0" y="534035"/>
                    </a:moveTo>
                    <a:lnTo>
                      <a:pt x="1172845" y="277495"/>
                    </a:lnTo>
                    <a:lnTo>
                      <a:pt x="1357630" y="0"/>
                    </a:lnTo>
                    <a:lnTo>
                      <a:pt x="0" y="53403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任意多边形 698"/>
              <p:cNvSpPr/>
              <p:nvPr/>
            </p:nvSpPr>
            <p:spPr>
              <a:xfrm flipH="1">
                <a:off x="2743338" y="1294766"/>
                <a:ext cx="784362" cy="1168400"/>
              </a:xfrm>
              <a:custGeom>
                <a:avLst/>
                <a:gdLst>
                  <a:gd name="connsiteX0" fmla="*/ 607836 w 791982"/>
                  <a:gd name="connsiteY0" fmla="*/ 3386 h 1164590"/>
                  <a:gd name="connsiteX1" fmla="*/ 0 w 791982"/>
                  <a:gd name="connsiteY1" fmla="*/ 1164590 h 1164590"/>
                  <a:gd name="connsiteX2" fmla="*/ 791982 w 791982"/>
                  <a:gd name="connsiteY2" fmla="*/ 279921 h 1164590"/>
                  <a:gd name="connsiteX3" fmla="*/ 607836 w 791982"/>
                  <a:gd name="connsiteY3" fmla="*/ 3386 h 1164590"/>
                  <a:gd name="connsiteX4" fmla="*/ 609600 w 791982"/>
                  <a:gd name="connsiteY4" fmla="*/ 0 h 1164590"/>
                  <a:gd name="connsiteX5" fmla="*/ 607903 w 791982"/>
                  <a:gd name="connsiteY5" fmla="*/ 3257 h 1164590"/>
                  <a:gd name="connsiteX6" fmla="*/ 613691 w 791982"/>
                  <a:gd name="connsiteY6" fmla="*/ 5534 h 1164590"/>
                  <a:gd name="connsiteX7" fmla="*/ 609600 w 791982"/>
                  <a:gd name="connsiteY7" fmla="*/ 0 h 1164590"/>
                  <a:gd name="connsiteX0" fmla="*/ 600216 w 784362"/>
                  <a:gd name="connsiteY0" fmla="*/ 3386 h 1168400"/>
                  <a:gd name="connsiteX1" fmla="*/ 0 w 784362"/>
                  <a:gd name="connsiteY1" fmla="*/ 1168400 h 1168400"/>
                  <a:gd name="connsiteX2" fmla="*/ 784362 w 784362"/>
                  <a:gd name="connsiteY2" fmla="*/ 279921 h 1168400"/>
                  <a:gd name="connsiteX3" fmla="*/ 600216 w 784362"/>
                  <a:gd name="connsiteY3" fmla="*/ 3386 h 1168400"/>
                  <a:gd name="connsiteX4" fmla="*/ 601980 w 784362"/>
                  <a:gd name="connsiteY4" fmla="*/ 0 h 1168400"/>
                  <a:gd name="connsiteX5" fmla="*/ 600283 w 784362"/>
                  <a:gd name="connsiteY5" fmla="*/ 3257 h 1168400"/>
                  <a:gd name="connsiteX6" fmla="*/ 606071 w 784362"/>
                  <a:gd name="connsiteY6" fmla="*/ 5534 h 1168400"/>
                  <a:gd name="connsiteX7" fmla="*/ 601980 w 784362"/>
                  <a:gd name="connsiteY7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4362" h="1168400">
                    <a:moveTo>
                      <a:pt x="600216" y="3386"/>
                    </a:moveTo>
                    <a:lnTo>
                      <a:pt x="0" y="1168400"/>
                    </a:lnTo>
                    <a:lnTo>
                      <a:pt x="784362" y="279921"/>
                    </a:lnTo>
                    <a:lnTo>
                      <a:pt x="600216" y="3386"/>
                    </a:lnTo>
                    <a:close/>
                    <a:moveTo>
                      <a:pt x="601980" y="0"/>
                    </a:moveTo>
                    <a:lnTo>
                      <a:pt x="600283" y="3257"/>
                    </a:lnTo>
                    <a:lnTo>
                      <a:pt x="606071" y="5534"/>
                    </a:lnTo>
                    <a:cubicBezTo>
                      <a:pt x="604827" y="3604"/>
                      <a:pt x="603409" y="1803"/>
                      <a:pt x="6019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bg1"/>
                  </a:gs>
                  <a:gs pos="79000">
                    <a:schemeClr val="bg1">
                      <a:alpha val="0"/>
                    </a:schemeClr>
                  </a:gs>
                </a:gsLst>
                <a:lin ang="13200000" scaled="0"/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6" name="Freeform 121"/>
            <p:cNvSpPr>
              <a:spLocks noEditPoints="1"/>
            </p:cNvSpPr>
            <p:nvPr/>
          </p:nvSpPr>
          <p:spPr bwMode="auto">
            <a:xfrm>
              <a:off x="2510010" y="754166"/>
              <a:ext cx="3987719" cy="3989552"/>
            </a:xfrm>
            <a:custGeom>
              <a:avLst/>
              <a:gdLst>
                <a:gd name="T0" fmla="*/ 921 w 1842"/>
                <a:gd name="T1" fmla="*/ 1585 h 1843"/>
                <a:gd name="T2" fmla="*/ 258 w 1842"/>
                <a:gd name="T3" fmla="*/ 922 h 1843"/>
                <a:gd name="T4" fmla="*/ 921 w 1842"/>
                <a:gd name="T5" fmla="*/ 258 h 1843"/>
                <a:gd name="T6" fmla="*/ 1585 w 1842"/>
                <a:gd name="T7" fmla="*/ 922 h 1843"/>
                <a:gd name="T8" fmla="*/ 921 w 1842"/>
                <a:gd name="T9" fmla="*/ 1585 h 1843"/>
                <a:gd name="T10" fmla="*/ 921 w 1842"/>
                <a:gd name="T11" fmla="*/ 0 h 1843"/>
                <a:gd name="T12" fmla="*/ 0 w 1842"/>
                <a:gd name="T13" fmla="*/ 922 h 1843"/>
                <a:gd name="T14" fmla="*/ 921 w 1842"/>
                <a:gd name="T15" fmla="*/ 1843 h 1843"/>
                <a:gd name="T16" fmla="*/ 1842 w 1842"/>
                <a:gd name="T17" fmla="*/ 922 h 1843"/>
                <a:gd name="T18" fmla="*/ 921 w 1842"/>
                <a:gd name="T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2" h="1843">
                  <a:moveTo>
                    <a:pt x="921" y="1585"/>
                  </a:moveTo>
                  <a:cubicBezTo>
                    <a:pt x="555" y="1585"/>
                    <a:pt x="258" y="1288"/>
                    <a:pt x="258" y="922"/>
                  </a:cubicBezTo>
                  <a:cubicBezTo>
                    <a:pt x="258" y="555"/>
                    <a:pt x="555" y="258"/>
                    <a:pt x="921" y="258"/>
                  </a:cubicBezTo>
                  <a:cubicBezTo>
                    <a:pt x="1288" y="258"/>
                    <a:pt x="1585" y="555"/>
                    <a:pt x="1585" y="922"/>
                  </a:cubicBezTo>
                  <a:cubicBezTo>
                    <a:pt x="1585" y="1288"/>
                    <a:pt x="1288" y="1585"/>
                    <a:pt x="921" y="1585"/>
                  </a:cubicBezTo>
                  <a:moveTo>
                    <a:pt x="921" y="0"/>
                  </a:moveTo>
                  <a:cubicBezTo>
                    <a:pt x="412" y="0"/>
                    <a:pt x="0" y="413"/>
                    <a:pt x="0" y="922"/>
                  </a:cubicBezTo>
                  <a:cubicBezTo>
                    <a:pt x="0" y="1430"/>
                    <a:pt x="412" y="1843"/>
                    <a:pt x="921" y="1843"/>
                  </a:cubicBezTo>
                  <a:cubicBezTo>
                    <a:pt x="1430" y="1843"/>
                    <a:pt x="1842" y="1430"/>
                    <a:pt x="1842" y="922"/>
                  </a:cubicBezTo>
                  <a:cubicBezTo>
                    <a:pt x="1842" y="413"/>
                    <a:pt x="1430" y="0"/>
                    <a:pt x="921" y="0"/>
                  </a:cubicBezTo>
                </a:path>
              </a:pathLst>
            </a:custGeom>
            <a:solidFill>
              <a:srgbClr val="FFFFFF">
                <a:alpha val="16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83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6" name="组合 2105"/>
          <p:cNvGrpSpPr/>
          <p:nvPr/>
        </p:nvGrpSpPr>
        <p:grpSpPr>
          <a:xfrm>
            <a:off x="2799664" y="840784"/>
            <a:ext cx="3544672" cy="3461932"/>
            <a:chOff x="573088" y="-1338263"/>
            <a:chExt cx="7793990" cy="7612063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3963" y="-1338263"/>
              <a:ext cx="4870450" cy="3184525"/>
            </a:xfrm>
            <a:custGeom>
              <a:avLst/>
              <a:gdLst>
                <a:gd name="T0" fmla="*/ 315 w 1299"/>
                <a:gd name="T1" fmla="*/ 183 h 849"/>
                <a:gd name="T2" fmla="*/ 554 w 1299"/>
                <a:gd name="T3" fmla="*/ 403 h 849"/>
                <a:gd name="T4" fmla="*/ 747 w 1299"/>
                <a:gd name="T5" fmla="*/ 783 h 849"/>
                <a:gd name="T6" fmla="*/ 1167 w 1299"/>
                <a:gd name="T7" fmla="*/ 849 h 849"/>
                <a:gd name="T8" fmla="*/ 1298 w 1299"/>
                <a:gd name="T9" fmla="*/ 549 h 849"/>
                <a:gd name="T10" fmla="*/ 1160 w 1299"/>
                <a:gd name="T11" fmla="*/ 265 h 849"/>
                <a:gd name="T12" fmla="*/ 249 w 1299"/>
                <a:gd name="T13" fmla="*/ 105 h 849"/>
                <a:gd name="T14" fmla="*/ 0 w 1299"/>
                <a:gd name="T15" fmla="*/ 227 h 849"/>
                <a:gd name="T16" fmla="*/ 315 w 1299"/>
                <a:gd name="T17" fmla="*/ 183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9" h="849">
                  <a:moveTo>
                    <a:pt x="315" y="183"/>
                  </a:moveTo>
                  <a:cubicBezTo>
                    <a:pt x="472" y="232"/>
                    <a:pt x="554" y="403"/>
                    <a:pt x="554" y="403"/>
                  </a:cubicBezTo>
                  <a:cubicBezTo>
                    <a:pt x="747" y="783"/>
                    <a:pt x="747" y="783"/>
                    <a:pt x="747" y="783"/>
                  </a:cubicBezTo>
                  <a:cubicBezTo>
                    <a:pt x="1167" y="849"/>
                    <a:pt x="1167" y="849"/>
                    <a:pt x="1167" y="849"/>
                  </a:cubicBezTo>
                  <a:cubicBezTo>
                    <a:pt x="1167" y="849"/>
                    <a:pt x="1299" y="714"/>
                    <a:pt x="1298" y="549"/>
                  </a:cubicBezTo>
                  <a:cubicBezTo>
                    <a:pt x="1296" y="389"/>
                    <a:pt x="1180" y="282"/>
                    <a:pt x="1160" y="265"/>
                  </a:cubicBezTo>
                  <a:cubicBezTo>
                    <a:pt x="911" y="71"/>
                    <a:pt x="572" y="0"/>
                    <a:pt x="249" y="105"/>
                  </a:cubicBezTo>
                  <a:cubicBezTo>
                    <a:pt x="159" y="135"/>
                    <a:pt x="75" y="176"/>
                    <a:pt x="0" y="227"/>
                  </a:cubicBezTo>
                  <a:cubicBezTo>
                    <a:pt x="11" y="220"/>
                    <a:pt x="155" y="132"/>
                    <a:pt x="315" y="183"/>
                  </a:cubicBezTo>
                </a:path>
              </a:pathLst>
            </a:custGeom>
            <a:solidFill>
              <a:srgbClr val="5D9F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73088" y="-839153"/>
              <a:ext cx="3998912" cy="4424363"/>
            </a:xfrm>
            <a:custGeom>
              <a:avLst/>
              <a:gdLst>
                <a:gd name="T0" fmla="*/ 175 w 1066"/>
                <a:gd name="T1" fmla="*/ 872 h 1180"/>
                <a:gd name="T2" fmla="*/ 453 w 1066"/>
                <a:gd name="T3" fmla="*/ 717 h 1180"/>
                <a:gd name="T4" fmla="*/ 873 w 1066"/>
                <a:gd name="T5" fmla="*/ 651 h 1180"/>
                <a:gd name="T6" fmla="*/ 1066 w 1066"/>
                <a:gd name="T7" fmla="*/ 271 h 1180"/>
                <a:gd name="T8" fmla="*/ 827 w 1066"/>
                <a:gd name="T9" fmla="*/ 51 h 1180"/>
                <a:gd name="T10" fmla="*/ 512 w 1066"/>
                <a:gd name="T11" fmla="*/ 95 h 1180"/>
                <a:gd name="T12" fmla="*/ 118 w 1066"/>
                <a:gd name="T13" fmla="*/ 1180 h 1180"/>
                <a:gd name="T14" fmla="*/ 175 w 1066"/>
                <a:gd name="T15" fmla="*/ 872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6" h="1180">
                  <a:moveTo>
                    <a:pt x="175" y="872"/>
                  </a:moveTo>
                  <a:cubicBezTo>
                    <a:pt x="271" y="737"/>
                    <a:pt x="453" y="717"/>
                    <a:pt x="453" y="717"/>
                  </a:cubicBezTo>
                  <a:cubicBezTo>
                    <a:pt x="873" y="651"/>
                    <a:pt x="873" y="651"/>
                    <a:pt x="873" y="651"/>
                  </a:cubicBezTo>
                  <a:cubicBezTo>
                    <a:pt x="1066" y="271"/>
                    <a:pt x="1066" y="271"/>
                    <a:pt x="1066" y="271"/>
                  </a:cubicBezTo>
                  <a:cubicBezTo>
                    <a:pt x="1066" y="271"/>
                    <a:pt x="984" y="100"/>
                    <a:pt x="827" y="51"/>
                  </a:cubicBezTo>
                  <a:cubicBezTo>
                    <a:pt x="667" y="0"/>
                    <a:pt x="523" y="88"/>
                    <a:pt x="512" y="95"/>
                  </a:cubicBezTo>
                  <a:cubicBezTo>
                    <a:pt x="168" y="329"/>
                    <a:pt x="0" y="763"/>
                    <a:pt x="118" y="1180"/>
                  </a:cubicBezTo>
                  <a:cubicBezTo>
                    <a:pt x="111" y="1147"/>
                    <a:pt x="84" y="998"/>
                    <a:pt x="175" y="872"/>
                  </a:cubicBezTo>
                </a:path>
              </a:pathLst>
            </a:custGeom>
            <a:solidFill>
              <a:srgbClr val="EBB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033713" y="3822700"/>
              <a:ext cx="5010150" cy="2451100"/>
            </a:xfrm>
            <a:custGeom>
              <a:avLst/>
              <a:gdLst>
                <a:gd name="T0" fmla="*/ 1108 w 1336"/>
                <a:gd name="T1" fmla="*/ 221 h 654"/>
                <a:gd name="T2" fmla="*/ 789 w 1336"/>
                <a:gd name="T3" fmla="*/ 194 h 654"/>
                <a:gd name="T4" fmla="*/ 410 w 1336"/>
                <a:gd name="T5" fmla="*/ 0 h 654"/>
                <a:gd name="T6" fmla="*/ 31 w 1336"/>
                <a:gd name="T7" fmla="*/ 194 h 654"/>
                <a:gd name="T8" fmla="*/ 98 w 1336"/>
                <a:gd name="T9" fmla="*/ 502 h 654"/>
                <a:gd name="T10" fmla="*/ 380 w 1336"/>
                <a:gd name="T11" fmla="*/ 651 h 654"/>
                <a:gd name="T12" fmla="*/ 715 w 1336"/>
                <a:gd name="T13" fmla="*/ 603 h 654"/>
                <a:gd name="T14" fmla="*/ 1336 w 1336"/>
                <a:gd name="T15" fmla="*/ 3 h 654"/>
                <a:gd name="T16" fmla="*/ 1108 w 1336"/>
                <a:gd name="T17" fmla="*/ 221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6" h="654">
                  <a:moveTo>
                    <a:pt x="1108" y="221"/>
                  </a:moveTo>
                  <a:cubicBezTo>
                    <a:pt x="952" y="273"/>
                    <a:pt x="789" y="194"/>
                    <a:pt x="789" y="19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0" y="369"/>
                    <a:pt x="98" y="502"/>
                  </a:cubicBezTo>
                  <a:cubicBezTo>
                    <a:pt x="199" y="638"/>
                    <a:pt x="369" y="650"/>
                    <a:pt x="380" y="651"/>
                  </a:cubicBezTo>
                  <a:cubicBezTo>
                    <a:pt x="490" y="654"/>
                    <a:pt x="603" y="639"/>
                    <a:pt x="715" y="603"/>
                  </a:cubicBezTo>
                  <a:cubicBezTo>
                    <a:pt x="1014" y="505"/>
                    <a:pt x="1235" y="278"/>
                    <a:pt x="1336" y="3"/>
                  </a:cubicBezTo>
                  <a:cubicBezTo>
                    <a:pt x="1324" y="30"/>
                    <a:pt x="1258" y="171"/>
                    <a:pt x="1108" y="221"/>
                  </a:cubicBezTo>
                  <a:close/>
                </a:path>
              </a:pathLst>
            </a:custGeom>
            <a:solidFill>
              <a:srgbClr val="5047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741988" y="-344487"/>
              <a:ext cx="2609850" cy="5189538"/>
            </a:xfrm>
            <a:custGeom>
              <a:avLst/>
              <a:gdLst>
                <a:gd name="T0" fmla="*/ 625 w 696"/>
                <a:gd name="T1" fmla="*/ 472 h 1384"/>
                <a:gd name="T2" fmla="*/ 294 w 696"/>
                <a:gd name="T3" fmla="*/ 0 h 1384"/>
                <a:gd name="T4" fmla="*/ 432 w 696"/>
                <a:gd name="T5" fmla="*/ 284 h 1384"/>
                <a:gd name="T6" fmla="*/ 301 w 696"/>
                <a:gd name="T7" fmla="*/ 584 h 1384"/>
                <a:gd name="T8" fmla="*/ 0 w 696"/>
                <a:gd name="T9" fmla="*/ 885 h 1384"/>
                <a:gd name="T10" fmla="*/ 67 w 696"/>
                <a:gd name="T11" fmla="*/ 1305 h 1384"/>
                <a:gd name="T12" fmla="*/ 386 w 696"/>
                <a:gd name="T13" fmla="*/ 1332 h 1384"/>
                <a:gd name="T14" fmla="*/ 614 w 696"/>
                <a:gd name="T15" fmla="*/ 1114 h 1384"/>
                <a:gd name="T16" fmla="*/ 625 w 696"/>
                <a:gd name="T17" fmla="*/ 472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6" h="1384">
                  <a:moveTo>
                    <a:pt x="625" y="472"/>
                  </a:moveTo>
                  <a:cubicBezTo>
                    <a:pt x="562" y="278"/>
                    <a:pt x="444" y="117"/>
                    <a:pt x="294" y="0"/>
                  </a:cubicBezTo>
                  <a:cubicBezTo>
                    <a:pt x="314" y="17"/>
                    <a:pt x="430" y="124"/>
                    <a:pt x="432" y="284"/>
                  </a:cubicBezTo>
                  <a:cubicBezTo>
                    <a:pt x="433" y="449"/>
                    <a:pt x="301" y="584"/>
                    <a:pt x="301" y="584"/>
                  </a:cubicBezTo>
                  <a:cubicBezTo>
                    <a:pt x="0" y="885"/>
                    <a:pt x="0" y="885"/>
                    <a:pt x="0" y="885"/>
                  </a:cubicBezTo>
                  <a:cubicBezTo>
                    <a:pt x="67" y="1305"/>
                    <a:pt x="67" y="1305"/>
                    <a:pt x="67" y="1305"/>
                  </a:cubicBezTo>
                  <a:cubicBezTo>
                    <a:pt x="67" y="1305"/>
                    <a:pt x="230" y="1384"/>
                    <a:pt x="386" y="1332"/>
                  </a:cubicBezTo>
                  <a:cubicBezTo>
                    <a:pt x="536" y="1282"/>
                    <a:pt x="602" y="1141"/>
                    <a:pt x="614" y="1114"/>
                  </a:cubicBezTo>
                  <a:cubicBezTo>
                    <a:pt x="686" y="915"/>
                    <a:pt x="696" y="690"/>
                    <a:pt x="625" y="4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889000" y="1846263"/>
              <a:ext cx="3570287" cy="4416425"/>
            </a:xfrm>
            <a:custGeom>
              <a:avLst/>
              <a:gdLst>
                <a:gd name="T0" fmla="*/ 670 w 952"/>
                <a:gd name="T1" fmla="*/ 1029 h 1178"/>
                <a:gd name="T2" fmla="*/ 603 w 952"/>
                <a:gd name="T3" fmla="*/ 721 h 1178"/>
                <a:gd name="T4" fmla="*/ 670 w 952"/>
                <a:gd name="T5" fmla="*/ 301 h 1178"/>
                <a:gd name="T6" fmla="*/ 369 w 952"/>
                <a:gd name="T7" fmla="*/ 0 h 1178"/>
                <a:gd name="T8" fmla="*/ 91 w 952"/>
                <a:gd name="T9" fmla="*/ 155 h 1178"/>
                <a:gd name="T10" fmla="*/ 34 w 952"/>
                <a:gd name="T11" fmla="*/ 463 h 1178"/>
                <a:gd name="T12" fmla="*/ 45 w 952"/>
                <a:gd name="T13" fmla="*/ 498 h 1178"/>
                <a:gd name="T14" fmla="*/ 952 w 952"/>
                <a:gd name="T15" fmla="*/ 1178 h 1178"/>
                <a:gd name="T16" fmla="*/ 670 w 952"/>
                <a:gd name="T17" fmla="*/ 1029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2" h="1178">
                  <a:moveTo>
                    <a:pt x="670" y="1029"/>
                  </a:moveTo>
                  <a:cubicBezTo>
                    <a:pt x="572" y="896"/>
                    <a:pt x="603" y="721"/>
                    <a:pt x="603" y="721"/>
                  </a:cubicBezTo>
                  <a:cubicBezTo>
                    <a:pt x="670" y="301"/>
                    <a:pt x="670" y="301"/>
                    <a:pt x="670" y="301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69" y="0"/>
                    <a:pt x="187" y="20"/>
                    <a:pt x="91" y="155"/>
                  </a:cubicBezTo>
                  <a:cubicBezTo>
                    <a:pt x="0" y="281"/>
                    <a:pt x="27" y="430"/>
                    <a:pt x="34" y="463"/>
                  </a:cubicBezTo>
                  <a:cubicBezTo>
                    <a:pt x="38" y="474"/>
                    <a:pt x="41" y="486"/>
                    <a:pt x="45" y="498"/>
                  </a:cubicBezTo>
                  <a:cubicBezTo>
                    <a:pt x="177" y="904"/>
                    <a:pt x="548" y="1165"/>
                    <a:pt x="952" y="1178"/>
                  </a:cubicBezTo>
                  <a:cubicBezTo>
                    <a:pt x="941" y="1177"/>
                    <a:pt x="771" y="1165"/>
                    <a:pt x="670" y="1029"/>
                  </a:cubicBezTo>
                  <a:close/>
                </a:path>
              </a:pathLst>
            </a:custGeom>
            <a:solidFill>
              <a:srgbClr val="E75A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889000" y="117475"/>
              <a:ext cx="3683000" cy="3463925"/>
            </a:xfrm>
            <a:custGeom>
              <a:avLst/>
              <a:gdLst>
                <a:gd name="T0" fmla="*/ 974 w 982"/>
                <a:gd name="T1" fmla="*/ 0 h 924"/>
                <a:gd name="T2" fmla="*/ 964 w 982"/>
                <a:gd name="T3" fmla="*/ 14 h 924"/>
                <a:gd name="T4" fmla="*/ 964 w 982"/>
                <a:gd name="T5" fmla="*/ 15 h 924"/>
                <a:gd name="T6" fmla="*/ 778 w 982"/>
                <a:gd name="T7" fmla="*/ 380 h 924"/>
                <a:gd name="T8" fmla="*/ 366 w 982"/>
                <a:gd name="T9" fmla="*/ 445 h 924"/>
                <a:gd name="T10" fmla="*/ 260 w 982"/>
                <a:gd name="T11" fmla="*/ 473 h 924"/>
                <a:gd name="T12" fmla="*/ 78 w 982"/>
                <a:gd name="T13" fmla="*/ 606 h 924"/>
                <a:gd name="T14" fmla="*/ 18 w 982"/>
                <a:gd name="T15" fmla="*/ 748 h 924"/>
                <a:gd name="T16" fmla="*/ 14 w 982"/>
                <a:gd name="T17" fmla="*/ 770 h 924"/>
                <a:gd name="T18" fmla="*/ 14 w 982"/>
                <a:gd name="T19" fmla="*/ 775 h 924"/>
                <a:gd name="T20" fmla="*/ 13 w 982"/>
                <a:gd name="T21" fmla="*/ 802 h 924"/>
                <a:gd name="T22" fmla="*/ 13 w 982"/>
                <a:gd name="T23" fmla="*/ 811 h 924"/>
                <a:gd name="T24" fmla="*/ 13 w 982"/>
                <a:gd name="T25" fmla="*/ 813 h 924"/>
                <a:gd name="T26" fmla="*/ 14 w 982"/>
                <a:gd name="T27" fmla="*/ 836 h 924"/>
                <a:gd name="T28" fmla="*/ 34 w 982"/>
                <a:gd name="T29" fmla="*/ 924 h 924"/>
                <a:gd name="T30" fmla="*/ 91 w 982"/>
                <a:gd name="T31" fmla="*/ 616 h 924"/>
                <a:gd name="T32" fmla="*/ 369 w 982"/>
                <a:gd name="T33" fmla="*/ 461 h 924"/>
                <a:gd name="T34" fmla="*/ 789 w 982"/>
                <a:gd name="T35" fmla="*/ 395 h 924"/>
                <a:gd name="T36" fmla="*/ 982 w 982"/>
                <a:gd name="T37" fmla="*/ 15 h 924"/>
                <a:gd name="T38" fmla="*/ 974 w 982"/>
                <a:gd name="T39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2" h="924">
                  <a:moveTo>
                    <a:pt x="974" y="0"/>
                  </a:moveTo>
                  <a:cubicBezTo>
                    <a:pt x="970" y="5"/>
                    <a:pt x="967" y="10"/>
                    <a:pt x="964" y="14"/>
                  </a:cubicBezTo>
                  <a:cubicBezTo>
                    <a:pt x="964" y="15"/>
                    <a:pt x="964" y="15"/>
                    <a:pt x="964" y="15"/>
                  </a:cubicBezTo>
                  <a:cubicBezTo>
                    <a:pt x="778" y="380"/>
                    <a:pt x="778" y="380"/>
                    <a:pt x="778" y="380"/>
                  </a:cubicBezTo>
                  <a:cubicBezTo>
                    <a:pt x="366" y="445"/>
                    <a:pt x="366" y="445"/>
                    <a:pt x="366" y="445"/>
                  </a:cubicBezTo>
                  <a:cubicBezTo>
                    <a:pt x="362" y="446"/>
                    <a:pt x="317" y="451"/>
                    <a:pt x="260" y="473"/>
                  </a:cubicBezTo>
                  <a:cubicBezTo>
                    <a:pt x="182" y="503"/>
                    <a:pt x="119" y="549"/>
                    <a:pt x="78" y="606"/>
                  </a:cubicBezTo>
                  <a:cubicBezTo>
                    <a:pt x="45" y="653"/>
                    <a:pt x="27" y="702"/>
                    <a:pt x="18" y="748"/>
                  </a:cubicBezTo>
                  <a:cubicBezTo>
                    <a:pt x="17" y="756"/>
                    <a:pt x="15" y="763"/>
                    <a:pt x="14" y="770"/>
                  </a:cubicBezTo>
                  <a:cubicBezTo>
                    <a:pt x="14" y="772"/>
                    <a:pt x="14" y="773"/>
                    <a:pt x="14" y="775"/>
                  </a:cubicBezTo>
                  <a:cubicBezTo>
                    <a:pt x="14" y="784"/>
                    <a:pt x="14" y="793"/>
                    <a:pt x="13" y="802"/>
                  </a:cubicBezTo>
                  <a:cubicBezTo>
                    <a:pt x="13" y="805"/>
                    <a:pt x="13" y="808"/>
                    <a:pt x="13" y="811"/>
                  </a:cubicBezTo>
                  <a:cubicBezTo>
                    <a:pt x="13" y="812"/>
                    <a:pt x="13" y="812"/>
                    <a:pt x="13" y="813"/>
                  </a:cubicBezTo>
                  <a:cubicBezTo>
                    <a:pt x="14" y="821"/>
                    <a:pt x="14" y="828"/>
                    <a:pt x="14" y="836"/>
                  </a:cubicBezTo>
                  <a:cubicBezTo>
                    <a:pt x="19" y="865"/>
                    <a:pt x="26" y="894"/>
                    <a:pt x="34" y="924"/>
                  </a:cubicBezTo>
                  <a:cubicBezTo>
                    <a:pt x="27" y="891"/>
                    <a:pt x="0" y="742"/>
                    <a:pt x="91" y="616"/>
                  </a:cubicBezTo>
                  <a:cubicBezTo>
                    <a:pt x="187" y="481"/>
                    <a:pt x="369" y="461"/>
                    <a:pt x="369" y="461"/>
                  </a:cubicBezTo>
                  <a:cubicBezTo>
                    <a:pt x="789" y="395"/>
                    <a:pt x="789" y="395"/>
                    <a:pt x="789" y="395"/>
                  </a:cubicBezTo>
                  <a:cubicBezTo>
                    <a:pt x="982" y="15"/>
                    <a:pt x="982" y="15"/>
                    <a:pt x="982" y="15"/>
                  </a:cubicBezTo>
                  <a:cubicBezTo>
                    <a:pt x="982" y="15"/>
                    <a:pt x="979" y="9"/>
                    <a:pt x="974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141663" y="3822700"/>
              <a:ext cx="4902200" cy="955675"/>
            </a:xfrm>
            <a:custGeom>
              <a:avLst/>
              <a:gdLst>
                <a:gd name="T0" fmla="*/ 1244 w 1307"/>
                <a:gd name="T1" fmla="*/ 131 h 255"/>
                <a:gd name="T2" fmla="*/ 1264 w 1307"/>
                <a:gd name="T3" fmla="*/ 102 h 255"/>
                <a:gd name="T4" fmla="*/ 1307 w 1307"/>
                <a:gd name="T5" fmla="*/ 3 h 255"/>
                <a:gd name="T6" fmla="*/ 1079 w 1307"/>
                <a:gd name="T7" fmla="*/ 221 h 255"/>
                <a:gd name="T8" fmla="*/ 965 w 1307"/>
                <a:gd name="T9" fmla="*/ 239 h 255"/>
                <a:gd name="T10" fmla="*/ 760 w 1307"/>
                <a:gd name="T11" fmla="*/ 194 h 255"/>
                <a:gd name="T12" fmla="*/ 381 w 1307"/>
                <a:gd name="T13" fmla="*/ 0 h 255"/>
                <a:gd name="T14" fmla="*/ 2 w 1307"/>
                <a:gd name="T15" fmla="*/ 194 h 255"/>
                <a:gd name="T16" fmla="*/ 0 w 1307"/>
                <a:gd name="T17" fmla="*/ 213 h 255"/>
                <a:gd name="T18" fmla="*/ 18 w 1307"/>
                <a:gd name="T19" fmla="*/ 203 h 255"/>
                <a:gd name="T20" fmla="*/ 381 w 1307"/>
                <a:gd name="T21" fmla="*/ 18 h 255"/>
                <a:gd name="T22" fmla="*/ 753 w 1307"/>
                <a:gd name="T23" fmla="*/ 208 h 255"/>
                <a:gd name="T24" fmla="*/ 753 w 1307"/>
                <a:gd name="T25" fmla="*/ 208 h 255"/>
                <a:gd name="T26" fmla="*/ 753 w 1307"/>
                <a:gd name="T27" fmla="*/ 208 h 255"/>
                <a:gd name="T28" fmla="*/ 965 w 1307"/>
                <a:gd name="T29" fmla="*/ 255 h 255"/>
                <a:gd name="T30" fmla="*/ 1084 w 1307"/>
                <a:gd name="T31" fmla="*/ 236 h 255"/>
                <a:gd name="T32" fmla="*/ 1214 w 1307"/>
                <a:gd name="T33" fmla="*/ 159 h 255"/>
                <a:gd name="T34" fmla="*/ 1244 w 1307"/>
                <a:gd name="T35" fmla="*/ 13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7" h="255">
                  <a:moveTo>
                    <a:pt x="1244" y="131"/>
                  </a:moveTo>
                  <a:cubicBezTo>
                    <a:pt x="1250" y="121"/>
                    <a:pt x="1257" y="111"/>
                    <a:pt x="1264" y="102"/>
                  </a:cubicBezTo>
                  <a:cubicBezTo>
                    <a:pt x="1280" y="70"/>
                    <a:pt x="1294" y="37"/>
                    <a:pt x="1307" y="3"/>
                  </a:cubicBezTo>
                  <a:cubicBezTo>
                    <a:pt x="1295" y="30"/>
                    <a:pt x="1229" y="171"/>
                    <a:pt x="1079" y="221"/>
                  </a:cubicBezTo>
                  <a:cubicBezTo>
                    <a:pt x="1041" y="234"/>
                    <a:pt x="1001" y="239"/>
                    <a:pt x="965" y="239"/>
                  </a:cubicBezTo>
                  <a:cubicBezTo>
                    <a:pt x="852" y="239"/>
                    <a:pt x="760" y="194"/>
                    <a:pt x="760" y="194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2" y="194"/>
                    <a:pt x="1" y="201"/>
                    <a:pt x="0" y="213"/>
                  </a:cubicBezTo>
                  <a:cubicBezTo>
                    <a:pt x="6" y="209"/>
                    <a:pt x="12" y="206"/>
                    <a:pt x="18" y="203"/>
                  </a:cubicBezTo>
                  <a:cubicBezTo>
                    <a:pt x="381" y="18"/>
                    <a:pt x="381" y="18"/>
                    <a:pt x="381" y="1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3" y="208"/>
                    <a:pt x="753" y="208"/>
                    <a:pt x="753" y="208"/>
                  </a:cubicBezTo>
                  <a:cubicBezTo>
                    <a:pt x="757" y="210"/>
                    <a:pt x="850" y="255"/>
                    <a:pt x="965" y="255"/>
                  </a:cubicBezTo>
                  <a:cubicBezTo>
                    <a:pt x="1007" y="255"/>
                    <a:pt x="1047" y="248"/>
                    <a:pt x="1084" y="236"/>
                  </a:cubicBezTo>
                  <a:cubicBezTo>
                    <a:pt x="1137" y="218"/>
                    <a:pt x="1180" y="190"/>
                    <a:pt x="1214" y="159"/>
                  </a:cubicBezTo>
                  <a:cubicBezTo>
                    <a:pt x="1223" y="149"/>
                    <a:pt x="1233" y="139"/>
                    <a:pt x="1244" y="131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741988" y="-344487"/>
              <a:ext cx="1679575" cy="4924425"/>
            </a:xfrm>
            <a:custGeom>
              <a:avLst/>
              <a:gdLst>
                <a:gd name="T0" fmla="*/ 399 w 448"/>
                <a:gd name="T1" fmla="*/ 108 h 1313"/>
                <a:gd name="T2" fmla="*/ 373 w 448"/>
                <a:gd name="T3" fmla="*/ 70 h 1313"/>
                <a:gd name="T4" fmla="*/ 370 w 448"/>
                <a:gd name="T5" fmla="*/ 66 h 1313"/>
                <a:gd name="T6" fmla="*/ 294 w 448"/>
                <a:gd name="T7" fmla="*/ 0 h 1313"/>
                <a:gd name="T8" fmla="*/ 432 w 448"/>
                <a:gd name="T9" fmla="*/ 284 h 1313"/>
                <a:gd name="T10" fmla="*/ 301 w 448"/>
                <a:gd name="T11" fmla="*/ 584 h 1313"/>
                <a:gd name="T12" fmla="*/ 0 w 448"/>
                <a:gd name="T13" fmla="*/ 885 h 1313"/>
                <a:gd name="T14" fmla="*/ 67 w 448"/>
                <a:gd name="T15" fmla="*/ 1305 h 1313"/>
                <a:gd name="T16" fmla="*/ 85 w 448"/>
                <a:gd name="T17" fmla="*/ 1313 h 1313"/>
                <a:gd name="T18" fmla="*/ 81 w 448"/>
                <a:gd name="T19" fmla="*/ 1294 h 1313"/>
                <a:gd name="T20" fmla="*/ 81 w 448"/>
                <a:gd name="T21" fmla="*/ 1294 h 1313"/>
                <a:gd name="T22" fmla="*/ 17 w 448"/>
                <a:gd name="T23" fmla="*/ 890 h 1313"/>
                <a:gd name="T24" fmla="*/ 313 w 448"/>
                <a:gd name="T25" fmla="*/ 595 h 1313"/>
                <a:gd name="T26" fmla="*/ 381 w 448"/>
                <a:gd name="T27" fmla="*/ 504 h 1313"/>
                <a:gd name="T28" fmla="*/ 448 w 448"/>
                <a:gd name="T29" fmla="*/ 284 h 1313"/>
                <a:gd name="T30" fmla="*/ 415 w 448"/>
                <a:gd name="T31" fmla="*/ 138 h 1313"/>
                <a:gd name="T32" fmla="*/ 399 w 448"/>
                <a:gd name="T33" fmla="*/ 108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8" h="1313">
                  <a:moveTo>
                    <a:pt x="399" y="108"/>
                  </a:moveTo>
                  <a:cubicBezTo>
                    <a:pt x="390" y="96"/>
                    <a:pt x="381" y="84"/>
                    <a:pt x="373" y="70"/>
                  </a:cubicBezTo>
                  <a:cubicBezTo>
                    <a:pt x="372" y="69"/>
                    <a:pt x="371" y="68"/>
                    <a:pt x="370" y="66"/>
                  </a:cubicBezTo>
                  <a:cubicBezTo>
                    <a:pt x="346" y="43"/>
                    <a:pt x="320" y="21"/>
                    <a:pt x="294" y="0"/>
                  </a:cubicBezTo>
                  <a:cubicBezTo>
                    <a:pt x="314" y="17"/>
                    <a:pt x="430" y="124"/>
                    <a:pt x="432" y="284"/>
                  </a:cubicBezTo>
                  <a:cubicBezTo>
                    <a:pt x="433" y="449"/>
                    <a:pt x="301" y="584"/>
                    <a:pt x="301" y="584"/>
                  </a:cubicBezTo>
                  <a:cubicBezTo>
                    <a:pt x="0" y="885"/>
                    <a:pt x="0" y="885"/>
                    <a:pt x="0" y="885"/>
                  </a:cubicBezTo>
                  <a:cubicBezTo>
                    <a:pt x="67" y="1305"/>
                    <a:pt x="67" y="1305"/>
                    <a:pt x="67" y="1305"/>
                  </a:cubicBezTo>
                  <a:cubicBezTo>
                    <a:pt x="67" y="1305"/>
                    <a:pt x="73" y="1308"/>
                    <a:pt x="85" y="1313"/>
                  </a:cubicBezTo>
                  <a:cubicBezTo>
                    <a:pt x="84" y="1306"/>
                    <a:pt x="82" y="1300"/>
                    <a:pt x="81" y="1294"/>
                  </a:cubicBezTo>
                  <a:cubicBezTo>
                    <a:pt x="81" y="1294"/>
                    <a:pt x="81" y="1294"/>
                    <a:pt x="81" y="1294"/>
                  </a:cubicBezTo>
                  <a:cubicBezTo>
                    <a:pt x="17" y="890"/>
                    <a:pt x="17" y="890"/>
                    <a:pt x="17" y="890"/>
                  </a:cubicBezTo>
                  <a:cubicBezTo>
                    <a:pt x="313" y="595"/>
                    <a:pt x="313" y="595"/>
                    <a:pt x="313" y="595"/>
                  </a:cubicBezTo>
                  <a:cubicBezTo>
                    <a:pt x="314" y="594"/>
                    <a:pt x="347" y="559"/>
                    <a:pt x="381" y="504"/>
                  </a:cubicBezTo>
                  <a:cubicBezTo>
                    <a:pt x="412" y="453"/>
                    <a:pt x="448" y="373"/>
                    <a:pt x="448" y="284"/>
                  </a:cubicBezTo>
                  <a:cubicBezTo>
                    <a:pt x="447" y="229"/>
                    <a:pt x="434" y="179"/>
                    <a:pt x="415" y="138"/>
                  </a:cubicBezTo>
                  <a:cubicBezTo>
                    <a:pt x="409" y="128"/>
                    <a:pt x="404" y="118"/>
                    <a:pt x="399" y="108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189163" y="1846263"/>
              <a:ext cx="2270125" cy="4416425"/>
            </a:xfrm>
            <a:custGeom>
              <a:avLst/>
              <a:gdLst>
                <a:gd name="T0" fmla="*/ 240 w 605"/>
                <a:gd name="T1" fmla="*/ 718 h 1178"/>
                <a:gd name="T2" fmla="*/ 237 w 605"/>
                <a:gd name="T3" fmla="*/ 826 h 1178"/>
                <a:gd name="T4" fmla="*/ 310 w 605"/>
                <a:gd name="T5" fmla="*/ 1038 h 1178"/>
                <a:gd name="T6" fmla="*/ 427 w 605"/>
                <a:gd name="T7" fmla="*/ 1140 h 1178"/>
                <a:gd name="T8" fmla="*/ 424 w 605"/>
                <a:gd name="T9" fmla="*/ 1139 h 1178"/>
                <a:gd name="T10" fmla="*/ 448 w 605"/>
                <a:gd name="T11" fmla="*/ 1151 h 1178"/>
                <a:gd name="T12" fmla="*/ 482 w 605"/>
                <a:gd name="T13" fmla="*/ 1165 h 1178"/>
                <a:gd name="T14" fmla="*/ 496 w 605"/>
                <a:gd name="T15" fmla="*/ 1168 h 1178"/>
                <a:gd name="T16" fmla="*/ 605 w 605"/>
                <a:gd name="T17" fmla="*/ 1178 h 1178"/>
                <a:gd name="T18" fmla="*/ 323 w 605"/>
                <a:gd name="T19" fmla="*/ 1029 h 1178"/>
                <a:gd name="T20" fmla="*/ 256 w 605"/>
                <a:gd name="T21" fmla="*/ 721 h 1178"/>
                <a:gd name="T22" fmla="*/ 323 w 605"/>
                <a:gd name="T23" fmla="*/ 301 h 1178"/>
                <a:gd name="T24" fmla="*/ 22 w 605"/>
                <a:gd name="T25" fmla="*/ 0 h 1178"/>
                <a:gd name="T26" fmla="*/ 0 w 605"/>
                <a:gd name="T27" fmla="*/ 3 h 1178"/>
                <a:gd name="T28" fmla="*/ 15 w 605"/>
                <a:gd name="T29" fmla="*/ 17 h 1178"/>
                <a:gd name="T30" fmla="*/ 16 w 605"/>
                <a:gd name="T31" fmla="*/ 17 h 1178"/>
                <a:gd name="T32" fmla="*/ 306 w 605"/>
                <a:gd name="T33" fmla="*/ 306 h 1178"/>
                <a:gd name="T34" fmla="*/ 240 w 605"/>
                <a:gd name="T35" fmla="*/ 71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5" h="1178">
                  <a:moveTo>
                    <a:pt x="240" y="718"/>
                  </a:moveTo>
                  <a:cubicBezTo>
                    <a:pt x="240" y="722"/>
                    <a:pt x="232" y="766"/>
                    <a:pt x="237" y="826"/>
                  </a:cubicBezTo>
                  <a:cubicBezTo>
                    <a:pt x="241" y="883"/>
                    <a:pt x="257" y="967"/>
                    <a:pt x="310" y="1038"/>
                  </a:cubicBezTo>
                  <a:cubicBezTo>
                    <a:pt x="340" y="1079"/>
                    <a:pt x="380" y="1113"/>
                    <a:pt x="427" y="1140"/>
                  </a:cubicBezTo>
                  <a:cubicBezTo>
                    <a:pt x="426" y="1139"/>
                    <a:pt x="425" y="1139"/>
                    <a:pt x="424" y="1139"/>
                  </a:cubicBezTo>
                  <a:cubicBezTo>
                    <a:pt x="432" y="1143"/>
                    <a:pt x="440" y="1147"/>
                    <a:pt x="448" y="1151"/>
                  </a:cubicBezTo>
                  <a:cubicBezTo>
                    <a:pt x="459" y="1155"/>
                    <a:pt x="471" y="1160"/>
                    <a:pt x="482" y="1165"/>
                  </a:cubicBezTo>
                  <a:cubicBezTo>
                    <a:pt x="487" y="1166"/>
                    <a:pt x="491" y="1167"/>
                    <a:pt x="496" y="1168"/>
                  </a:cubicBezTo>
                  <a:cubicBezTo>
                    <a:pt x="532" y="1174"/>
                    <a:pt x="568" y="1177"/>
                    <a:pt x="605" y="1178"/>
                  </a:cubicBezTo>
                  <a:cubicBezTo>
                    <a:pt x="594" y="1177"/>
                    <a:pt x="424" y="1165"/>
                    <a:pt x="323" y="1029"/>
                  </a:cubicBezTo>
                  <a:cubicBezTo>
                    <a:pt x="225" y="896"/>
                    <a:pt x="256" y="721"/>
                    <a:pt x="256" y="72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4" y="1"/>
                    <a:pt x="0" y="3"/>
                  </a:cubicBezTo>
                  <a:cubicBezTo>
                    <a:pt x="5" y="8"/>
                    <a:pt x="10" y="12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306" y="306"/>
                    <a:pt x="306" y="306"/>
                    <a:pt x="306" y="306"/>
                  </a:cubicBezTo>
                  <a:lnTo>
                    <a:pt x="240" y="718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93963" y="-771525"/>
              <a:ext cx="4421187" cy="2617788"/>
            </a:xfrm>
            <a:custGeom>
              <a:avLst/>
              <a:gdLst>
                <a:gd name="T0" fmla="*/ 212 w 1179"/>
                <a:gd name="T1" fmla="*/ 0 h 698"/>
                <a:gd name="T2" fmla="*/ 172 w 1179"/>
                <a:gd name="T3" fmla="*/ 2 h 698"/>
                <a:gd name="T4" fmla="*/ 127 w 1179"/>
                <a:gd name="T5" fmla="*/ 11 h 698"/>
                <a:gd name="T6" fmla="*/ 116 w 1179"/>
                <a:gd name="T7" fmla="*/ 14 h 698"/>
                <a:gd name="T8" fmla="*/ 98 w 1179"/>
                <a:gd name="T9" fmla="*/ 19 h 698"/>
                <a:gd name="T10" fmla="*/ 93 w 1179"/>
                <a:gd name="T11" fmla="*/ 20 h 698"/>
                <a:gd name="T12" fmla="*/ 0 w 1179"/>
                <a:gd name="T13" fmla="*/ 76 h 698"/>
                <a:gd name="T14" fmla="*/ 0 w 1179"/>
                <a:gd name="T15" fmla="*/ 76 h 698"/>
                <a:gd name="T16" fmla="*/ 0 w 1179"/>
                <a:gd name="T17" fmla="*/ 76 h 698"/>
                <a:gd name="T18" fmla="*/ 0 w 1179"/>
                <a:gd name="T19" fmla="*/ 76 h 698"/>
                <a:gd name="T20" fmla="*/ 0 w 1179"/>
                <a:gd name="T21" fmla="*/ 76 h 698"/>
                <a:gd name="T22" fmla="*/ 212 w 1179"/>
                <a:gd name="T23" fmla="*/ 16 h 698"/>
                <a:gd name="T24" fmla="*/ 212 w 1179"/>
                <a:gd name="T25" fmla="*/ 16 h 698"/>
                <a:gd name="T26" fmla="*/ 212 w 1179"/>
                <a:gd name="T27" fmla="*/ 16 h 698"/>
                <a:gd name="T28" fmla="*/ 212 w 1179"/>
                <a:gd name="T29" fmla="*/ 16 h 698"/>
                <a:gd name="T30" fmla="*/ 212 w 1179"/>
                <a:gd name="T31" fmla="*/ 16 h 698"/>
                <a:gd name="T32" fmla="*/ 212 w 1179"/>
                <a:gd name="T33" fmla="*/ 16 h 698"/>
                <a:gd name="T34" fmla="*/ 315 w 1179"/>
                <a:gd name="T35" fmla="*/ 32 h 698"/>
                <a:gd name="T36" fmla="*/ 554 w 1179"/>
                <a:gd name="T37" fmla="*/ 252 h 698"/>
                <a:gd name="T38" fmla="*/ 554 w 1179"/>
                <a:gd name="T39" fmla="*/ 252 h 698"/>
                <a:gd name="T40" fmla="*/ 554 w 1179"/>
                <a:gd name="T41" fmla="*/ 252 h 698"/>
                <a:gd name="T42" fmla="*/ 747 w 1179"/>
                <a:gd name="T43" fmla="*/ 632 h 698"/>
                <a:gd name="T44" fmla="*/ 1167 w 1179"/>
                <a:gd name="T45" fmla="*/ 698 h 698"/>
                <a:gd name="T46" fmla="*/ 1179 w 1179"/>
                <a:gd name="T47" fmla="*/ 685 h 698"/>
                <a:gd name="T48" fmla="*/ 1161 w 1179"/>
                <a:gd name="T49" fmla="*/ 681 h 698"/>
                <a:gd name="T50" fmla="*/ 1161 w 1179"/>
                <a:gd name="T51" fmla="*/ 681 h 698"/>
                <a:gd name="T52" fmla="*/ 757 w 1179"/>
                <a:gd name="T53" fmla="*/ 617 h 698"/>
                <a:gd name="T54" fmla="*/ 568 w 1179"/>
                <a:gd name="T55" fmla="*/ 245 h 698"/>
                <a:gd name="T56" fmla="*/ 506 w 1179"/>
                <a:gd name="T57" fmla="*/ 150 h 698"/>
                <a:gd name="T58" fmla="*/ 320 w 1179"/>
                <a:gd name="T59" fmla="*/ 16 h 698"/>
                <a:gd name="T60" fmla="*/ 212 w 1179"/>
                <a:gd name="T6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9" h="698">
                  <a:moveTo>
                    <a:pt x="212" y="0"/>
                  </a:moveTo>
                  <a:cubicBezTo>
                    <a:pt x="198" y="0"/>
                    <a:pt x="185" y="1"/>
                    <a:pt x="172" y="2"/>
                  </a:cubicBezTo>
                  <a:cubicBezTo>
                    <a:pt x="157" y="6"/>
                    <a:pt x="142" y="9"/>
                    <a:pt x="127" y="11"/>
                  </a:cubicBezTo>
                  <a:cubicBezTo>
                    <a:pt x="124" y="12"/>
                    <a:pt x="120" y="13"/>
                    <a:pt x="116" y="14"/>
                  </a:cubicBezTo>
                  <a:cubicBezTo>
                    <a:pt x="110" y="16"/>
                    <a:pt x="104" y="17"/>
                    <a:pt x="98" y="19"/>
                  </a:cubicBezTo>
                  <a:cubicBezTo>
                    <a:pt x="96" y="19"/>
                    <a:pt x="95" y="20"/>
                    <a:pt x="93" y="20"/>
                  </a:cubicBezTo>
                  <a:cubicBezTo>
                    <a:pt x="61" y="37"/>
                    <a:pt x="30" y="5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1" y="69"/>
                    <a:pt x="99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12" y="16"/>
                    <a:pt x="212" y="16"/>
                    <a:pt x="212" y="16"/>
                  </a:cubicBezTo>
                  <a:cubicBezTo>
                    <a:pt x="245" y="16"/>
                    <a:pt x="280" y="20"/>
                    <a:pt x="315" y="32"/>
                  </a:cubicBezTo>
                  <a:cubicBezTo>
                    <a:pt x="472" y="81"/>
                    <a:pt x="554" y="252"/>
                    <a:pt x="554" y="252"/>
                  </a:cubicBezTo>
                  <a:cubicBezTo>
                    <a:pt x="554" y="252"/>
                    <a:pt x="554" y="252"/>
                    <a:pt x="554" y="252"/>
                  </a:cubicBezTo>
                  <a:cubicBezTo>
                    <a:pt x="554" y="252"/>
                    <a:pt x="554" y="252"/>
                    <a:pt x="554" y="252"/>
                  </a:cubicBezTo>
                  <a:cubicBezTo>
                    <a:pt x="747" y="632"/>
                    <a:pt x="747" y="632"/>
                    <a:pt x="747" y="632"/>
                  </a:cubicBezTo>
                  <a:cubicBezTo>
                    <a:pt x="1167" y="698"/>
                    <a:pt x="1167" y="698"/>
                    <a:pt x="1167" y="698"/>
                  </a:cubicBezTo>
                  <a:cubicBezTo>
                    <a:pt x="1167" y="698"/>
                    <a:pt x="1172" y="693"/>
                    <a:pt x="1179" y="685"/>
                  </a:cubicBezTo>
                  <a:cubicBezTo>
                    <a:pt x="1173" y="684"/>
                    <a:pt x="1167" y="682"/>
                    <a:pt x="1161" y="681"/>
                  </a:cubicBezTo>
                  <a:cubicBezTo>
                    <a:pt x="1161" y="681"/>
                    <a:pt x="1161" y="681"/>
                    <a:pt x="1161" y="681"/>
                  </a:cubicBezTo>
                  <a:cubicBezTo>
                    <a:pt x="757" y="617"/>
                    <a:pt x="757" y="617"/>
                    <a:pt x="757" y="617"/>
                  </a:cubicBezTo>
                  <a:cubicBezTo>
                    <a:pt x="568" y="245"/>
                    <a:pt x="568" y="245"/>
                    <a:pt x="568" y="245"/>
                  </a:cubicBezTo>
                  <a:cubicBezTo>
                    <a:pt x="567" y="241"/>
                    <a:pt x="546" y="199"/>
                    <a:pt x="506" y="150"/>
                  </a:cubicBezTo>
                  <a:cubicBezTo>
                    <a:pt x="468" y="104"/>
                    <a:pt x="405" y="43"/>
                    <a:pt x="320" y="16"/>
                  </a:cubicBezTo>
                  <a:cubicBezTo>
                    <a:pt x="286" y="5"/>
                    <a:pt x="249" y="0"/>
                    <a:pt x="212" y="0"/>
                  </a:cubicBezTo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387850" y="-839787"/>
              <a:ext cx="660400" cy="619125"/>
            </a:xfrm>
            <a:custGeom>
              <a:avLst/>
              <a:gdLst/>
              <a:ahLst/>
              <a:cxnLst/>
              <a:rect l="l" t="t" r="r" b="b"/>
              <a:pathLst>
                <a:path w="660400" h="619125">
                  <a:moveTo>
                    <a:pt x="284459" y="288925"/>
                  </a:moveTo>
                  <a:cubicBezTo>
                    <a:pt x="269396" y="288925"/>
                    <a:pt x="258099" y="292676"/>
                    <a:pt x="246802" y="296426"/>
                  </a:cubicBezTo>
                  <a:cubicBezTo>
                    <a:pt x="239270" y="303927"/>
                    <a:pt x="227973" y="311428"/>
                    <a:pt x="220442" y="322679"/>
                  </a:cubicBezTo>
                  <a:cubicBezTo>
                    <a:pt x="212910" y="333931"/>
                    <a:pt x="209145" y="348933"/>
                    <a:pt x="205379" y="367685"/>
                  </a:cubicBezTo>
                  <a:cubicBezTo>
                    <a:pt x="201613" y="386437"/>
                    <a:pt x="201613" y="412691"/>
                    <a:pt x="201613" y="438944"/>
                  </a:cubicBezTo>
                  <a:cubicBezTo>
                    <a:pt x="201613" y="468948"/>
                    <a:pt x="201613" y="491451"/>
                    <a:pt x="205379" y="510203"/>
                  </a:cubicBezTo>
                  <a:cubicBezTo>
                    <a:pt x="209145" y="528955"/>
                    <a:pt x="212910" y="543957"/>
                    <a:pt x="220442" y="555209"/>
                  </a:cubicBezTo>
                  <a:cubicBezTo>
                    <a:pt x="227973" y="570211"/>
                    <a:pt x="239270" y="577712"/>
                    <a:pt x="246802" y="581462"/>
                  </a:cubicBezTo>
                  <a:cubicBezTo>
                    <a:pt x="258099" y="588963"/>
                    <a:pt x="269396" y="588963"/>
                    <a:pt x="280693" y="588963"/>
                  </a:cubicBezTo>
                  <a:cubicBezTo>
                    <a:pt x="295756" y="588963"/>
                    <a:pt x="307053" y="588963"/>
                    <a:pt x="314584" y="581462"/>
                  </a:cubicBezTo>
                  <a:cubicBezTo>
                    <a:pt x="325881" y="577712"/>
                    <a:pt x="333413" y="570211"/>
                    <a:pt x="340944" y="555209"/>
                  </a:cubicBezTo>
                  <a:cubicBezTo>
                    <a:pt x="348475" y="543957"/>
                    <a:pt x="356007" y="528955"/>
                    <a:pt x="359773" y="510203"/>
                  </a:cubicBezTo>
                  <a:cubicBezTo>
                    <a:pt x="363538" y="491451"/>
                    <a:pt x="363538" y="468948"/>
                    <a:pt x="363538" y="438944"/>
                  </a:cubicBezTo>
                  <a:cubicBezTo>
                    <a:pt x="363538" y="412691"/>
                    <a:pt x="363538" y="386437"/>
                    <a:pt x="359773" y="367685"/>
                  </a:cubicBezTo>
                  <a:cubicBezTo>
                    <a:pt x="356007" y="348933"/>
                    <a:pt x="348475" y="333931"/>
                    <a:pt x="340944" y="322679"/>
                  </a:cubicBezTo>
                  <a:cubicBezTo>
                    <a:pt x="337178" y="311428"/>
                    <a:pt x="325881" y="303927"/>
                    <a:pt x="318350" y="296426"/>
                  </a:cubicBezTo>
                  <a:cubicBezTo>
                    <a:pt x="307053" y="292676"/>
                    <a:pt x="295756" y="288925"/>
                    <a:pt x="284459" y="288925"/>
                  </a:cubicBezTo>
                  <a:close/>
                  <a:moveTo>
                    <a:pt x="550863" y="269875"/>
                  </a:moveTo>
                  <a:lnTo>
                    <a:pt x="581025" y="269875"/>
                  </a:lnTo>
                  <a:lnTo>
                    <a:pt x="581025" y="585788"/>
                  </a:lnTo>
                  <a:lnTo>
                    <a:pt x="660400" y="585788"/>
                  </a:lnTo>
                  <a:lnTo>
                    <a:pt x="660400" y="611188"/>
                  </a:lnTo>
                  <a:lnTo>
                    <a:pt x="454025" y="611188"/>
                  </a:lnTo>
                  <a:lnTo>
                    <a:pt x="454025" y="585788"/>
                  </a:lnTo>
                  <a:lnTo>
                    <a:pt x="547688" y="585788"/>
                  </a:lnTo>
                  <a:lnTo>
                    <a:pt x="547688" y="300038"/>
                  </a:lnTo>
                  <a:lnTo>
                    <a:pt x="465138" y="352425"/>
                  </a:lnTo>
                  <a:lnTo>
                    <a:pt x="465138" y="322263"/>
                  </a:lnTo>
                  <a:close/>
                  <a:moveTo>
                    <a:pt x="284449" y="263525"/>
                  </a:moveTo>
                  <a:cubicBezTo>
                    <a:pt x="299439" y="263525"/>
                    <a:pt x="314429" y="267268"/>
                    <a:pt x="329420" y="271011"/>
                  </a:cubicBezTo>
                  <a:cubicBezTo>
                    <a:pt x="340662" y="278498"/>
                    <a:pt x="355652" y="285984"/>
                    <a:pt x="363147" y="300957"/>
                  </a:cubicBezTo>
                  <a:cubicBezTo>
                    <a:pt x="374390" y="315929"/>
                    <a:pt x="381885" y="330902"/>
                    <a:pt x="389380" y="353361"/>
                  </a:cubicBezTo>
                  <a:cubicBezTo>
                    <a:pt x="393128" y="379563"/>
                    <a:pt x="396875" y="405765"/>
                    <a:pt x="396875" y="439453"/>
                  </a:cubicBezTo>
                  <a:cubicBezTo>
                    <a:pt x="396875" y="473142"/>
                    <a:pt x="393128" y="503087"/>
                    <a:pt x="389380" y="525546"/>
                  </a:cubicBezTo>
                  <a:cubicBezTo>
                    <a:pt x="381885" y="548005"/>
                    <a:pt x="374390" y="566721"/>
                    <a:pt x="363147" y="577950"/>
                  </a:cubicBezTo>
                  <a:cubicBezTo>
                    <a:pt x="351905" y="592923"/>
                    <a:pt x="340662" y="604152"/>
                    <a:pt x="325672" y="607896"/>
                  </a:cubicBezTo>
                  <a:cubicBezTo>
                    <a:pt x="314429" y="615382"/>
                    <a:pt x="299439" y="619125"/>
                    <a:pt x="280701" y="619125"/>
                  </a:cubicBezTo>
                  <a:cubicBezTo>
                    <a:pt x="265711" y="619125"/>
                    <a:pt x="250721" y="615382"/>
                    <a:pt x="235731" y="607896"/>
                  </a:cubicBezTo>
                  <a:cubicBezTo>
                    <a:pt x="220741" y="604152"/>
                    <a:pt x="209498" y="592923"/>
                    <a:pt x="198256" y="577950"/>
                  </a:cubicBezTo>
                  <a:cubicBezTo>
                    <a:pt x="190760" y="566721"/>
                    <a:pt x="183265" y="548005"/>
                    <a:pt x="175770" y="525546"/>
                  </a:cubicBezTo>
                  <a:cubicBezTo>
                    <a:pt x="168275" y="503087"/>
                    <a:pt x="168275" y="473142"/>
                    <a:pt x="168275" y="439453"/>
                  </a:cubicBezTo>
                  <a:cubicBezTo>
                    <a:pt x="168275" y="405765"/>
                    <a:pt x="168275" y="379563"/>
                    <a:pt x="175770" y="353361"/>
                  </a:cubicBezTo>
                  <a:cubicBezTo>
                    <a:pt x="183265" y="330902"/>
                    <a:pt x="190760" y="315929"/>
                    <a:pt x="198256" y="300957"/>
                  </a:cubicBezTo>
                  <a:cubicBezTo>
                    <a:pt x="209498" y="285984"/>
                    <a:pt x="224488" y="278498"/>
                    <a:pt x="235731" y="271011"/>
                  </a:cubicBezTo>
                  <a:cubicBezTo>
                    <a:pt x="250721" y="267268"/>
                    <a:pt x="265711" y="263525"/>
                    <a:pt x="284449" y="263525"/>
                  </a:cubicBezTo>
                  <a:close/>
                  <a:moveTo>
                    <a:pt x="352108" y="60325"/>
                  </a:moveTo>
                  <a:cubicBezTo>
                    <a:pt x="344488" y="64135"/>
                    <a:pt x="340678" y="64135"/>
                    <a:pt x="336868" y="67945"/>
                  </a:cubicBezTo>
                  <a:cubicBezTo>
                    <a:pt x="336868" y="71755"/>
                    <a:pt x="333058" y="75565"/>
                    <a:pt x="329248" y="79375"/>
                  </a:cubicBezTo>
                  <a:cubicBezTo>
                    <a:pt x="329248" y="86995"/>
                    <a:pt x="325438" y="90805"/>
                    <a:pt x="325438" y="98425"/>
                  </a:cubicBezTo>
                  <a:cubicBezTo>
                    <a:pt x="401638" y="98425"/>
                    <a:pt x="401638" y="98425"/>
                    <a:pt x="401638" y="98425"/>
                  </a:cubicBezTo>
                  <a:cubicBezTo>
                    <a:pt x="401638" y="94615"/>
                    <a:pt x="401638" y="86995"/>
                    <a:pt x="397828" y="83185"/>
                  </a:cubicBezTo>
                  <a:cubicBezTo>
                    <a:pt x="397828" y="79375"/>
                    <a:pt x="394018" y="75565"/>
                    <a:pt x="394018" y="71755"/>
                  </a:cubicBezTo>
                  <a:cubicBezTo>
                    <a:pt x="390208" y="67945"/>
                    <a:pt x="386398" y="64135"/>
                    <a:pt x="382588" y="64135"/>
                  </a:cubicBezTo>
                  <a:cubicBezTo>
                    <a:pt x="374968" y="60325"/>
                    <a:pt x="371158" y="60325"/>
                    <a:pt x="363538" y="60325"/>
                  </a:cubicBezTo>
                  <a:cubicBezTo>
                    <a:pt x="359728" y="60325"/>
                    <a:pt x="355918" y="60325"/>
                    <a:pt x="352108" y="60325"/>
                  </a:cubicBezTo>
                  <a:close/>
                  <a:moveTo>
                    <a:pt x="363538" y="49212"/>
                  </a:moveTo>
                  <a:cubicBezTo>
                    <a:pt x="374764" y="49212"/>
                    <a:pt x="382248" y="49212"/>
                    <a:pt x="389731" y="52950"/>
                  </a:cubicBezTo>
                  <a:cubicBezTo>
                    <a:pt x="393473" y="56689"/>
                    <a:pt x="400957" y="60427"/>
                    <a:pt x="404699" y="64165"/>
                  </a:cubicBezTo>
                  <a:cubicBezTo>
                    <a:pt x="408441" y="71642"/>
                    <a:pt x="412183" y="75380"/>
                    <a:pt x="412183" y="82857"/>
                  </a:cubicBezTo>
                  <a:cubicBezTo>
                    <a:pt x="415925" y="90334"/>
                    <a:pt x="415925" y="97810"/>
                    <a:pt x="415925" y="105287"/>
                  </a:cubicBezTo>
                  <a:lnTo>
                    <a:pt x="326118" y="109025"/>
                  </a:lnTo>
                  <a:cubicBezTo>
                    <a:pt x="326118" y="116502"/>
                    <a:pt x="326118" y="123978"/>
                    <a:pt x="329860" y="127717"/>
                  </a:cubicBezTo>
                  <a:cubicBezTo>
                    <a:pt x="329860" y="131455"/>
                    <a:pt x="333602" y="138932"/>
                    <a:pt x="337344" y="142670"/>
                  </a:cubicBezTo>
                  <a:cubicBezTo>
                    <a:pt x="341086" y="146408"/>
                    <a:pt x="344828" y="150147"/>
                    <a:pt x="348570" y="150147"/>
                  </a:cubicBezTo>
                  <a:cubicBezTo>
                    <a:pt x="352312" y="153885"/>
                    <a:pt x="359796" y="153885"/>
                    <a:pt x="367280" y="153885"/>
                  </a:cubicBezTo>
                  <a:cubicBezTo>
                    <a:pt x="374764" y="153885"/>
                    <a:pt x="382248" y="153885"/>
                    <a:pt x="389731" y="150147"/>
                  </a:cubicBezTo>
                  <a:cubicBezTo>
                    <a:pt x="393473" y="146408"/>
                    <a:pt x="397215" y="138932"/>
                    <a:pt x="400957" y="135193"/>
                  </a:cubicBezTo>
                  <a:lnTo>
                    <a:pt x="414054" y="135193"/>
                  </a:lnTo>
                  <a:cubicBezTo>
                    <a:pt x="412183" y="138932"/>
                    <a:pt x="412183" y="142670"/>
                    <a:pt x="408441" y="146408"/>
                  </a:cubicBezTo>
                  <a:cubicBezTo>
                    <a:pt x="408441" y="150147"/>
                    <a:pt x="404699" y="153885"/>
                    <a:pt x="400957" y="153885"/>
                  </a:cubicBezTo>
                  <a:lnTo>
                    <a:pt x="385990" y="161362"/>
                  </a:lnTo>
                  <a:cubicBezTo>
                    <a:pt x="378506" y="165100"/>
                    <a:pt x="374764" y="165100"/>
                    <a:pt x="367280" y="165100"/>
                  </a:cubicBezTo>
                  <a:cubicBezTo>
                    <a:pt x="356054" y="165100"/>
                    <a:pt x="348570" y="165100"/>
                    <a:pt x="341086" y="161362"/>
                  </a:cubicBezTo>
                  <a:cubicBezTo>
                    <a:pt x="337344" y="161362"/>
                    <a:pt x="329860" y="157623"/>
                    <a:pt x="326118" y="150147"/>
                  </a:cubicBezTo>
                  <a:cubicBezTo>
                    <a:pt x="322376" y="146408"/>
                    <a:pt x="318634" y="138932"/>
                    <a:pt x="314892" y="131455"/>
                  </a:cubicBezTo>
                  <a:cubicBezTo>
                    <a:pt x="311150" y="123978"/>
                    <a:pt x="311150" y="116502"/>
                    <a:pt x="311150" y="105287"/>
                  </a:cubicBezTo>
                  <a:cubicBezTo>
                    <a:pt x="311150" y="94072"/>
                    <a:pt x="311150" y="86595"/>
                    <a:pt x="314892" y="79119"/>
                  </a:cubicBezTo>
                  <a:cubicBezTo>
                    <a:pt x="318634" y="71642"/>
                    <a:pt x="322376" y="64165"/>
                    <a:pt x="326118" y="60427"/>
                  </a:cubicBezTo>
                  <a:cubicBezTo>
                    <a:pt x="333602" y="56689"/>
                    <a:pt x="337344" y="52950"/>
                    <a:pt x="344828" y="52950"/>
                  </a:cubicBezTo>
                  <a:close/>
                  <a:moveTo>
                    <a:pt x="146050" y="49212"/>
                  </a:moveTo>
                  <a:lnTo>
                    <a:pt x="160337" y="49212"/>
                  </a:lnTo>
                  <a:lnTo>
                    <a:pt x="160337" y="165100"/>
                  </a:lnTo>
                  <a:lnTo>
                    <a:pt x="146050" y="165100"/>
                  </a:lnTo>
                  <a:close/>
                  <a:moveTo>
                    <a:pt x="558801" y="22802"/>
                  </a:moveTo>
                  <a:cubicBezTo>
                    <a:pt x="558801" y="26555"/>
                    <a:pt x="558801" y="26555"/>
                    <a:pt x="555030" y="30307"/>
                  </a:cubicBezTo>
                  <a:cubicBezTo>
                    <a:pt x="555030" y="30320"/>
                    <a:pt x="555030" y="34066"/>
                    <a:pt x="555030" y="37811"/>
                  </a:cubicBezTo>
                  <a:cubicBezTo>
                    <a:pt x="551260" y="41564"/>
                    <a:pt x="551260" y="45316"/>
                    <a:pt x="551260" y="49068"/>
                  </a:cubicBezTo>
                  <a:cubicBezTo>
                    <a:pt x="528638" y="101600"/>
                    <a:pt x="528638" y="101600"/>
                    <a:pt x="528638" y="101600"/>
                  </a:cubicBezTo>
                  <a:cubicBezTo>
                    <a:pt x="588963" y="101600"/>
                    <a:pt x="588963" y="101600"/>
                    <a:pt x="588963" y="101600"/>
                  </a:cubicBezTo>
                  <a:lnTo>
                    <a:pt x="570112" y="49068"/>
                  </a:lnTo>
                  <a:cubicBezTo>
                    <a:pt x="566341" y="45316"/>
                    <a:pt x="566341" y="41564"/>
                    <a:pt x="566341" y="37811"/>
                  </a:cubicBezTo>
                  <a:lnTo>
                    <a:pt x="562571" y="30307"/>
                  </a:lnTo>
                  <a:cubicBezTo>
                    <a:pt x="562571" y="26555"/>
                    <a:pt x="562571" y="22802"/>
                    <a:pt x="558801" y="22802"/>
                  </a:cubicBezTo>
                  <a:close/>
                  <a:moveTo>
                    <a:pt x="206177" y="22225"/>
                  </a:moveTo>
                  <a:lnTo>
                    <a:pt x="215813" y="22225"/>
                  </a:lnTo>
                  <a:cubicBezTo>
                    <a:pt x="217190" y="48544"/>
                    <a:pt x="217190" y="48544"/>
                    <a:pt x="217190" y="48544"/>
                  </a:cubicBezTo>
                  <a:cubicBezTo>
                    <a:pt x="239216" y="48544"/>
                    <a:pt x="239216" y="48544"/>
                    <a:pt x="239216" y="48544"/>
                  </a:cubicBezTo>
                  <a:lnTo>
                    <a:pt x="239216" y="61704"/>
                  </a:lnTo>
                  <a:cubicBezTo>
                    <a:pt x="217190" y="63584"/>
                    <a:pt x="217190" y="63584"/>
                    <a:pt x="217190" y="63584"/>
                  </a:cubicBezTo>
                  <a:cubicBezTo>
                    <a:pt x="217190" y="135021"/>
                    <a:pt x="217190" y="135021"/>
                    <a:pt x="217190" y="135021"/>
                  </a:cubicBezTo>
                  <a:cubicBezTo>
                    <a:pt x="217190" y="142541"/>
                    <a:pt x="217190" y="146301"/>
                    <a:pt x="220861" y="150060"/>
                  </a:cubicBezTo>
                  <a:cubicBezTo>
                    <a:pt x="220861" y="153820"/>
                    <a:pt x="224532" y="153820"/>
                    <a:pt x="228203" y="153820"/>
                  </a:cubicBezTo>
                  <a:cubicBezTo>
                    <a:pt x="231874" y="153820"/>
                    <a:pt x="231874" y="153820"/>
                    <a:pt x="235545" y="153820"/>
                  </a:cubicBezTo>
                  <a:cubicBezTo>
                    <a:pt x="239216" y="153820"/>
                    <a:pt x="239216" y="153820"/>
                    <a:pt x="242887" y="150060"/>
                  </a:cubicBezTo>
                  <a:lnTo>
                    <a:pt x="242887" y="159930"/>
                  </a:lnTo>
                  <a:cubicBezTo>
                    <a:pt x="239216" y="165100"/>
                    <a:pt x="235545" y="165100"/>
                    <a:pt x="231874" y="165100"/>
                  </a:cubicBezTo>
                  <a:cubicBezTo>
                    <a:pt x="231850" y="165100"/>
                    <a:pt x="228191" y="165100"/>
                    <a:pt x="224532" y="165100"/>
                  </a:cubicBezTo>
                  <a:cubicBezTo>
                    <a:pt x="217190" y="165100"/>
                    <a:pt x="209848" y="165100"/>
                    <a:pt x="206177" y="157580"/>
                  </a:cubicBezTo>
                  <a:cubicBezTo>
                    <a:pt x="202506" y="153820"/>
                    <a:pt x="198834" y="146301"/>
                    <a:pt x="198834" y="138781"/>
                  </a:cubicBezTo>
                  <a:cubicBezTo>
                    <a:pt x="198834" y="63584"/>
                    <a:pt x="198834" y="63584"/>
                    <a:pt x="198834" y="63584"/>
                  </a:cubicBezTo>
                  <a:lnTo>
                    <a:pt x="185986" y="63584"/>
                  </a:lnTo>
                  <a:lnTo>
                    <a:pt x="184150" y="50424"/>
                  </a:lnTo>
                  <a:lnTo>
                    <a:pt x="200211" y="48544"/>
                  </a:lnTo>
                  <a:cubicBezTo>
                    <a:pt x="206177" y="22225"/>
                    <a:pt x="206177" y="22225"/>
                    <a:pt x="206177" y="22225"/>
                  </a:cubicBezTo>
                  <a:close/>
                  <a:moveTo>
                    <a:pt x="550863" y="7937"/>
                  </a:moveTo>
                  <a:lnTo>
                    <a:pt x="569913" y="7937"/>
                  </a:lnTo>
                  <a:lnTo>
                    <a:pt x="630238" y="165100"/>
                  </a:lnTo>
                  <a:lnTo>
                    <a:pt x="611188" y="165100"/>
                  </a:lnTo>
                  <a:lnTo>
                    <a:pt x="595313" y="115887"/>
                  </a:lnTo>
                  <a:lnTo>
                    <a:pt x="523876" y="115887"/>
                  </a:lnTo>
                  <a:lnTo>
                    <a:pt x="506413" y="165100"/>
                  </a:lnTo>
                  <a:lnTo>
                    <a:pt x="487363" y="165100"/>
                  </a:lnTo>
                  <a:close/>
                  <a:moveTo>
                    <a:pt x="0" y="7937"/>
                  </a:moveTo>
                  <a:lnTo>
                    <a:pt x="127000" y="7937"/>
                  </a:lnTo>
                  <a:lnTo>
                    <a:pt x="127000" y="19050"/>
                  </a:lnTo>
                  <a:lnTo>
                    <a:pt x="71437" y="19050"/>
                  </a:lnTo>
                  <a:lnTo>
                    <a:pt x="71437" y="165100"/>
                  </a:lnTo>
                  <a:lnTo>
                    <a:pt x="52387" y="165100"/>
                  </a:lnTo>
                  <a:lnTo>
                    <a:pt x="52387" y="19050"/>
                  </a:lnTo>
                  <a:lnTo>
                    <a:pt x="0" y="19050"/>
                  </a:lnTo>
                  <a:close/>
                  <a:moveTo>
                    <a:pt x="265113" y="0"/>
                  </a:moveTo>
                  <a:lnTo>
                    <a:pt x="280988" y="0"/>
                  </a:lnTo>
                  <a:lnTo>
                    <a:pt x="280988" y="165100"/>
                  </a:lnTo>
                  <a:lnTo>
                    <a:pt x="265113" y="165100"/>
                  </a:lnTo>
                  <a:close/>
                  <a:moveTo>
                    <a:pt x="146050" y="0"/>
                  </a:moveTo>
                  <a:lnTo>
                    <a:pt x="160337" y="0"/>
                  </a:lnTo>
                  <a:lnTo>
                    <a:pt x="160337" y="19050"/>
                  </a:lnTo>
                  <a:lnTo>
                    <a:pt x="146050" y="19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97549" y="4951412"/>
              <a:ext cx="674688" cy="652462"/>
            </a:xfrm>
            <a:custGeom>
              <a:avLst/>
              <a:gdLst/>
              <a:ahLst/>
              <a:cxnLst/>
              <a:rect l="l" t="t" r="r" b="b"/>
              <a:pathLst>
                <a:path w="674688" h="652462">
                  <a:moveTo>
                    <a:pt x="115888" y="325437"/>
                  </a:moveTo>
                  <a:cubicBezTo>
                    <a:pt x="104631" y="325437"/>
                    <a:pt x="93375" y="329188"/>
                    <a:pt x="82118" y="332938"/>
                  </a:cubicBezTo>
                  <a:cubicBezTo>
                    <a:pt x="70861" y="336689"/>
                    <a:pt x="63356" y="347940"/>
                    <a:pt x="55852" y="359192"/>
                  </a:cubicBezTo>
                  <a:cubicBezTo>
                    <a:pt x="48347" y="370443"/>
                    <a:pt x="44595" y="385445"/>
                    <a:pt x="40843" y="404197"/>
                  </a:cubicBezTo>
                  <a:cubicBezTo>
                    <a:pt x="37091" y="422950"/>
                    <a:pt x="33338" y="449203"/>
                    <a:pt x="33338" y="475456"/>
                  </a:cubicBezTo>
                  <a:cubicBezTo>
                    <a:pt x="33338" y="505460"/>
                    <a:pt x="37091" y="527963"/>
                    <a:pt x="40843" y="546715"/>
                  </a:cubicBezTo>
                  <a:cubicBezTo>
                    <a:pt x="44595" y="565468"/>
                    <a:pt x="48347" y="580470"/>
                    <a:pt x="55852" y="591721"/>
                  </a:cubicBezTo>
                  <a:cubicBezTo>
                    <a:pt x="63356" y="602972"/>
                    <a:pt x="70861" y="614224"/>
                    <a:pt x="82118" y="617974"/>
                  </a:cubicBezTo>
                  <a:cubicBezTo>
                    <a:pt x="93375" y="621725"/>
                    <a:pt x="104631" y="625475"/>
                    <a:pt x="115888" y="625475"/>
                  </a:cubicBezTo>
                  <a:cubicBezTo>
                    <a:pt x="130897" y="625475"/>
                    <a:pt x="142154" y="621725"/>
                    <a:pt x="149659" y="617974"/>
                  </a:cubicBezTo>
                  <a:cubicBezTo>
                    <a:pt x="160916" y="614224"/>
                    <a:pt x="168420" y="602972"/>
                    <a:pt x="175925" y="591721"/>
                  </a:cubicBezTo>
                  <a:cubicBezTo>
                    <a:pt x="183429" y="580470"/>
                    <a:pt x="190934" y="565468"/>
                    <a:pt x="194686" y="546715"/>
                  </a:cubicBezTo>
                  <a:cubicBezTo>
                    <a:pt x="198438" y="527963"/>
                    <a:pt x="198438" y="505460"/>
                    <a:pt x="198438" y="475456"/>
                  </a:cubicBezTo>
                  <a:cubicBezTo>
                    <a:pt x="198438" y="449203"/>
                    <a:pt x="198438" y="422950"/>
                    <a:pt x="194686" y="404197"/>
                  </a:cubicBezTo>
                  <a:cubicBezTo>
                    <a:pt x="190934" y="385445"/>
                    <a:pt x="183429" y="370443"/>
                    <a:pt x="175925" y="359192"/>
                  </a:cubicBezTo>
                  <a:cubicBezTo>
                    <a:pt x="168420" y="347940"/>
                    <a:pt x="160916" y="336689"/>
                    <a:pt x="153411" y="332938"/>
                  </a:cubicBezTo>
                  <a:cubicBezTo>
                    <a:pt x="142154" y="329188"/>
                    <a:pt x="130897" y="325437"/>
                    <a:pt x="115888" y="325437"/>
                  </a:cubicBezTo>
                  <a:close/>
                  <a:moveTo>
                    <a:pt x="385763" y="300037"/>
                  </a:moveTo>
                  <a:cubicBezTo>
                    <a:pt x="404548" y="300037"/>
                    <a:pt x="419576" y="303786"/>
                    <a:pt x="434605" y="307536"/>
                  </a:cubicBezTo>
                  <a:cubicBezTo>
                    <a:pt x="445876" y="311285"/>
                    <a:pt x="457147" y="318783"/>
                    <a:pt x="464661" y="326282"/>
                  </a:cubicBezTo>
                  <a:cubicBezTo>
                    <a:pt x="475933" y="333780"/>
                    <a:pt x="479690" y="345028"/>
                    <a:pt x="483447" y="356275"/>
                  </a:cubicBezTo>
                  <a:cubicBezTo>
                    <a:pt x="487204" y="367523"/>
                    <a:pt x="490961" y="378770"/>
                    <a:pt x="490961" y="390018"/>
                  </a:cubicBezTo>
                  <a:cubicBezTo>
                    <a:pt x="490961" y="401266"/>
                    <a:pt x="490961" y="408764"/>
                    <a:pt x="487204" y="420012"/>
                  </a:cubicBezTo>
                  <a:cubicBezTo>
                    <a:pt x="483447" y="427510"/>
                    <a:pt x="479690" y="435009"/>
                    <a:pt x="472176" y="442507"/>
                  </a:cubicBezTo>
                  <a:cubicBezTo>
                    <a:pt x="468419" y="450005"/>
                    <a:pt x="460904" y="457504"/>
                    <a:pt x="453390" y="461253"/>
                  </a:cubicBezTo>
                  <a:cubicBezTo>
                    <a:pt x="442119" y="465002"/>
                    <a:pt x="430848" y="468751"/>
                    <a:pt x="419576" y="472501"/>
                  </a:cubicBezTo>
                  <a:cubicBezTo>
                    <a:pt x="434605" y="476250"/>
                    <a:pt x="445876" y="476250"/>
                    <a:pt x="453390" y="483748"/>
                  </a:cubicBezTo>
                  <a:cubicBezTo>
                    <a:pt x="464661" y="487497"/>
                    <a:pt x="472176" y="494996"/>
                    <a:pt x="479690" y="502494"/>
                  </a:cubicBezTo>
                  <a:cubicBezTo>
                    <a:pt x="487204" y="509993"/>
                    <a:pt x="490961" y="517491"/>
                    <a:pt x="494718" y="524989"/>
                  </a:cubicBezTo>
                  <a:lnTo>
                    <a:pt x="498475" y="554983"/>
                  </a:lnTo>
                  <a:cubicBezTo>
                    <a:pt x="498475" y="584977"/>
                    <a:pt x="490961" y="611221"/>
                    <a:pt x="472176" y="626218"/>
                  </a:cubicBezTo>
                  <a:cubicBezTo>
                    <a:pt x="453390" y="644964"/>
                    <a:pt x="423334" y="652462"/>
                    <a:pt x="389520" y="652462"/>
                  </a:cubicBezTo>
                  <a:cubicBezTo>
                    <a:pt x="366977" y="652462"/>
                    <a:pt x="351949" y="652462"/>
                    <a:pt x="336921" y="644964"/>
                  </a:cubicBezTo>
                  <a:cubicBezTo>
                    <a:pt x="321892" y="641215"/>
                    <a:pt x="310621" y="633716"/>
                    <a:pt x="303107" y="626218"/>
                  </a:cubicBezTo>
                  <a:cubicBezTo>
                    <a:pt x="291836" y="618719"/>
                    <a:pt x="284321" y="607472"/>
                    <a:pt x="280564" y="596224"/>
                  </a:cubicBezTo>
                  <a:cubicBezTo>
                    <a:pt x="276807" y="584977"/>
                    <a:pt x="273050" y="573729"/>
                    <a:pt x="273050" y="562481"/>
                  </a:cubicBezTo>
                  <a:cubicBezTo>
                    <a:pt x="306864" y="558732"/>
                    <a:pt x="306864" y="558732"/>
                    <a:pt x="306864" y="558732"/>
                  </a:cubicBezTo>
                  <a:cubicBezTo>
                    <a:pt x="306864" y="569980"/>
                    <a:pt x="310621" y="577478"/>
                    <a:pt x="314378" y="584977"/>
                  </a:cubicBezTo>
                  <a:cubicBezTo>
                    <a:pt x="318135" y="596224"/>
                    <a:pt x="321892" y="599973"/>
                    <a:pt x="329406" y="607472"/>
                  </a:cubicBezTo>
                  <a:cubicBezTo>
                    <a:pt x="336921" y="614970"/>
                    <a:pt x="344435" y="618719"/>
                    <a:pt x="355706" y="622469"/>
                  </a:cubicBezTo>
                  <a:cubicBezTo>
                    <a:pt x="363220" y="626218"/>
                    <a:pt x="374491" y="626218"/>
                    <a:pt x="389520" y="626218"/>
                  </a:cubicBezTo>
                  <a:cubicBezTo>
                    <a:pt x="400791" y="626218"/>
                    <a:pt x="412062" y="626218"/>
                    <a:pt x="419576" y="622469"/>
                  </a:cubicBezTo>
                  <a:cubicBezTo>
                    <a:pt x="430848" y="618719"/>
                    <a:pt x="438362" y="614970"/>
                    <a:pt x="445876" y="607472"/>
                  </a:cubicBezTo>
                  <a:cubicBezTo>
                    <a:pt x="449633" y="599973"/>
                    <a:pt x="457147" y="592475"/>
                    <a:pt x="460904" y="584977"/>
                  </a:cubicBezTo>
                  <a:cubicBezTo>
                    <a:pt x="464661" y="577478"/>
                    <a:pt x="464661" y="566231"/>
                    <a:pt x="464661" y="554983"/>
                  </a:cubicBezTo>
                  <a:cubicBezTo>
                    <a:pt x="464661" y="539986"/>
                    <a:pt x="464661" y="528739"/>
                    <a:pt x="457147" y="521240"/>
                  </a:cubicBezTo>
                  <a:cubicBezTo>
                    <a:pt x="449633" y="513742"/>
                    <a:pt x="442119" y="506243"/>
                    <a:pt x="434605" y="502494"/>
                  </a:cubicBezTo>
                  <a:cubicBezTo>
                    <a:pt x="427091" y="494996"/>
                    <a:pt x="415819" y="494996"/>
                    <a:pt x="404548" y="491247"/>
                  </a:cubicBezTo>
                  <a:cubicBezTo>
                    <a:pt x="393277" y="491247"/>
                    <a:pt x="385763" y="491247"/>
                    <a:pt x="374491" y="491247"/>
                  </a:cubicBezTo>
                  <a:cubicBezTo>
                    <a:pt x="351949" y="491247"/>
                    <a:pt x="351949" y="491247"/>
                    <a:pt x="351949" y="491247"/>
                  </a:cubicBezTo>
                  <a:cubicBezTo>
                    <a:pt x="351949" y="457504"/>
                    <a:pt x="351949" y="457504"/>
                    <a:pt x="351949" y="457504"/>
                  </a:cubicBezTo>
                  <a:cubicBezTo>
                    <a:pt x="374491" y="457504"/>
                    <a:pt x="374491" y="457504"/>
                    <a:pt x="374491" y="457504"/>
                  </a:cubicBezTo>
                  <a:cubicBezTo>
                    <a:pt x="385763" y="457504"/>
                    <a:pt x="393277" y="457504"/>
                    <a:pt x="404548" y="457504"/>
                  </a:cubicBezTo>
                  <a:cubicBezTo>
                    <a:pt x="412062" y="453755"/>
                    <a:pt x="419576" y="450005"/>
                    <a:pt x="430848" y="446256"/>
                  </a:cubicBezTo>
                  <a:cubicBezTo>
                    <a:pt x="438362" y="442507"/>
                    <a:pt x="442119" y="435009"/>
                    <a:pt x="449633" y="423761"/>
                  </a:cubicBezTo>
                  <a:cubicBezTo>
                    <a:pt x="453390" y="416263"/>
                    <a:pt x="457147" y="405015"/>
                    <a:pt x="457147" y="393767"/>
                  </a:cubicBezTo>
                  <a:cubicBezTo>
                    <a:pt x="457147" y="371272"/>
                    <a:pt x="449633" y="356275"/>
                    <a:pt x="438362" y="345028"/>
                  </a:cubicBezTo>
                  <a:cubicBezTo>
                    <a:pt x="427091" y="333780"/>
                    <a:pt x="408305" y="326282"/>
                    <a:pt x="385763" y="326282"/>
                  </a:cubicBezTo>
                  <a:cubicBezTo>
                    <a:pt x="363220" y="326282"/>
                    <a:pt x="348192" y="333780"/>
                    <a:pt x="333164" y="345028"/>
                  </a:cubicBezTo>
                  <a:cubicBezTo>
                    <a:pt x="321892" y="356275"/>
                    <a:pt x="314378" y="371272"/>
                    <a:pt x="310621" y="390018"/>
                  </a:cubicBezTo>
                  <a:cubicBezTo>
                    <a:pt x="276807" y="386269"/>
                    <a:pt x="276807" y="386269"/>
                    <a:pt x="276807" y="386269"/>
                  </a:cubicBezTo>
                  <a:cubicBezTo>
                    <a:pt x="280564" y="371272"/>
                    <a:pt x="284321" y="360024"/>
                    <a:pt x="291836" y="348777"/>
                  </a:cubicBezTo>
                  <a:cubicBezTo>
                    <a:pt x="295593" y="337529"/>
                    <a:pt x="303107" y="330031"/>
                    <a:pt x="314378" y="322532"/>
                  </a:cubicBezTo>
                  <a:cubicBezTo>
                    <a:pt x="321892" y="315034"/>
                    <a:pt x="333164" y="307536"/>
                    <a:pt x="348192" y="303786"/>
                  </a:cubicBezTo>
                  <a:cubicBezTo>
                    <a:pt x="359463" y="300037"/>
                    <a:pt x="370734" y="300037"/>
                    <a:pt x="385763" y="300037"/>
                  </a:cubicBezTo>
                  <a:close/>
                  <a:moveTo>
                    <a:pt x="119626" y="300037"/>
                  </a:moveTo>
                  <a:cubicBezTo>
                    <a:pt x="134579" y="300037"/>
                    <a:pt x="149532" y="303786"/>
                    <a:pt x="164486" y="307536"/>
                  </a:cubicBezTo>
                  <a:cubicBezTo>
                    <a:pt x="175701" y="315034"/>
                    <a:pt x="186916" y="322532"/>
                    <a:pt x="198130" y="337529"/>
                  </a:cubicBezTo>
                  <a:cubicBezTo>
                    <a:pt x="209345" y="348777"/>
                    <a:pt x="216822" y="367523"/>
                    <a:pt x="224299" y="390018"/>
                  </a:cubicBezTo>
                  <a:cubicBezTo>
                    <a:pt x="228037" y="412513"/>
                    <a:pt x="231775" y="442507"/>
                    <a:pt x="231775" y="476250"/>
                  </a:cubicBezTo>
                  <a:cubicBezTo>
                    <a:pt x="231775" y="509993"/>
                    <a:pt x="228037" y="536237"/>
                    <a:pt x="224299" y="558732"/>
                  </a:cubicBezTo>
                  <a:cubicBezTo>
                    <a:pt x="216822" y="584977"/>
                    <a:pt x="209345" y="599973"/>
                    <a:pt x="198130" y="614970"/>
                  </a:cubicBezTo>
                  <a:cubicBezTo>
                    <a:pt x="186916" y="629967"/>
                    <a:pt x="175701" y="637465"/>
                    <a:pt x="160747" y="644964"/>
                  </a:cubicBezTo>
                  <a:cubicBezTo>
                    <a:pt x="145794" y="652462"/>
                    <a:pt x="130841" y="652462"/>
                    <a:pt x="115888" y="652462"/>
                  </a:cubicBezTo>
                  <a:cubicBezTo>
                    <a:pt x="100935" y="652462"/>
                    <a:pt x="85981" y="652462"/>
                    <a:pt x="71028" y="644964"/>
                  </a:cubicBezTo>
                  <a:cubicBezTo>
                    <a:pt x="56075" y="637465"/>
                    <a:pt x="44860" y="629967"/>
                    <a:pt x="33645" y="614970"/>
                  </a:cubicBezTo>
                  <a:cubicBezTo>
                    <a:pt x="26168" y="599973"/>
                    <a:pt x="14953" y="584977"/>
                    <a:pt x="11215" y="558732"/>
                  </a:cubicBezTo>
                  <a:cubicBezTo>
                    <a:pt x="3739" y="536237"/>
                    <a:pt x="0" y="509993"/>
                    <a:pt x="0" y="476250"/>
                  </a:cubicBezTo>
                  <a:cubicBezTo>
                    <a:pt x="0" y="442507"/>
                    <a:pt x="3739" y="412513"/>
                    <a:pt x="11215" y="390018"/>
                  </a:cubicBezTo>
                  <a:cubicBezTo>
                    <a:pt x="14953" y="367523"/>
                    <a:pt x="26168" y="348777"/>
                    <a:pt x="33645" y="337529"/>
                  </a:cubicBezTo>
                  <a:cubicBezTo>
                    <a:pt x="44860" y="322532"/>
                    <a:pt x="56075" y="315034"/>
                    <a:pt x="71028" y="307536"/>
                  </a:cubicBezTo>
                  <a:cubicBezTo>
                    <a:pt x="85981" y="303786"/>
                    <a:pt x="100935" y="300037"/>
                    <a:pt x="119626" y="300037"/>
                  </a:cubicBezTo>
                  <a:close/>
                  <a:moveTo>
                    <a:pt x="375179" y="63500"/>
                  </a:moveTo>
                  <a:cubicBezTo>
                    <a:pt x="367771" y="67252"/>
                    <a:pt x="364067" y="67252"/>
                    <a:pt x="360363" y="71004"/>
                  </a:cubicBezTo>
                  <a:cubicBezTo>
                    <a:pt x="356659" y="74757"/>
                    <a:pt x="352954" y="78509"/>
                    <a:pt x="352954" y="82261"/>
                  </a:cubicBezTo>
                  <a:cubicBezTo>
                    <a:pt x="349250" y="89766"/>
                    <a:pt x="349250" y="97270"/>
                    <a:pt x="349250" y="104775"/>
                  </a:cubicBezTo>
                  <a:cubicBezTo>
                    <a:pt x="427037" y="104775"/>
                    <a:pt x="427037" y="104775"/>
                    <a:pt x="427037" y="104775"/>
                  </a:cubicBezTo>
                  <a:lnTo>
                    <a:pt x="423333" y="86013"/>
                  </a:lnTo>
                  <a:cubicBezTo>
                    <a:pt x="419629" y="82261"/>
                    <a:pt x="419629" y="78509"/>
                    <a:pt x="415925" y="74757"/>
                  </a:cubicBezTo>
                  <a:cubicBezTo>
                    <a:pt x="412221" y="71004"/>
                    <a:pt x="408517" y="67252"/>
                    <a:pt x="404812" y="63500"/>
                  </a:cubicBezTo>
                  <a:cubicBezTo>
                    <a:pt x="401108" y="63500"/>
                    <a:pt x="393700" y="63500"/>
                    <a:pt x="386292" y="63500"/>
                  </a:cubicBezTo>
                  <a:cubicBezTo>
                    <a:pt x="382588" y="63500"/>
                    <a:pt x="378883" y="63500"/>
                    <a:pt x="375179" y="63500"/>
                  </a:cubicBezTo>
                  <a:close/>
                  <a:moveTo>
                    <a:pt x="157163" y="52387"/>
                  </a:moveTo>
                  <a:lnTo>
                    <a:pt x="176213" y="52387"/>
                  </a:lnTo>
                  <a:lnTo>
                    <a:pt x="176213" y="171450"/>
                  </a:lnTo>
                  <a:lnTo>
                    <a:pt x="157163" y="171450"/>
                  </a:lnTo>
                  <a:close/>
                  <a:moveTo>
                    <a:pt x="386556" y="47625"/>
                  </a:moveTo>
                  <a:cubicBezTo>
                    <a:pt x="397827" y="47625"/>
                    <a:pt x="405342" y="51377"/>
                    <a:pt x="412856" y="55129"/>
                  </a:cubicBezTo>
                  <a:cubicBezTo>
                    <a:pt x="420370" y="55129"/>
                    <a:pt x="424127" y="62634"/>
                    <a:pt x="427884" y="66386"/>
                  </a:cubicBezTo>
                  <a:cubicBezTo>
                    <a:pt x="435398" y="70138"/>
                    <a:pt x="439155" y="77643"/>
                    <a:pt x="439155" y="85147"/>
                  </a:cubicBezTo>
                  <a:cubicBezTo>
                    <a:pt x="442912" y="92652"/>
                    <a:pt x="442912" y="100157"/>
                    <a:pt x="442912" y="111413"/>
                  </a:cubicBezTo>
                  <a:lnTo>
                    <a:pt x="348986" y="115166"/>
                  </a:lnTo>
                  <a:cubicBezTo>
                    <a:pt x="348986" y="118918"/>
                    <a:pt x="348986" y="126422"/>
                    <a:pt x="348986" y="133927"/>
                  </a:cubicBezTo>
                  <a:cubicBezTo>
                    <a:pt x="352743" y="137679"/>
                    <a:pt x="352743" y="141432"/>
                    <a:pt x="356500" y="145184"/>
                  </a:cubicBezTo>
                  <a:cubicBezTo>
                    <a:pt x="360257" y="152688"/>
                    <a:pt x="364014" y="152688"/>
                    <a:pt x="371528" y="156441"/>
                  </a:cubicBezTo>
                  <a:cubicBezTo>
                    <a:pt x="375285" y="160193"/>
                    <a:pt x="382799" y="160193"/>
                    <a:pt x="390313" y="160193"/>
                  </a:cubicBezTo>
                  <a:cubicBezTo>
                    <a:pt x="397827" y="160193"/>
                    <a:pt x="405342" y="160193"/>
                    <a:pt x="412856" y="152688"/>
                  </a:cubicBezTo>
                  <a:cubicBezTo>
                    <a:pt x="420370" y="148936"/>
                    <a:pt x="424127" y="145184"/>
                    <a:pt x="424127" y="137679"/>
                  </a:cubicBezTo>
                  <a:lnTo>
                    <a:pt x="437277" y="140963"/>
                  </a:lnTo>
                  <a:cubicBezTo>
                    <a:pt x="439155" y="145184"/>
                    <a:pt x="439155" y="148936"/>
                    <a:pt x="435398" y="152688"/>
                  </a:cubicBezTo>
                  <a:cubicBezTo>
                    <a:pt x="431641" y="156441"/>
                    <a:pt x="427884" y="160193"/>
                    <a:pt x="424127" y="160193"/>
                  </a:cubicBezTo>
                  <a:cubicBezTo>
                    <a:pt x="420370" y="163945"/>
                    <a:pt x="416613" y="167697"/>
                    <a:pt x="409099" y="167697"/>
                  </a:cubicBezTo>
                  <a:cubicBezTo>
                    <a:pt x="405342" y="171450"/>
                    <a:pt x="397827" y="171450"/>
                    <a:pt x="390313" y="171450"/>
                  </a:cubicBezTo>
                  <a:cubicBezTo>
                    <a:pt x="379042" y="171450"/>
                    <a:pt x="371528" y="171450"/>
                    <a:pt x="364014" y="167697"/>
                  </a:cubicBezTo>
                  <a:cubicBezTo>
                    <a:pt x="356500" y="163945"/>
                    <a:pt x="352743" y="160193"/>
                    <a:pt x="345229" y="156441"/>
                  </a:cubicBezTo>
                  <a:cubicBezTo>
                    <a:pt x="341471" y="152688"/>
                    <a:pt x="337714" y="145184"/>
                    <a:pt x="333957" y="137679"/>
                  </a:cubicBezTo>
                  <a:cubicBezTo>
                    <a:pt x="333957" y="130175"/>
                    <a:pt x="330200" y="118918"/>
                    <a:pt x="330200" y="111413"/>
                  </a:cubicBezTo>
                  <a:cubicBezTo>
                    <a:pt x="330200" y="100157"/>
                    <a:pt x="333957" y="88900"/>
                    <a:pt x="337714" y="81395"/>
                  </a:cubicBezTo>
                  <a:cubicBezTo>
                    <a:pt x="337714" y="73891"/>
                    <a:pt x="345229" y="66386"/>
                    <a:pt x="348986" y="62634"/>
                  </a:cubicBezTo>
                  <a:cubicBezTo>
                    <a:pt x="352743" y="58882"/>
                    <a:pt x="360257" y="55129"/>
                    <a:pt x="367771" y="51377"/>
                  </a:cubicBezTo>
                  <a:close/>
                  <a:moveTo>
                    <a:pt x="221060" y="25400"/>
                  </a:moveTo>
                  <a:lnTo>
                    <a:pt x="230957" y="25400"/>
                  </a:lnTo>
                  <a:cubicBezTo>
                    <a:pt x="232371" y="51614"/>
                    <a:pt x="232371" y="51614"/>
                    <a:pt x="232371" y="51614"/>
                  </a:cubicBezTo>
                  <a:cubicBezTo>
                    <a:pt x="258763" y="51614"/>
                    <a:pt x="258763" y="51614"/>
                    <a:pt x="258763" y="51614"/>
                  </a:cubicBezTo>
                  <a:lnTo>
                    <a:pt x="258763" y="61444"/>
                  </a:lnTo>
                  <a:cubicBezTo>
                    <a:pt x="232371" y="62848"/>
                    <a:pt x="232371" y="62848"/>
                    <a:pt x="232371" y="62848"/>
                  </a:cubicBezTo>
                  <a:cubicBezTo>
                    <a:pt x="232371" y="141491"/>
                    <a:pt x="232371" y="141491"/>
                    <a:pt x="232371" y="141491"/>
                  </a:cubicBezTo>
                  <a:cubicBezTo>
                    <a:pt x="232371" y="148981"/>
                    <a:pt x="232371" y="152725"/>
                    <a:pt x="236141" y="156470"/>
                  </a:cubicBezTo>
                  <a:cubicBezTo>
                    <a:pt x="236164" y="156493"/>
                    <a:pt x="239934" y="160215"/>
                    <a:pt x="247452" y="160215"/>
                  </a:cubicBezTo>
                  <a:cubicBezTo>
                    <a:pt x="247488" y="160215"/>
                    <a:pt x="251241" y="160215"/>
                    <a:pt x="254993" y="160215"/>
                  </a:cubicBezTo>
                  <a:lnTo>
                    <a:pt x="258763" y="156470"/>
                  </a:lnTo>
                  <a:lnTo>
                    <a:pt x="258763" y="166300"/>
                  </a:lnTo>
                  <a:cubicBezTo>
                    <a:pt x="258763" y="171450"/>
                    <a:pt x="254993" y="171450"/>
                    <a:pt x="251223" y="171450"/>
                  </a:cubicBezTo>
                  <a:cubicBezTo>
                    <a:pt x="247452" y="171450"/>
                    <a:pt x="243682" y="171450"/>
                    <a:pt x="239912" y="171450"/>
                  </a:cubicBezTo>
                  <a:cubicBezTo>
                    <a:pt x="232371" y="171450"/>
                    <a:pt x="224830" y="171450"/>
                    <a:pt x="221060" y="163960"/>
                  </a:cubicBezTo>
                  <a:cubicBezTo>
                    <a:pt x="217290" y="160215"/>
                    <a:pt x="213519" y="152725"/>
                    <a:pt x="213519" y="145236"/>
                  </a:cubicBezTo>
                  <a:cubicBezTo>
                    <a:pt x="213519" y="62848"/>
                    <a:pt x="213519" y="62848"/>
                    <a:pt x="213519" y="62848"/>
                  </a:cubicBezTo>
                  <a:lnTo>
                    <a:pt x="200323" y="62848"/>
                  </a:lnTo>
                  <a:lnTo>
                    <a:pt x="198438" y="53018"/>
                  </a:lnTo>
                  <a:lnTo>
                    <a:pt x="214933" y="51614"/>
                  </a:lnTo>
                  <a:cubicBezTo>
                    <a:pt x="221060" y="25400"/>
                    <a:pt x="221060" y="25400"/>
                    <a:pt x="221060" y="25400"/>
                  </a:cubicBezTo>
                  <a:close/>
                  <a:moveTo>
                    <a:pt x="3175" y="6350"/>
                  </a:moveTo>
                  <a:lnTo>
                    <a:pt x="138112" y="6350"/>
                  </a:lnTo>
                  <a:lnTo>
                    <a:pt x="138112" y="22225"/>
                  </a:lnTo>
                  <a:lnTo>
                    <a:pt x="79375" y="22225"/>
                  </a:lnTo>
                  <a:lnTo>
                    <a:pt x="79375" y="171450"/>
                  </a:lnTo>
                  <a:lnTo>
                    <a:pt x="63500" y="171450"/>
                  </a:lnTo>
                  <a:lnTo>
                    <a:pt x="63500" y="22225"/>
                  </a:lnTo>
                  <a:lnTo>
                    <a:pt x="3175" y="22225"/>
                  </a:lnTo>
                  <a:close/>
                  <a:moveTo>
                    <a:pt x="607011" y="3175"/>
                  </a:moveTo>
                  <a:cubicBezTo>
                    <a:pt x="614530" y="3175"/>
                    <a:pt x="622050" y="3175"/>
                    <a:pt x="629570" y="6914"/>
                  </a:cubicBezTo>
                  <a:cubicBezTo>
                    <a:pt x="637090" y="10654"/>
                    <a:pt x="644609" y="10654"/>
                    <a:pt x="648369" y="14393"/>
                  </a:cubicBezTo>
                  <a:cubicBezTo>
                    <a:pt x="652129" y="18133"/>
                    <a:pt x="659649" y="21872"/>
                    <a:pt x="659649" y="29351"/>
                  </a:cubicBezTo>
                  <a:cubicBezTo>
                    <a:pt x="663409" y="33090"/>
                    <a:pt x="667169" y="36830"/>
                    <a:pt x="670928" y="40569"/>
                  </a:cubicBezTo>
                  <a:lnTo>
                    <a:pt x="657769" y="47113"/>
                  </a:lnTo>
                  <a:cubicBezTo>
                    <a:pt x="655889" y="48048"/>
                    <a:pt x="655889" y="48048"/>
                    <a:pt x="655889" y="48048"/>
                  </a:cubicBezTo>
                  <a:cubicBezTo>
                    <a:pt x="652129" y="44309"/>
                    <a:pt x="652129" y="40569"/>
                    <a:pt x="648369" y="36830"/>
                  </a:cubicBezTo>
                  <a:cubicBezTo>
                    <a:pt x="644609" y="33090"/>
                    <a:pt x="640849" y="29351"/>
                    <a:pt x="637090" y="25611"/>
                  </a:cubicBezTo>
                  <a:cubicBezTo>
                    <a:pt x="633330" y="25611"/>
                    <a:pt x="629570" y="21872"/>
                    <a:pt x="622050" y="21872"/>
                  </a:cubicBezTo>
                  <a:cubicBezTo>
                    <a:pt x="618290" y="18133"/>
                    <a:pt x="614530" y="18133"/>
                    <a:pt x="607011" y="18133"/>
                  </a:cubicBezTo>
                  <a:cubicBezTo>
                    <a:pt x="595731" y="18133"/>
                    <a:pt x="588211" y="18133"/>
                    <a:pt x="580692" y="21872"/>
                  </a:cubicBezTo>
                  <a:cubicBezTo>
                    <a:pt x="573172" y="25611"/>
                    <a:pt x="565652" y="29351"/>
                    <a:pt x="561892" y="36830"/>
                  </a:cubicBezTo>
                  <a:cubicBezTo>
                    <a:pt x="558132" y="44309"/>
                    <a:pt x="554372" y="51788"/>
                    <a:pt x="550613" y="59266"/>
                  </a:cubicBezTo>
                  <a:cubicBezTo>
                    <a:pt x="550613" y="66745"/>
                    <a:pt x="546853" y="77964"/>
                    <a:pt x="546853" y="89182"/>
                  </a:cubicBezTo>
                  <a:cubicBezTo>
                    <a:pt x="546853" y="96661"/>
                    <a:pt x="550613" y="107879"/>
                    <a:pt x="550613" y="115358"/>
                  </a:cubicBezTo>
                  <a:cubicBezTo>
                    <a:pt x="554372" y="126576"/>
                    <a:pt x="558132" y="134055"/>
                    <a:pt x="561892" y="137795"/>
                  </a:cubicBezTo>
                  <a:cubicBezTo>
                    <a:pt x="569412" y="145274"/>
                    <a:pt x="573172" y="149013"/>
                    <a:pt x="580692" y="152753"/>
                  </a:cubicBezTo>
                  <a:cubicBezTo>
                    <a:pt x="588211" y="156492"/>
                    <a:pt x="595731" y="160231"/>
                    <a:pt x="607011" y="160231"/>
                  </a:cubicBezTo>
                  <a:lnTo>
                    <a:pt x="625810" y="156492"/>
                  </a:lnTo>
                  <a:cubicBezTo>
                    <a:pt x="633330" y="152753"/>
                    <a:pt x="637090" y="149013"/>
                    <a:pt x="640849" y="149013"/>
                  </a:cubicBezTo>
                  <a:cubicBezTo>
                    <a:pt x="644609" y="145274"/>
                    <a:pt x="648369" y="141534"/>
                    <a:pt x="652129" y="137795"/>
                  </a:cubicBezTo>
                  <a:cubicBezTo>
                    <a:pt x="655889" y="134055"/>
                    <a:pt x="655889" y="126576"/>
                    <a:pt x="659649" y="122837"/>
                  </a:cubicBezTo>
                  <a:lnTo>
                    <a:pt x="672808" y="129381"/>
                  </a:lnTo>
                  <a:cubicBezTo>
                    <a:pt x="674688" y="130316"/>
                    <a:pt x="674688" y="130316"/>
                    <a:pt x="674688" y="130316"/>
                  </a:cubicBezTo>
                  <a:cubicBezTo>
                    <a:pt x="670928" y="137795"/>
                    <a:pt x="667169" y="141534"/>
                    <a:pt x="663409" y="145274"/>
                  </a:cubicBezTo>
                  <a:cubicBezTo>
                    <a:pt x="659649" y="152753"/>
                    <a:pt x="655889" y="156492"/>
                    <a:pt x="648369" y="160231"/>
                  </a:cubicBezTo>
                  <a:cubicBezTo>
                    <a:pt x="644609" y="163971"/>
                    <a:pt x="637090" y="167710"/>
                    <a:pt x="629570" y="167710"/>
                  </a:cubicBezTo>
                  <a:cubicBezTo>
                    <a:pt x="622050" y="171450"/>
                    <a:pt x="614530" y="171450"/>
                    <a:pt x="607011" y="171450"/>
                  </a:cubicBezTo>
                  <a:cubicBezTo>
                    <a:pt x="595731" y="171450"/>
                    <a:pt x="584451" y="171450"/>
                    <a:pt x="573172" y="167710"/>
                  </a:cubicBezTo>
                  <a:cubicBezTo>
                    <a:pt x="565652" y="160231"/>
                    <a:pt x="554372" y="156492"/>
                    <a:pt x="550613" y="149013"/>
                  </a:cubicBezTo>
                  <a:cubicBezTo>
                    <a:pt x="543093" y="141534"/>
                    <a:pt x="539333" y="130316"/>
                    <a:pt x="535573" y="122837"/>
                  </a:cubicBezTo>
                  <a:cubicBezTo>
                    <a:pt x="531813" y="111619"/>
                    <a:pt x="531813" y="100400"/>
                    <a:pt x="531813" y="89182"/>
                  </a:cubicBezTo>
                  <a:cubicBezTo>
                    <a:pt x="531813" y="74224"/>
                    <a:pt x="531813" y="63006"/>
                    <a:pt x="535573" y="51788"/>
                  </a:cubicBezTo>
                  <a:cubicBezTo>
                    <a:pt x="539333" y="44309"/>
                    <a:pt x="543093" y="33090"/>
                    <a:pt x="550613" y="25611"/>
                  </a:cubicBezTo>
                  <a:cubicBezTo>
                    <a:pt x="554372" y="18133"/>
                    <a:pt x="561892" y="14393"/>
                    <a:pt x="573172" y="10654"/>
                  </a:cubicBezTo>
                  <a:cubicBezTo>
                    <a:pt x="580692" y="6914"/>
                    <a:pt x="591971" y="3175"/>
                    <a:pt x="607011" y="3175"/>
                  </a:cubicBezTo>
                  <a:close/>
                  <a:moveTo>
                    <a:pt x="285750" y="0"/>
                  </a:moveTo>
                  <a:lnTo>
                    <a:pt x="300037" y="0"/>
                  </a:lnTo>
                  <a:lnTo>
                    <a:pt x="300037" y="171450"/>
                  </a:lnTo>
                  <a:lnTo>
                    <a:pt x="285750" y="171450"/>
                  </a:lnTo>
                  <a:close/>
                  <a:moveTo>
                    <a:pt x="157163" y="0"/>
                  </a:moveTo>
                  <a:lnTo>
                    <a:pt x="176213" y="0"/>
                  </a:lnTo>
                  <a:lnTo>
                    <a:pt x="176213" y="17463"/>
                  </a:lnTo>
                  <a:lnTo>
                    <a:pt x="157163" y="174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152650" y="4583112"/>
              <a:ext cx="677862" cy="652462"/>
            </a:xfrm>
            <a:custGeom>
              <a:avLst/>
              <a:gdLst/>
              <a:ahLst/>
              <a:cxnLst/>
              <a:rect l="l" t="t" r="r" b="b"/>
              <a:pathLst>
                <a:path w="677862" h="652462">
                  <a:moveTo>
                    <a:pt x="600075" y="344487"/>
                  </a:moveTo>
                  <a:lnTo>
                    <a:pt x="468313" y="539750"/>
                  </a:lnTo>
                  <a:lnTo>
                    <a:pt x="600075" y="539750"/>
                  </a:lnTo>
                  <a:close/>
                  <a:moveTo>
                    <a:pt x="288925" y="327025"/>
                  </a:moveTo>
                  <a:cubicBezTo>
                    <a:pt x="277668" y="327025"/>
                    <a:pt x="262659" y="327025"/>
                    <a:pt x="255155" y="334526"/>
                  </a:cubicBezTo>
                  <a:cubicBezTo>
                    <a:pt x="243898" y="338277"/>
                    <a:pt x="236393" y="345778"/>
                    <a:pt x="228889" y="357029"/>
                  </a:cubicBezTo>
                  <a:cubicBezTo>
                    <a:pt x="221384" y="368280"/>
                    <a:pt x="217632" y="387033"/>
                    <a:pt x="213880" y="405785"/>
                  </a:cubicBezTo>
                  <a:cubicBezTo>
                    <a:pt x="206375" y="424538"/>
                    <a:pt x="206375" y="447040"/>
                    <a:pt x="206375" y="477044"/>
                  </a:cubicBezTo>
                  <a:cubicBezTo>
                    <a:pt x="206375" y="503298"/>
                    <a:pt x="206375" y="525800"/>
                    <a:pt x="213880" y="548303"/>
                  </a:cubicBezTo>
                  <a:cubicBezTo>
                    <a:pt x="217632" y="567056"/>
                    <a:pt x="221384" y="582058"/>
                    <a:pt x="228889" y="593309"/>
                  </a:cubicBezTo>
                  <a:cubicBezTo>
                    <a:pt x="236393" y="604560"/>
                    <a:pt x="243898" y="612061"/>
                    <a:pt x="255155" y="619562"/>
                  </a:cubicBezTo>
                  <a:cubicBezTo>
                    <a:pt x="262659" y="623313"/>
                    <a:pt x="273916" y="627063"/>
                    <a:pt x="288925" y="627063"/>
                  </a:cubicBezTo>
                  <a:cubicBezTo>
                    <a:pt x="300182" y="627063"/>
                    <a:pt x="311439" y="623313"/>
                    <a:pt x="322696" y="619562"/>
                  </a:cubicBezTo>
                  <a:cubicBezTo>
                    <a:pt x="330200" y="612061"/>
                    <a:pt x="341457" y="604560"/>
                    <a:pt x="348961" y="593309"/>
                  </a:cubicBezTo>
                  <a:cubicBezTo>
                    <a:pt x="356466" y="582058"/>
                    <a:pt x="360218" y="567056"/>
                    <a:pt x="363971" y="544553"/>
                  </a:cubicBezTo>
                  <a:cubicBezTo>
                    <a:pt x="367723" y="525800"/>
                    <a:pt x="371475" y="503298"/>
                    <a:pt x="371475" y="477044"/>
                  </a:cubicBezTo>
                  <a:cubicBezTo>
                    <a:pt x="371475" y="447040"/>
                    <a:pt x="367723" y="424538"/>
                    <a:pt x="363971" y="405785"/>
                  </a:cubicBezTo>
                  <a:cubicBezTo>
                    <a:pt x="360218" y="383282"/>
                    <a:pt x="356466" y="368280"/>
                    <a:pt x="348961" y="357029"/>
                  </a:cubicBezTo>
                  <a:cubicBezTo>
                    <a:pt x="341457" y="345778"/>
                    <a:pt x="333952" y="338277"/>
                    <a:pt x="322696" y="334526"/>
                  </a:cubicBezTo>
                  <a:cubicBezTo>
                    <a:pt x="311439" y="327025"/>
                    <a:pt x="300182" y="327025"/>
                    <a:pt x="288925" y="327025"/>
                  </a:cubicBezTo>
                  <a:close/>
                  <a:moveTo>
                    <a:pt x="595312" y="303212"/>
                  </a:moveTo>
                  <a:lnTo>
                    <a:pt x="633412" y="303212"/>
                  </a:lnTo>
                  <a:lnTo>
                    <a:pt x="633412" y="539750"/>
                  </a:lnTo>
                  <a:lnTo>
                    <a:pt x="677862" y="539750"/>
                  </a:lnTo>
                  <a:lnTo>
                    <a:pt x="677862" y="566737"/>
                  </a:lnTo>
                  <a:lnTo>
                    <a:pt x="633412" y="566737"/>
                  </a:lnTo>
                  <a:lnTo>
                    <a:pt x="633412" y="649287"/>
                  </a:lnTo>
                  <a:lnTo>
                    <a:pt x="600075" y="649287"/>
                  </a:lnTo>
                  <a:lnTo>
                    <a:pt x="600075" y="566737"/>
                  </a:lnTo>
                  <a:lnTo>
                    <a:pt x="438150" y="566737"/>
                  </a:lnTo>
                  <a:lnTo>
                    <a:pt x="438150" y="539750"/>
                  </a:lnTo>
                  <a:close/>
                  <a:moveTo>
                    <a:pt x="288131" y="300037"/>
                  </a:moveTo>
                  <a:cubicBezTo>
                    <a:pt x="303187" y="300037"/>
                    <a:pt x="318242" y="300037"/>
                    <a:pt x="333298" y="307536"/>
                  </a:cubicBezTo>
                  <a:cubicBezTo>
                    <a:pt x="348354" y="311285"/>
                    <a:pt x="359645" y="322532"/>
                    <a:pt x="370937" y="333780"/>
                  </a:cubicBezTo>
                  <a:cubicBezTo>
                    <a:pt x="382229" y="348777"/>
                    <a:pt x="389757" y="367523"/>
                    <a:pt x="393520" y="390018"/>
                  </a:cubicBezTo>
                  <a:cubicBezTo>
                    <a:pt x="401048" y="412513"/>
                    <a:pt x="404812" y="442507"/>
                    <a:pt x="404812" y="476250"/>
                  </a:cubicBezTo>
                  <a:cubicBezTo>
                    <a:pt x="404812" y="509993"/>
                    <a:pt x="401048" y="536237"/>
                    <a:pt x="393520" y="558732"/>
                  </a:cubicBezTo>
                  <a:cubicBezTo>
                    <a:pt x="389757" y="581227"/>
                    <a:pt x="378465" y="599973"/>
                    <a:pt x="370937" y="614970"/>
                  </a:cubicBezTo>
                  <a:cubicBezTo>
                    <a:pt x="359645" y="626218"/>
                    <a:pt x="348354" y="637465"/>
                    <a:pt x="333298" y="644964"/>
                  </a:cubicBezTo>
                  <a:cubicBezTo>
                    <a:pt x="318242" y="648713"/>
                    <a:pt x="303187" y="652462"/>
                    <a:pt x="288131" y="652462"/>
                  </a:cubicBezTo>
                  <a:cubicBezTo>
                    <a:pt x="269312" y="652462"/>
                    <a:pt x="254256" y="648713"/>
                    <a:pt x="242964" y="644964"/>
                  </a:cubicBezTo>
                  <a:cubicBezTo>
                    <a:pt x="227909" y="637465"/>
                    <a:pt x="216617" y="626218"/>
                    <a:pt x="205325" y="614970"/>
                  </a:cubicBezTo>
                  <a:cubicBezTo>
                    <a:pt x="194034" y="599973"/>
                    <a:pt x="186506" y="581227"/>
                    <a:pt x="178978" y="558732"/>
                  </a:cubicBezTo>
                  <a:cubicBezTo>
                    <a:pt x="175214" y="536237"/>
                    <a:pt x="171450" y="509993"/>
                    <a:pt x="171450" y="476250"/>
                  </a:cubicBezTo>
                  <a:cubicBezTo>
                    <a:pt x="171450" y="442507"/>
                    <a:pt x="175214" y="412513"/>
                    <a:pt x="178978" y="390018"/>
                  </a:cubicBezTo>
                  <a:cubicBezTo>
                    <a:pt x="186506" y="367523"/>
                    <a:pt x="194034" y="348777"/>
                    <a:pt x="205325" y="333780"/>
                  </a:cubicBezTo>
                  <a:cubicBezTo>
                    <a:pt x="216617" y="322532"/>
                    <a:pt x="227909" y="311285"/>
                    <a:pt x="242964" y="307536"/>
                  </a:cubicBezTo>
                  <a:cubicBezTo>
                    <a:pt x="258020" y="300037"/>
                    <a:pt x="273076" y="300037"/>
                    <a:pt x="288131" y="300037"/>
                  </a:cubicBezTo>
                  <a:close/>
                  <a:moveTo>
                    <a:pt x="381794" y="60325"/>
                  </a:moveTo>
                  <a:cubicBezTo>
                    <a:pt x="378064" y="60325"/>
                    <a:pt x="374333" y="60325"/>
                    <a:pt x="366872" y="64077"/>
                  </a:cubicBezTo>
                  <a:cubicBezTo>
                    <a:pt x="363141" y="64077"/>
                    <a:pt x="359411" y="67829"/>
                    <a:pt x="355680" y="71582"/>
                  </a:cubicBezTo>
                  <a:cubicBezTo>
                    <a:pt x="351949" y="75334"/>
                    <a:pt x="348219" y="79086"/>
                    <a:pt x="348219" y="82838"/>
                  </a:cubicBezTo>
                  <a:cubicBezTo>
                    <a:pt x="344488" y="90343"/>
                    <a:pt x="344488" y="94095"/>
                    <a:pt x="344488" y="101600"/>
                  </a:cubicBezTo>
                  <a:cubicBezTo>
                    <a:pt x="419100" y="101600"/>
                    <a:pt x="419100" y="101600"/>
                    <a:pt x="419100" y="101600"/>
                  </a:cubicBezTo>
                  <a:cubicBezTo>
                    <a:pt x="419100" y="94095"/>
                    <a:pt x="419100" y="90343"/>
                    <a:pt x="419100" y="86591"/>
                  </a:cubicBezTo>
                  <a:cubicBezTo>
                    <a:pt x="415370" y="79086"/>
                    <a:pt x="411639" y="75334"/>
                    <a:pt x="411639" y="71582"/>
                  </a:cubicBezTo>
                  <a:cubicBezTo>
                    <a:pt x="407908" y="67829"/>
                    <a:pt x="404178" y="67829"/>
                    <a:pt x="400447" y="64077"/>
                  </a:cubicBezTo>
                  <a:cubicBezTo>
                    <a:pt x="392986" y="64077"/>
                    <a:pt x="389255" y="60325"/>
                    <a:pt x="381794" y="60325"/>
                  </a:cubicBezTo>
                  <a:close/>
                  <a:moveTo>
                    <a:pt x="153988" y="52387"/>
                  </a:moveTo>
                  <a:lnTo>
                    <a:pt x="168275" y="52387"/>
                  </a:lnTo>
                  <a:lnTo>
                    <a:pt x="168275" y="168275"/>
                  </a:lnTo>
                  <a:lnTo>
                    <a:pt x="153988" y="168275"/>
                  </a:lnTo>
                  <a:close/>
                  <a:moveTo>
                    <a:pt x="381794" y="49212"/>
                  </a:moveTo>
                  <a:cubicBezTo>
                    <a:pt x="393065" y="49212"/>
                    <a:pt x="400579" y="49212"/>
                    <a:pt x="408094" y="52964"/>
                  </a:cubicBezTo>
                  <a:cubicBezTo>
                    <a:pt x="415608" y="56716"/>
                    <a:pt x="419365" y="60469"/>
                    <a:pt x="423122" y="67973"/>
                  </a:cubicBezTo>
                  <a:cubicBezTo>
                    <a:pt x="426879" y="71725"/>
                    <a:pt x="430636" y="79230"/>
                    <a:pt x="434393" y="86734"/>
                  </a:cubicBezTo>
                  <a:cubicBezTo>
                    <a:pt x="434393" y="94239"/>
                    <a:pt x="438150" y="101744"/>
                    <a:pt x="438150" y="109248"/>
                  </a:cubicBezTo>
                  <a:lnTo>
                    <a:pt x="340466" y="113000"/>
                  </a:lnTo>
                  <a:lnTo>
                    <a:pt x="344223" y="131762"/>
                  </a:lnTo>
                  <a:cubicBezTo>
                    <a:pt x="347981" y="139266"/>
                    <a:pt x="347981" y="143019"/>
                    <a:pt x="351738" y="146771"/>
                  </a:cubicBezTo>
                  <a:cubicBezTo>
                    <a:pt x="355495" y="150523"/>
                    <a:pt x="359252" y="154275"/>
                    <a:pt x="366766" y="158028"/>
                  </a:cubicBezTo>
                  <a:lnTo>
                    <a:pt x="381794" y="161780"/>
                  </a:lnTo>
                  <a:cubicBezTo>
                    <a:pt x="393065" y="161780"/>
                    <a:pt x="400579" y="158028"/>
                    <a:pt x="408094" y="154275"/>
                  </a:cubicBezTo>
                  <a:cubicBezTo>
                    <a:pt x="411851" y="150523"/>
                    <a:pt x="419365" y="146771"/>
                    <a:pt x="419365" y="139266"/>
                  </a:cubicBezTo>
                  <a:lnTo>
                    <a:pt x="432515" y="142550"/>
                  </a:lnTo>
                  <a:cubicBezTo>
                    <a:pt x="434393" y="143019"/>
                    <a:pt x="430636" y="146771"/>
                    <a:pt x="430636" y="150523"/>
                  </a:cubicBezTo>
                  <a:cubicBezTo>
                    <a:pt x="426879" y="154275"/>
                    <a:pt x="423122" y="158028"/>
                    <a:pt x="419365" y="161780"/>
                  </a:cubicBezTo>
                  <a:cubicBezTo>
                    <a:pt x="415608" y="165532"/>
                    <a:pt x="411851" y="169284"/>
                    <a:pt x="404337" y="169284"/>
                  </a:cubicBezTo>
                  <a:cubicBezTo>
                    <a:pt x="396822" y="173037"/>
                    <a:pt x="393065" y="173037"/>
                    <a:pt x="381794" y="173037"/>
                  </a:cubicBezTo>
                  <a:cubicBezTo>
                    <a:pt x="374280" y="173037"/>
                    <a:pt x="366766" y="173037"/>
                    <a:pt x="359252" y="169284"/>
                  </a:cubicBezTo>
                  <a:cubicBezTo>
                    <a:pt x="351738" y="165532"/>
                    <a:pt x="347981" y="161780"/>
                    <a:pt x="340466" y="158028"/>
                  </a:cubicBezTo>
                  <a:cubicBezTo>
                    <a:pt x="336709" y="150523"/>
                    <a:pt x="332952" y="143019"/>
                    <a:pt x="329195" y="135514"/>
                  </a:cubicBezTo>
                  <a:cubicBezTo>
                    <a:pt x="325438" y="128009"/>
                    <a:pt x="325438" y="120505"/>
                    <a:pt x="325438" y="109248"/>
                  </a:cubicBezTo>
                  <a:cubicBezTo>
                    <a:pt x="325438" y="97991"/>
                    <a:pt x="325438" y="90487"/>
                    <a:pt x="329195" y="82982"/>
                  </a:cubicBezTo>
                  <a:cubicBezTo>
                    <a:pt x="332952" y="75478"/>
                    <a:pt x="336709" y="67973"/>
                    <a:pt x="344223" y="64221"/>
                  </a:cubicBezTo>
                  <a:cubicBezTo>
                    <a:pt x="347981" y="56716"/>
                    <a:pt x="355495" y="52964"/>
                    <a:pt x="363009" y="52964"/>
                  </a:cubicBezTo>
                  <a:cubicBezTo>
                    <a:pt x="366766" y="49212"/>
                    <a:pt x="374280" y="49212"/>
                    <a:pt x="381794" y="49212"/>
                  </a:cubicBezTo>
                  <a:close/>
                  <a:moveTo>
                    <a:pt x="217290" y="22225"/>
                  </a:moveTo>
                  <a:lnTo>
                    <a:pt x="223714" y="22225"/>
                  </a:lnTo>
                  <a:cubicBezTo>
                    <a:pt x="224632" y="52387"/>
                    <a:pt x="224632" y="52387"/>
                    <a:pt x="224632" y="52387"/>
                  </a:cubicBezTo>
                  <a:cubicBezTo>
                    <a:pt x="254000" y="52387"/>
                    <a:pt x="254000" y="52387"/>
                    <a:pt x="254000" y="52387"/>
                  </a:cubicBezTo>
                  <a:lnTo>
                    <a:pt x="254000" y="62284"/>
                  </a:lnTo>
                  <a:cubicBezTo>
                    <a:pt x="224632" y="63698"/>
                    <a:pt x="224632" y="63698"/>
                    <a:pt x="224632" y="63698"/>
                  </a:cubicBezTo>
                  <a:cubicBezTo>
                    <a:pt x="224632" y="142875"/>
                    <a:pt x="224632" y="142875"/>
                    <a:pt x="224632" y="142875"/>
                  </a:cubicBezTo>
                  <a:cubicBezTo>
                    <a:pt x="224632" y="146645"/>
                    <a:pt x="228303" y="154186"/>
                    <a:pt x="231974" y="154186"/>
                  </a:cubicBezTo>
                  <a:cubicBezTo>
                    <a:pt x="231974" y="157956"/>
                    <a:pt x="235645" y="157956"/>
                    <a:pt x="242987" y="157956"/>
                  </a:cubicBezTo>
                  <a:lnTo>
                    <a:pt x="254000" y="157956"/>
                  </a:lnTo>
                  <a:lnTo>
                    <a:pt x="254000" y="167853"/>
                  </a:lnTo>
                  <a:cubicBezTo>
                    <a:pt x="250329" y="169267"/>
                    <a:pt x="250329" y="169267"/>
                    <a:pt x="246658" y="173038"/>
                  </a:cubicBezTo>
                  <a:cubicBezTo>
                    <a:pt x="242987" y="173038"/>
                    <a:pt x="239316" y="173038"/>
                    <a:pt x="235645" y="173038"/>
                  </a:cubicBezTo>
                  <a:cubicBezTo>
                    <a:pt x="228303" y="173038"/>
                    <a:pt x="220961" y="169267"/>
                    <a:pt x="217290" y="165497"/>
                  </a:cubicBezTo>
                  <a:cubicBezTo>
                    <a:pt x="213618" y="161727"/>
                    <a:pt x="209947" y="154186"/>
                    <a:pt x="209947" y="142875"/>
                  </a:cubicBezTo>
                  <a:cubicBezTo>
                    <a:pt x="209947" y="63698"/>
                    <a:pt x="209947" y="63698"/>
                    <a:pt x="209947" y="63698"/>
                  </a:cubicBezTo>
                  <a:lnTo>
                    <a:pt x="197099" y="63698"/>
                  </a:lnTo>
                  <a:lnTo>
                    <a:pt x="195263" y="53801"/>
                  </a:lnTo>
                  <a:lnTo>
                    <a:pt x="208112" y="52387"/>
                  </a:lnTo>
                  <a:cubicBezTo>
                    <a:pt x="217290" y="22225"/>
                    <a:pt x="217290" y="22225"/>
                    <a:pt x="217290" y="22225"/>
                  </a:cubicBezTo>
                  <a:close/>
                  <a:moveTo>
                    <a:pt x="550863" y="19050"/>
                  </a:moveTo>
                  <a:cubicBezTo>
                    <a:pt x="550863" y="157163"/>
                    <a:pt x="550863" y="157163"/>
                    <a:pt x="550863" y="157163"/>
                  </a:cubicBezTo>
                  <a:cubicBezTo>
                    <a:pt x="592025" y="157163"/>
                    <a:pt x="592025" y="157163"/>
                    <a:pt x="592025" y="157163"/>
                  </a:cubicBezTo>
                  <a:cubicBezTo>
                    <a:pt x="599509" y="157163"/>
                    <a:pt x="610735" y="153430"/>
                    <a:pt x="618218" y="149697"/>
                  </a:cubicBezTo>
                  <a:cubicBezTo>
                    <a:pt x="625702" y="149697"/>
                    <a:pt x="633186" y="142232"/>
                    <a:pt x="636928" y="138499"/>
                  </a:cubicBezTo>
                  <a:cubicBezTo>
                    <a:pt x="644412" y="131033"/>
                    <a:pt x="648154" y="123568"/>
                    <a:pt x="651896" y="116102"/>
                  </a:cubicBezTo>
                  <a:cubicBezTo>
                    <a:pt x="655638" y="108637"/>
                    <a:pt x="655638" y="97438"/>
                    <a:pt x="655638" y="86240"/>
                  </a:cubicBezTo>
                  <a:cubicBezTo>
                    <a:pt x="655638" y="75042"/>
                    <a:pt x="655638" y="63843"/>
                    <a:pt x="651896" y="56378"/>
                  </a:cubicBezTo>
                  <a:cubicBezTo>
                    <a:pt x="648154" y="48912"/>
                    <a:pt x="644412" y="41446"/>
                    <a:pt x="636928" y="33981"/>
                  </a:cubicBezTo>
                  <a:cubicBezTo>
                    <a:pt x="629444" y="30248"/>
                    <a:pt x="621960" y="26515"/>
                    <a:pt x="614477" y="22783"/>
                  </a:cubicBezTo>
                  <a:cubicBezTo>
                    <a:pt x="606993" y="22783"/>
                    <a:pt x="595767" y="19050"/>
                    <a:pt x="584541" y="19050"/>
                  </a:cubicBezTo>
                  <a:cubicBezTo>
                    <a:pt x="550863" y="19050"/>
                    <a:pt x="550863" y="19050"/>
                    <a:pt x="550863" y="19050"/>
                  </a:cubicBezTo>
                  <a:close/>
                  <a:moveTo>
                    <a:pt x="536575" y="3175"/>
                  </a:moveTo>
                  <a:cubicBezTo>
                    <a:pt x="588834" y="3175"/>
                    <a:pt x="588834" y="3175"/>
                    <a:pt x="588834" y="3175"/>
                  </a:cubicBezTo>
                  <a:cubicBezTo>
                    <a:pt x="600032" y="3175"/>
                    <a:pt x="611230" y="6927"/>
                    <a:pt x="622429" y="10679"/>
                  </a:cubicBezTo>
                  <a:cubicBezTo>
                    <a:pt x="633627" y="14432"/>
                    <a:pt x="641092" y="18184"/>
                    <a:pt x="648558" y="25688"/>
                  </a:cubicBezTo>
                  <a:cubicBezTo>
                    <a:pt x="656023" y="29441"/>
                    <a:pt x="663489" y="40697"/>
                    <a:pt x="667222" y="48202"/>
                  </a:cubicBezTo>
                  <a:lnTo>
                    <a:pt x="674687" y="85725"/>
                  </a:lnTo>
                  <a:cubicBezTo>
                    <a:pt x="674687" y="100734"/>
                    <a:pt x="670954" y="111991"/>
                    <a:pt x="667222" y="123247"/>
                  </a:cubicBezTo>
                  <a:cubicBezTo>
                    <a:pt x="663489" y="130752"/>
                    <a:pt x="659756" y="142009"/>
                    <a:pt x="652291" y="149513"/>
                  </a:cubicBezTo>
                  <a:cubicBezTo>
                    <a:pt x="644825" y="153266"/>
                    <a:pt x="633627" y="160770"/>
                    <a:pt x="626161" y="164522"/>
                  </a:cubicBezTo>
                  <a:cubicBezTo>
                    <a:pt x="614963" y="168275"/>
                    <a:pt x="607498" y="168275"/>
                    <a:pt x="596299" y="168275"/>
                  </a:cubicBezTo>
                  <a:cubicBezTo>
                    <a:pt x="536575" y="168275"/>
                    <a:pt x="536575" y="168275"/>
                    <a:pt x="536575" y="168275"/>
                  </a:cubicBezTo>
                  <a:cubicBezTo>
                    <a:pt x="536575" y="3175"/>
                    <a:pt x="536575" y="3175"/>
                    <a:pt x="536575" y="3175"/>
                  </a:cubicBezTo>
                  <a:close/>
                  <a:moveTo>
                    <a:pt x="0" y="3175"/>
                  </a:moveTo>
                  <a:lnTo>
                    <a:pt x="131762" y="3175"/>
                  </a:lnTo>
                  <a:lnTo>
                    <a:pt x="131762" y="19050"/>
                  </a:lnTo>
                  <a:lnTo>
                    <a:pt x="74612" y="19050"/>
                  </a:lnTo>
                  <a:lnTo>
                    <a:pt x="74612" y="168275"/>
                  </a:lnTo>
                  <a:lnTo>
                    <a:pt x="55562" y="168275"/>
                  </a:lnTo>
                  <a:lnTo>
                    <a:pt x="55562" y="19050"/>
                  </a:lnTo>
                  <a:lnTo>
                    <a:pt x="0" y="19050"/>
                  </a:lnTo>
                  <a:close/>
                  <a:moveTo>
                    <a:pt x="277813" y="0"/>
                  </a:moveTo>
                  <a:lnTo>
                    <a:pt x="295275" y="0"/>
                  </a:lnTo>
                  <a:lnTo>
                    <a:pt x="295275" y="168275"/>
                  </a:lnTo>
                  <a:lnTo>
                    <a:pt x="277813" y="168275"/>
                  </a:lnTo>
                  <a:close/>
                  <a:moveTo>
                    <a:pt x="153988" y="0"/>
                  </a:moveTo>
                  <a:lnTo>
                    <a:pt x="168275" y="0"/>
                  </a:lnTo>
                  <a:lnTo>
                    <a:pt x="168275" y="19050"/>
                  </a:lnTo>
                  <a:lnTo>
                    <a:pt x="153988" y="19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349374" y="1050925"/>
              <a:ext cx="649288" cy="663576"/>
            </a:xfrm>
            <a:custGeom>
              <a:avLst/>
              <a:gdLst/>
              <a:ahLst/>
              <a:cxnLst/>
              <a:rect l="l" t="t" r="r" b="b"/>
              <a:pathLst>
                <a:path w="649288" h="663576">
                  <a:moveTo>
                    <a:pt x="382890" y="550863"/>
                  </a:moveTo>
                  <a:lnTo>
                    <a:pt x="367771" y="554615"/>
                  </a:lnTo>
                  <a:cubicBezTo>
                    <a:pt x="363992" y="554615"/>
                    <a:pt x="360212" y="558368"/>
                    <a:pt x="356432" y="562120"/>
                  </a:cubicBezTo>
                  <a:cubicBezTo>
                    <a:pt x="352652" y="565872"/>
                    <a:pt x="348873" y="569624"/>
                    <a:pt x="345093" y="573377"/>
                  </a:cubicBezTo>
                  <a:cubicBezTo>
                    <a:pt x="345093" y="580881"/>
                    <a:pt x="341313" y="584634"/>
                    <a:pt x="341313" y="592138"/>
                  </a:cubicBezTo>
                  <a:cubicBezTo>
                    <a:pt x="420688" y="592138"/>
                    <a:pt x="420688" y="592138"/>
                    <a:pt x="420688" y="592138"/>
                  </a:cubicBezTo>
                  <a:cubicBezTo>
                    <a:pt x="420688" y="588386"/>
                    <a:pt x="420688" y="580881"/>
                    <a:pt x="416908" y="577129"/>
                  </a:cubicBezTo>
                  <a:cubicBezTo>
                    <a:pt x="416908" y="573377"/>
                    <a:pt x="413129" y="565872"/>
                    <a:pt x="409349" y="562120"/>
                  </a:cubicBezTo>
                  <a:cubicBezTo>
                    <a:pt x="409333" y="562112"/>
                    <a:pt x="401785" y="558364"/>
                    <a:pt x="398009" y="554615"/>
                  </a:cubicBezTo>
                  <a:cubicBezTo>
                    <a:pt x="394230" y="554615"/>
                    <a:pt x="390450" y="550863"/>
                    <a:pt x="382890" y="550863"/>
                  </a:cubicBezTo>
                  <a:close/>
                  <a:moveTo>
                    <a:pt x="153988" y="542925"/>
                  </a:moveTo>
                  <a:lnTo>
                    <a:pt x="169863" y="542925"/>
                  </a:lnTo>
                  <a:lnTo>
                    <a:pt x="169863" y="663575"/>
                  </a:lnTo>
                  <a:lnTo>
                    <a:pt x="153988" y="663575"/>
                  </a:lnTo>
                  <a:close/>
                  <a:moveTo>
                    <a:pt x="382861" y="539750"/>
                  </a:moveTo>
                  <a:cubicBezTo>
                    <a:pt x="390306" y="539750"/>
                    <a:pt x="401473" y="543502"/>
                    <a:pt x="405196" y="543502"/>
                  </a:cubicBezTo>
                  <a:cubicBezTo>
                    <a:pt x="412641" y="547255"/>
                    <a:pt x="420085" y="551007"/>
                    <a:pt x="423808" y="558511"/>
                  </a:cubicBezTo>
                  <a:cubicBezTo>
                    <a:pt x="427530" y="562264"/>
                    <a:pt x="431253" y="569768"/>
                    <a:pt x="434975" y="577273"/>
                  </a:cubicBezTo>
                  <a:cubicBezTo>
                    <a:pt x="434975" y="584777"/>
                    <a:pt x="434975" y="592282"/>
                    <a:pt x="434975" y="603539"/>
                  </a:cubicBezTo>
                  <a:lnTo>
                    <a:pt x="341915" y="607291"/>
                  </a:lnTo>
                  <a:cubicBezTo>
                    <a:pt x="341915" y="611043"/>
                    <a:pt x="341915" y="618548"/>
                    <a:pt x="345637" y="622300"/>
                  </a:cubicBezTo>
                  <a:cubicBezTo>
                    <a:pt x="345637" y="629805"/>
                    <a:pt x="349360" y="633557"/>
                    <a:pt x="353082" y="637309"/>
                  </a:cubicBezTo>
                  <a:cubicBezTo>
                    <a:pt x="356804" y="641061"/>
                    <a:pt x="360527" y="644814"/>
                    <a:pt x="364249" y="648566"/>
                  </a:cubicBezTo>
                  <a:cubicBezTo>
                    <a:pt x="371694" y="652318"/>
                    <a:pt x="375416" y="652318"/>
                    <a:pt x="382861" y="652318"/>
                  </a:cubicBezTo>
                  <a:cubicBezTo>
                    <a:pt x="394029" y="652318"/>
                    <a:pt x="401473" y="648566"/>
                    <a:pt x="405196" y="644814"/>
                  </a:cubicBezTo>
                  <a:cubicBezTo>
                    <a:pt x="412641" y="641061"/>
                    <a:pt x="416363" y="637309"/>
                    <a:pt x="420085" y="629805"/>
                  </a:cubicBezTo>
                  <a:lnTo>
                    <a:pt x="433114" y="633088"/>
                  </a:lnTo>
                  <a:cubicBezTo>
                    <a:pt x="431253" y="637309"/>
                    <a:pt x="431253" y="641061"/>
                    <a:pt x="427530" y="644814"/>
                  </a:cubicBezTo>
                  <a:cubicBezTo>
                    <a:pt x="427530" y="648566"/>
                    <a:pt x="423808" y="648566"/>
                    <a:pt x="420085" y="652318"/>
                  </a:cubicBezTo>
                  <a:lnTo>
                    <a:pt x="405196" y="659823"/>
                  </a:lnTo>
                  <a:cubicBezTo>
                    <a:pt x="397751" y="663575"/>
                    <a:pt x="390306" y="663575"/>
                    <a:pt x="382861" y="663575"/>
                  </a:cubicBezTo>
                  <a:cubicBezTo>
                    <a:pt x="375416" y="663575"/>
                    <a:pt x="367972" y="663575"/>
                    <a:pt x="360527" y="659823"/>
                  </a:cubicBezTo>
                  <a:cubicBezTo>
                    <a:pt x="353082" y="656071"/>
                    <a:pt x="345637" y="652318"/>
                    <a:pt x="341915" y="648566"/>
                  </a:cubicBezTo>
                  <a:cubicBezTo>
                    <a:pt x="338192" y="641061"/>
                    <a:pt x="334470" y="637309"/>
                    <a:pt x="330747" y="629805"/>
                  </a:cubicBezTo>
                  <a:cubicBezTo>
                    <a:pt x="327025" y="622300"/>
                    <a:pt x="327025" y="611043"/>
                    <a:pt x="327025" y="599786"/>
                  </a:cubicBezTo>
                  <a:cubicBezTo>
                    <a:pt x="327025" y="588530"/>
                    <a:pt x="327025" y="581025"/>
                    <a:pt x="330747" y="573521"/>
                  </a:cubicBezTo>
                  <a:cubicBezTo>
                    <a:pt x="334470" y="566016"/>
                    <a:pt x="338192" y="558511"/>
                    <a:pt x="345637" y="554759"/>
                  </a:cubicBezTo>
                  <a:cubicBezTo>
                    <a:pt x="349360" y="551007"/>
                    <a:pt x="356804" y="547255"/>
                    <a:pt x="360527" y="543502"/>
                  </a:cubicBezTo>
                  <a:cubicBezTo>
                    <a:pt x="367972" y="543502"/>
                    <a:pt x="375416" y="539750"/>
                    <a:pt x="382861" y="539750"/>
                  </a:cubicBezTo>
                  <a:close/>
                  <a:moveTo>
                    <a:pt x="214115" y="517525"/>
                  </a:moveTo>
                  <a:lnTo>
                    <a:pt x="224012" y="517525"/>
                  </a:lnTo>
                  <a:cubicBezTo>
                    <a:pt x="225426" y="543739"/>
                    <a:pt x="225426" y="543739"/>
                    <a:pt x="225426" y="543739"/>
                  </a:cubicBezTo>
                  <a:cubicBezTo>
                    <a:pt x="251818" y="543739"/>
                    <a:pt x="251818" y="543739"/>
                    <a:pt x="251818" y="543739"/>
                  </a:cubicBezTo>
                  <a:lnTo>
                    <a:pt x="251818" y="553569"/>
                  </a:lnTo>
                  <a:cubicBezTo>
                    <a:pt x="225426" y="554974"/>
                    <a:pt x="225426" y="554974"/>
                    <a:pt x="225426" y="554974"/>
                  </a:cubicBezTo>
                  <a:cubicBezTo>
                    <a:pt x="225426" y="633616"/>
                    <a:pt x="225426" y="633616"/>
                    <a:pt x="225426" y="633616"/>
                  </a:cubicBezTo>
                  <a:cubicBezTo>
                    <a:pt x="225426" y="641106"/>
                    <a:pt x="229196" y="644851"/>
                    <a:pt x="229196" y="648596"/>
                  </a:cubicBezTo>
                  <a:cubicBezTo>
                    <a:pt x="232966" y="648596"/>
                    <a:pt x="236737" y="652340"/>
                    <a:pt x="240507" y="652340"/>
                  </a:cubicBezTo>
                  <a:cubicBezTo>
                    <a:pt x="244277" y="652340"/>
                    <a:pt x="244277" y="652340"/>
                    <a:pt x="248047" y="652340"/>
                  </a:cubicBezTo>
                  <a:cubicBezTo>
                    <a:pt x="251818" y="648596"/>
                    <a:pt x="251818" y="648596"/>
                    <a:pt x="255588" y="648596"/>
                  </a:cubicBezTo>
                  <a:lnTo>
                    <a:pt x="255588" y="658426"/>
                  </a:lnTo>
                  <a:cubicBezTo>
                    <a:pt x="251818" y="663575"/>
                    <a:pt x="248047" y="663575"/>
                    <a:pt x="244277" y="663575"/>
                  </a:cubicBezTo>
                  <a:cubicBezTo>
                    <a:pt x="240507" y="663575"/>
                    <a:pt x="240507" y="663575"/>
                    <a:pt x="236737" y="663575"/>
                  </a:cubicBezTo>
                  <a:cubicBezTo>
                    <a:pt x="225426" y="663575"/>
                    <a:pt x="221655" y="659830"/>
                    <a:pt x="217885" y="656085"/>
                  </a:cubicBezTo>
                  <a:cubicBezTo>
                    <a:pt x="210344" y="652340"/>
                    <a:pt x="210344" y="644851"/>
                    <a:pt x="210344" y="637361"/>
                  </a:cubicBezTo>
                  <a:cubicBezTo>
                    <a:pt x="210344" y="554974"/>
                    <a:pt x="210344" y="554974"/>
                    <a:pt x="210344" y="554974"/>
                  </a:cubicBezTo>
                  <a:lnTo>
                    <a:pt x="197148" y="554974"/>
                  </a:lnTo>
                  <a:lnTo>
                    <a:pt x="195263" y="545144"/>
                  </a:lnTo>
                  <a:lnTo>
                    <a:pt x="208459" y="543739"/>
                  </a:lnTo>
                  <a:cubicBezTo>
                    <a:pt x="214115" y="517525"/>
                    <a:pt x="214115" y="517525"/>
                    <a:pt x="214115" y="517525"/>
                  </a:cubicBezTo>
                  <a:close/>
                  <a:moveTo>
                    <a:pt x="533400" y="498475"/>
                  </a:moveTo>
                  <a:lnTo>
                    <a:pt x="641350" y="498475"/>
                  </a:lnTo>
                  <a:lnTo>
                    <a:pt x="641350" y="509588"/>
                  </a:lnTo>
                  <a:lnTo>
                    <a:pt x="552450" y="509588"/>
                  </a:lnTo>
                  <a:lnTo>
                    <a:pt x="552450" y="569913"/>
                  </a:lnTo>
                  <a:lnTo>
                    <a:pt x="635000" y="569913"/>
                  </a:lnTo>
                  <a:lnTo>
                    <a:pt x="635000" y="584200"/>
                  </a:lnTo>
                  <a:lnTo>
                    <a:pt x="552450" y="584200"/>
                  </a:lnTo>
                  <a:lnTo>
                    <a:pt x="552450" y="647700"/>
                  </a:lnTo>
                  <a:lnTo>
                    <a:pt x="646112" y="647700"/>
                  </a:lnTo>
                  <a:lnTo>
                    <a:pt x="646112" y="663575"/>
                  </a:lnTo>
                  <a:lnTo>
                    <a:pt x="533400" y="663575"/>
                  </a:lnTo>
                  <a:close/>
                  <a:moveTo>
                    <a:pt x="0" y="498475"/>
                  </a:moveTo>
                  <a:lnTo>
                    <a:pt x="131762" y="498475"/>
                  </a:lnTo>
                  <a:lnTo>
                    <a:pt x="131762" y="512763"/>
                  </a:lnTo>
                  <a:lnTo>
                    <a:pt x="76200" y="512763"/>
                  </a:lnTo>
                  <a:lnTo>
                    <a:pt x="76200" y="663575"/>
                  </a:lnTo>
                  <a:lnTo>
                    <a:pt x="57150" y="663575"/>
                  </a:lnTo>
                  <a:lnTo>
                    <a:pt x="57150" y="512763"/>
                  </a:lnTo>
                  <a:lnTo>
                    <a:pt x="0" y="512763"/>
                  </a:lnTo>
                  <a:close/>
                  <a:moveTo>
                    <a:pt x="277813" y="490538"/>
                  </a:moveTo>
                  <a:lnTo>
                    <a:pt x="293688" y="490538"/>
                  </a:lnTo>
                  <a:lnTo>
                    <a:pt x="293688" y="663576"/>
                  </a:lnTo>
                  <a:lnTo>
                    <a:pt x="277813" y="663576"/>
                  </a:lnTo>
                  <a:close/>
                  <a:moveTo>
                    <a:pt x="153988" y="490538"/>
                  </a:moveTo>
                  <a:lnTo>
                    <a:pt x="169863" y="490538"/>
                  </a:lnTo>
                  <a:lnTo>
                    <a:pt x="169863" y="509588"/>
                  </a:lnTo>
                  <a:lnTo>
                    <a:pt x="153988" y="509588"/>
                  </a:lnTo>
                  <a:close/>
                  <a:moveTo>
                    <a:pt x="266700" y="25400"/>
                  </a:moveTo>
                  <a:cubicBezTo>
                    <a:pt x="255443" y="25400"/>
                    <a:pt x="240434" y="29151"/>
                    <a:pt x="232930" y="32901"/>
                  </a:cubicBezTo>
                  <a:cubicBezTo>
                    <a:pt x="221673" y="40402"/>
                    <a:pt x="214168" y="47903"/>
                    <a:pt x="206664" y="59154"/>
                  </a:cubicBezTo>
                  <a:cubicBezTo>
                    <a:pt x="199159" y="70406"/>
                    <a:pt x="195407" y="85408"/>
                    <a:pt x="191655" y="104160"/>
                  </a:cubicBezTo>
                  <a:cubicBezTo>
                    <a:pt x="187902" y="122912"/>
                    <a:pt x="184150" y="149166"/>
                    <a:pt x="184150" y="175419"/>
                  </a:cubicBezTo>
                  <a:cubicBezTo>
                    <a:pt x="184150" y="205423"/>
                    <a:pt x="187902" y="227926"/>
                    <a:pt x="191655" y="246678"/>
                  </a:cubicBezTo>
                  <a:cubicBezTo>
                    <a:pt x="195407" y="265430"/>
                    <a:pt x="199159" y="280432"/>
                    <a:pt x="206664" y="291684"/>
                  </a:cubicBezTo>
                  <a:cubicBezTo>
                    <a:pt x="214168" y="306686"/>
                    <a:pt x="221673" y="314187"/>
                    <a:pt x="232930" y="317937"/>
                  </a:cubicBezTo>
                  <a:cubicBezTo>
                    <a:pt x="240434" y="325438"/>
                    <a:pt x="251691" y="325438"/>
                    <a:pt x="266700" y="325438"/>
                  </a:cubicBezTo>
                  <a:cubicBezTo>
                    <a:pt x="277957" y="325438"/>
                    <a:pt x="289214" y="325438"/>
                    <a:pt x="300471" y="317937"/>
                  </a:cubicBezTo>
                  <a:cubicBezTo>
                    <a:pt x="307975" y="314187"/>
                    <a:pt x="319232" y="302935"/>
                    <a:pt x="326736" y="291684"/>
                  </a:cubicBezTo>
                  <a:cubicBezTo>
                    <a:pt x="334241" y="280432"/>
                    <a:pt x="337993" y="265430"/>
                    <a:pt x="341746" y="246678"/>
                  </a:cubicBezTo>
                  <a:cubicBezTo>
                    <a:pt x="345498" y="227926"/>
                    <a:pt x="349250" y="205423"/>
                    <a:pt x="349250" y="175419"/>
                  </a:cubicBezTo>
                  <a:cubicBezTo>
                    <a:pt x="349250" y="149166"/>
                    <a:pt x="345498" y="122912"/>
                    <a:pt x="341746" y="104160"/>
                  </a:cubicBezTo>
                  <a:cubicBezTo>
                    <a:pt x="337993" y="85408"/>
                    <a:pt x="334241" y="70406"/>
                    <a:pt x="326736" y="59154"/>
                  </a:cubicBezTo>
                  <a:cubicBezTo>
                    <a:pt x="319232" y="47903"/>
                    <a:pt x="311727" y="40402"/>
                    <a:pt x="300471" y="32901"/>
                  </a:cubicBezTo>
                  <a:cubicBezTo>
                    <a:pt x="292966" y="29151"/>
                    <a:pt x="277957" y="25400"/>
                    <a:pt x="266700" y="25400"/>
                  </a:cubicBezTo>
                  <a:close/>
                  <a:moveTo>
                    <a:pt x="442648" y="3175"/>
                  </a:moveTo>
                  <a:cubicBezTo>
                    <a:pt x="630503" y="3175"/>
                    <a:pt x="630503" y="3175"/>
                    <a:pt x="630503" y="3175"/>
                  </a:cubicBezTo>
                  <a:cubicBezTo>
                    <a:pt x="630503" y="33169"/>
                    <a:pt x="630503" y="33169"/>
                    <a:pt x="630503" y="33169"/>
                  </a:cubicBezTo>
                  <a:cubicBezTo>
                    <a:pt x="476462" y="33169"/>
                    <a:pt x="476462" y="33169"/>
                    <a:pt x="476462" y="33169"/>
                  </a:cubicBezTo>
                  <a:cubicBezTo>
                    <a:pt x="468948" y="156892"/>
                    <a:pt x="468948" y="156892"/>
                    <a:pt x="468948" y="156892"/>
                  </a:cubicBezTo>
                  <a:cubicBezTo>
                    <a:pt x="476462" y="149394"/>
                    <a:pt x="483976" y="145645"/>
                    <a:pt x="499005" y="138146"/>
                  </a:cubicBezTo>
                  <a:cubicBezTo>
                    <a:pt x="510276" y="134397"/>
                    <a:pt x="525304" y="134397"/>
                    <a:pt x="540333" y="134397"/>
                  </a:cubicBezTo>
                  <a:cubicBezTo>
                    <a:pt x="559118" y="134397"/>
                    <a:pt x="574146" y="134397"/>
                    <a:pt x="585418" y="141896"/>
                  </a:cubicBezTo>
                  <a:cubicBezTo>
                    <a:pt x="600446" y="145645"/>
                    <a:pt x="611717" y="153143"/>
                    <a:pt x="619231" y="160642"/>
                  </a:cubicBezTo>
                  <a:cubicBezTo>
                    <a:pt x="630503" y="171889"/>
                    <a:pt x="638017" y="183137"/>
                    <a:pt x="641774" y="194384"/>
                  </a:cubicBezTo>
                  <a:cubicBezTo>
                    <a:pt x="649288" y="209381"/>
                    <a:pt x="649288" y="224378"/>
                    <a:pt x="649288" y="239375"/>
                  </a:cubicBezTo>
                  <a:cubicBezTo>
                    <a:pt x="649288" y="254372"/>
                    <a:pt x="649288" y="273118"/>
                    <a:pt x="641774" y="284365"/>
                  </a:cubicBezTo>
                  <a:cubicBezTo>
                    <a:pt x="638017" y="299362"/>
                    <a:pt x="630503" y="310610"/>
                    <a:pt x="619231" y="321857"/>
                  </a:cubicBezTo>
                  <a:cubicBezTo>
                    <a:pt x="611717" y="333105"/>
                    <a:pt x="600446" y="340603"/>
                    <a:pt x="585418" y="344352"/>
                  </a:cubicBezTo>
                  <a:cubicBezTo>
                    <a:pt x="570389" y="351851"/>
                    <a:pt x="551604" y="355600"/>
                    <a:pt x="532818" y="355600"/>
                  </a:cubicBezTo>
                  <a:cubicBezTo>
                    <a:pt x="517790" y="355600"/>
                    <a:pt x="502762" y="351851"/>
                    <a:pt x="487733" y="348102"/>
                  </a:cubicBezTo>
                  <a:cubicBezTo>
                    <a:pt x="476462" y="344352"/>
                    <a:pt x="465191" y="336854"/>
                    <a:pt x="453920" y="333105"/>
                  </a:cubicBezTo>
                  <a:cubicBezTo>
                    <a:pt x="446406" y="325606"/>
                    <a:pt x="438891" y="314359"/>
                    <a:pt x="435134" y="306860"/>
                  </a:cubicBezTo>
                  <a:cubicBezTo>
                    <a:pt x="427620" y="295613"/>
                    <a:pt x="423863" y="288114"/>
                    <a:pt x="423863" y="276867"/>
                  </a:cubicBezTo>
                  <a:cubicBezTo>
                    <a:pt x="457677" y="273118"/>
                    <a:pt x="457677" y="273118"/>
                    <a:pt x="457677" y="273118"/>
                  </a:cubicBezTo>
                  <a:cubicBezTo>
                    <a:pt x="457677" y="276867"/>
                    <a:pt x="461434" y="284365"/>
                    <a:pt x="465191" y="291864"/>
                  </a:cubicBezTo>
                  <a:cubicBezTo>
                    <a:pt x="468948" y="299362"/>
                    <a:pt x="472705" y="303111"/>
                    <a:pt x="480219" y="310610"/>
                  </a:cubicBezTo>
                  <a:cubicBezTo>
                    <a:pt x="483976" y="314359"/>
                    <a:pt x="491491" y="318108"/>
                    <a:pt x="502762" y="321857"/>
                  </a:cubicBezTo>
                  <a:cubicBezTo>
                    <a:pt x="510276" y="325606"/>
                    <a:pt x="521547" y="325606"/>
                    <a:pt x="536576" y="325606"/>
                  </a:cubicBezTo>
                  <a:cubicBezTo>
                    <a:pt x="547847" y="325606"/>
                    <a:pt x="559118" y="325606"/>
                    <a:pt x="566632" y="321857"/>
                  </a:cubicBezTo>
                  <a:cubicBezTo>
                    <a:pt x="577903" y="318108"/>
                    <a:pt x="585418" y="310610"/>
                    <a:pt x="592932" y="303111"/>
                  </a:cubicBezTo>
                  <a:cubicBezTo>
                    <a:pt x="600446" y="295613"/>
                    <a:pt x="607960" y="288114"/>
                    <a:pt x="611717" y="276867"/>
                  </a:cubicBezTo>
                  <a:cubicBezTo>
                    <a:pt x="615474" y="265619"/>
                    <a:pt x="615474" y="254372"/>
                    <a:pt x="615474" y="239375"/>
                  </a:cubicBezTo>
                  <a:cubicBezTo>
                    <a:pt x="615474" y="228127"/>
                    <a:pt x="615474" y="216880"/>
                    <a:pt x="611717" y="209381"/>
                  </a:cubicBezTo>
                  <a:cubicBezTo>
                    <a:pt x="607960" y="198134"/>
                    <a:pt x="600446" y="190635"/>
                    <a:pt x="596689" y="183137"/>
                  </a:cubicBezTo>
                  <a:cubicBezTo>
                    <a:pt x="589175" y="175638"/>
                    <a:pt x="577903" y="171889"/>
                    <a:pt x="570389" y="168140"/>
                  </a:cubicBezTo>
                  <a:cubicBezTo>
                    <a:pt x="559118" y="164391"/>
                    <a:pt x="547847" y="160642"/>
                    <a:pt x="536576" y="160642"/>
                  </a:cubicBezTo>
                  <a:cubicBezTo>
                    <a:pt x="517790" y="160642"/>
                    <a:pt x="506519" y="164391"/>
                    <a:pt x="495248" y="168140"/>
                  </a:cubicBezTo>
                  <a:cubicBezTo>
                    <a:pt x="483976" y="171889"/>
                    <a:pt x="472705" y="179388"/>
                    <a:pt x="465191" y="186886"/>
                  </a:cubicBezTo>
                  <a:cubicBezTo>
                    <a:pt x="431377" y="186886"/>
                    <a:pt x="431377" y="186886"/>
                    <a:pt x="431377" y="186886"/>
                  </a:cubicBezTo>
                  <a:cubicBezTo>
                    <a:pt x="442648" y="3175"/>
                    <a:pt x="442648" y="3175"/>
                    <a:pt x="442648" y="3175"/>
                  </a:cubicBezTo>
                  <a:close/>
                  <a:moveTo>
                    <a:pt x="266701" y="0"/>
                  </a:moveTo>
                  <a:cubicBezTo>
                    <a:pt x="281654" y="0"/>
                    <a:pt x="296607" y="3743"/>
                    <a:pt x="311560" y="7486"/>
                  </a:cubicBezTo>
                  <a:cubicBezTo>
                    <a:pt x="326513" y="14973"/>
                    <a:pt x="337728" y="22459"/>
                    <a:pt x="348943" y="37432"/>
                  </a:cubicBezTo>
                  <a:cubicBezTo>
                    <a:pt x="360158" y="48661"/>
                    <a:pt x="367635" y="67377"/>
                    <a:pt x="371373" y="89836"/>
                  </a:cubicBezTo>
                  <a:cubicBezTo>
                    <a:pt x="378850" y="112295"/>
                    <a:pt x="382588" y="142240"/>
                    <a:pt x="382588" y="175928"/>
                  </a:cubicBezTo>
                  <a:cubicBezTo>
                    <a:pt x="382588" y="209617"/>
                    <a:pt x="378850" y="239562"/>
                    <a:pt x="371373" y="262021"/>
                  </a:cubicBezTo>
                  <a:cubicBezTo>
                    <a:pt x="367635" y="284480"/>
                    <a:pt x="360158" y="303196"/>
                    <a:pt x="348943" y="314425"/>
                  </a:cubicBezTo>
                  <a:cubicBezTo>
                    <a:pt x="337728" y="329398"/>
                    <a:pt x="326513" y="340627"/>
                    <a:pt x="311560" y="344371"/>
                  </a:cubicBezTo>
                  <a:cubicBezTo>
                    <a:pt x="296607" y="351857"/>
                    <a:pt x="281654" y="355600"/>
                    <a:pt x="266701" y="355600"/>
                  </a:cubicBezTo>
                  <a:cubicBezTo>
                    <a:pt x="248009" y="355600"/>
                    <a:pt x="233056" y="351857"/>
                    <a:pt x="221841" y="344371"/>
                  </a:cubicBezTo>
                  <a:cubicBezTo>
                    <a:pt x="206888" y="340627"/>
                    <a:pt x="195673" y="329398"/>
                    <a:pt x="184458" y="314425"/>
                  </a:cubicBezTo>
                  <a:cubicBezTo>
                    <a:pt x="173243" y="303196"/>
                    <a:pt x="165766" y="284480"/>
                    <a:pt x="158290" y="262021"/>
                  </a:cubicBezTo>
                  <a:cubicBezTo>
                    <a:pt x="154551" y="239562"/>
                    <a:pt x="150813" y="209617"/>
                    <a:pt x="150813" y="175928"/>
                  </a:cubicBezTo>
                  <a:cubicBezTo>
                    <a:pt x="150813" y="142240"/>
                    <a:pt x="154551" y="112295"/>
                    <a:pt x="158290" y="89836"/>
                  </a:cubicBezTo>
                  <a:cubicBezTo>
                    <a:pt x="165766" y="67377"/>
                    <a:pt x="173243" y="48661"/>
                    <a:pt x="184458" y="37432"/>
                  </a:cubicBezTo>
                  <a:cubicBezTo>
                    <a:pt x="195673" y="22459"/>
                    <a:pt x="206888" y="14973"/>
                    <a:pt x="221841" y="7486"/>
                  </a:cubicBezTo>
                  <a:cubicBezTo>
                    <a:pt x="236794" y="3743"/>
                    <a:pt x="251747" y="0"/>
                    <a:pt x="2667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39"/>
            <p:cNvSpPr>
              <a:spLocks/>
            </p:cNvSpPr>
            <p:nvPr/>
          </p:nvSpPr>
          <p:spPr bwMode="auto">
            <a:xfrm>
              <a:off x="7204075" y="2052638"/>
              <a:ext cx="660400" cy="171450"/>
            </a:xfrm>
            <a:custGeom>
              <a:avLst/>
              <a:gdLst/>
              <a:ahLst/>
              <a:cxnLst/>
              <a:rect l="l" t="t" r="r" b="b"/>
              <a:pathLst>
                <a:path w="660400" h="171450">
                  <a:moveTo>
                    <a:pt x="550863" y="88900"/>
                  </a:moveTo>
                  <a:cubicBezTo>
                    <a:pt x="550863" y="157163"/>
                    <a:pt x="550863" y="157163"/>
                    <a:pt x="550863" y="157163"/>
                  </a:cubicBezTo>
                  <a:cubicBezTo>
                    <a:pt x="596107" y="157163"/>
                    <a:pt x="596107" y="157163"/>
                    <a:pt x="596107" y="157163"/>
                  </a:cubicBezTo>
                  <a:cubicBezTo>
                    <a:pt x="603647" y="157163"/>
                    <a:pt x="607418" y="157163"/>
                    <a:pt x="614958" y="153371"/>
                  </a:cubicBezTo>
                  <a:cubicBezTo>
                    <a:pt x="618728" y="153371"/>
                    <a:pt x="622499" y="149578"/>
                    <a:pt x="630039" y="149578"/>
                  </a:cubicBezTo>
                  <a:cubicBezTo>
                    <a:pt x="633810" y="145786"/>
                    <a:pt x="633810" y="141994"/>
                    <a:pt x="637580" y="138201"/>
                  </a:cubicBezTo>
                  <a:lnTo>
                    <a:pt x="641350" y="123032"/>
                  </a:lnTo>
                  <a:cubicBezTo>
                    <a:pt x="641350" y="115447"/>
                    <a:pt x="641350" y="111654"/>
                    <a:pt x="637580" y="107862"/>
                  </a:cubicBezTo>
                  <a:cubicBezTo>
                    <a:pt x="633810" y="104070"/>
                    <a:pt x="633810" y="100277"/>
                    <a:pt x="630039" y="96485"/>
                  </a:cubicBezTo>
                  <a:cubicBezTo>
                    <a:pt x="622499" y="92693"/>
                    <a:pt x="618728" y="92693"/>
                    <a:pt x="614958" y="92693"/>
                  </a:cubicBezTo>
                  <a:cubicBezTo>
                    <a:pt x="607418" y="88900"/>
                    <a:pt x="603647" y="88900"/>
                    <a:pt x="596107" y="88900"/>
                  </a:cubicBezTo>
                  <a:cubicBezTo>
                    <a:pt x="550863" y="88900"/>
                    <a:pt x="550863" y="88900"/>
                    <a:pt x="550863" y="88900"/>
                  </a:cubicBezTo>
                  <a:close/>
                  <a:moveTo>
                    <a:pt x="382286" y="58737"/>
                  </a:moveTo>
                  <a:cubicBezTo>
                    <a:pt x="378506" y="58737"/>
                    <a:pt x="374726" y="58737"/>
                    <a:pt x="367167" y="62489"/>
                  </a:cubicBezTo>
                  <a:cubicBezTo>
                    <a:pt x="363387" y="62489"/>
                    <a:pt x="359607" y="66242"/>
                    <a:pt x="355828" y="69994"/>
                  </a:cubicBezTo>
                  <a:cubicBezTo>
                    <a:pt x="352048" y="73746"/>
                    <a:pt x="348268" y="77498"/>
                    <a:pt x="348268" y="81251"/>
                  </a:cubicBezTo>
                  <a:cubicBezTo>
                    <a:pt x="344488" y="88755"/>
                    <a:pt x="344488" y="92508"/>
                    <a:pt x="344488" y="100012"/>
                  </a:cubicBezTo>
                  <a:cubicBezTo>
                    <a:pt x="423863" y="100012"/>
                    <a:pt x="423863" y="100012"/>
                    <a:pt x="423863" y="100012"/>
                  </a:cubicBezTo>
                  <a:lnTo>
                    <a:pt x="420083" y="85003"/>
                  </a:lnTo>
                  <a:cubicBezTo>
                    <a:pt x="416304" y="77498"/>
                    <a:pt x="416304" y="73746"/>
                    <a:pt x="412524" y="69994"/>
                  </a:cubicBezTo>
                  <a:cubicBezTo>
                    <a:pt x="408744" y="66242"/>
                    <a:pt x="404964" y="66242"/>
                    <a:pt x="401185" y="62489"/>
                  </a:cubicBezTo>
                  <a:cubicBezTo>
                    <a:pt x="393625" y="62489"/>
                    <a:pt x="389845" y="58737"/>
                    <a:pt x="382286" y="58737"/>
                  </a:cubicBezTo>
                  <a:close/>
                  <a:moveTo>
                    <a:pt x="153988" y="52387"/>
                  </a:moveTo>
                  <a:lnTo>
                    <a:pt x="173038" y="52387"/>
                  </a:lnTo>
                  <a:lnTo>
                    <a:pt x="173038" y="168275"/>
                  </a:lnTo>
                  <a:lnTo>
                    <a:pt x="153988" y="168275"/>
                  </a:lnTo>
                  <a:close/>
                  <a:moveTo>
                    <a:pt x="381794" y="47625"/>
                  </a:moveTo>
                  <a:cubicBezTo>
                    <a:pt x="393065" y="47625"/>
                    <a:pt x="400580" y="47625"/>
                    <a:pt x="408094" y="51377"/>
                  </a:cubicBezTo>
                  <a:cubicBezTo>
                    <a:pt x="415608" y="55130"/>
                    <a:pt x="419365" y="58882"/>
                    <a:pt x="423122" y="66386"/>
                  </a:cubicBezTo>
                  <a:cubicBezTo>
                    <a:pt x="426879" y="70139"/>
                    <a:pt x="430636" y="77643"/>
                    <a:pt x="434393" y="85148"/>
                  </a:cubicBezTo>
                  <a:cubicBezTo>
                    <a:pt x="434393" y="92652"/>
                    <a:pt x="438150" y="100157"/>
                    <a:pt x="438150" y="107661"/>
                  </a:cubicBezTo>
                  <a:lnTo>
                    <a:pt x="344224" y="111414"/>
                  </a:lnTo>
                  <a:lnTo>
                    <a:pt x="344224" y="130175"/>
                  </a:lnTo>
                  <a:cubicBezTo>
                    <a:pt x="347981" y="137680"/>
                    <a:pt x="347981" y="141432"/>
                    <a:pt x="351738" y="145184"/>
                  </a:cubicBezTo>
                  <a:cubicBezTo>
                    <a:pt x="355495" y="148936"/>
                    <a:pt x="359252" y="152689"/>
                    <a:pt x="366766" y="156441"/>
                  </a:cubicBezTo>
                  <a:cubicBezTo>
                    <a:pt x="370523" y="156441"/>
                    <a:pt x="378037" y="160193"/>
                    <a:pt x="385551" y="160193"/>
                  </a:cubicBezTo>
                  <a:cubicBezTo>
                    <a:pt x="393065" y="160193"/>
                    <a:pt x="400580" y="156441"/>
                    <a:pt x="408094" y="152689"/>
                  </a:cubicBezTo>
                  <a:cubicBezTo>
                    <a:pt x="411851" y="148936"/>
                    <a:pt x="419365" y="145184"/>
                    <a:pt x="419365" y="137680"/>
                  </a:cubicBezTo>
                  <a:lnTo>
                    <a:pt x="432515" y="140963"/>
                  </a:lnTo>
                  <a:cubicBezTo>
                    <a:pt x="434393" y="141432"/>
                    <a:pt x="430636" y="145184"/>
                    <a:pt x="430636" y="148936"/>
                  </a:cubicBezTo>
                  <a:cubicBezTo>
                    <a:pt x="426879" y="152689"/>
                    <a:pt x="423122" y="156441"/>
                    <a:pt x="419365" y="160193"/>
                  </a:cubicBezTo>
                  <a:cubicBezTo>
                    <a:pt x="415608" y="163946"/>
                    <a:pt x="411851" y="167698"/>
                    <a:pt x="404337" y="167698"/>
                  </a:cubicBezTo>
                  <a:cubicBezTo>
                    <a:pt x="400580" y="171450"/>
                    <a:pt x="393065" y="171450"/>
                    <a:pt x="381794" y="171450"/>
                  </a:cubicBezTo>
                  <a:cubicBezTo>
                    <a:pt x="374280" y="171450"/>
                    <a:pt x="366766" y="171450"/>
                    <a:pt x="359252" y="167698"/>
                  </a:cubicBezTo>
                  <a:cubicBezTo>
                    <a:pt x="351738" y="163946"/>
                    <a:pt x="347981" y="160193"/>
                    <a:pt x="340467" y="156441"/>
                  </a:cubicBezTo>
                  <a:cubicBezTo>
                    <a:pt x="336709" y="148936"/>
                    <a:pt x="332952" y="141432"/>
                    <a:pt x="329195" y="133927"/>
                  </a:cubicBezTo>
                  <a:cubicBezTo>
                    <a:pt x="329195" y="126423"/>
                    <a:pt x="325438" y="118918"/>
                    <a:pt x="325438" y="107661"/>
                  </a:cubicBezTo>
                  <a:cubicBezTo>
                    <a:pt x="325438" y="96405"/>
                    <a:pt x="329195" y="88900"/>
                    <a:pt x="329195" y="81396"/>
                  </a:cubicBezTo>
                  <a:cubicBezTo>
                    <a:pt x="332952" y="73891"/>
                    <a:pt x="336709" y="66386"/>
                    <a:pt x="344224" y="62634"/>
                  </a:cubicBezTo>
                  <a:cubicBezTo>
                    <a:pt x="347981" y="55130"/>
                    <a:pt x="355495" y="51377"/>
                    <a:pt x="363009" y="51377"/>
                  </a:cubicBezTo>
                  <a:cubicBezTo>
                    <a:pt x="370523" y="47625"/>
                    <a:pt x="374280" y="47625"/>
                    <a:pt x="381794" y="47625"/>
                  </a:cubicBezTo>
                  <a:close/>
                  <a:moveTo>
                    <a:pt x="217290" y="22225"/>
                  </a:moveTo>
                  <a:lnTo>
                    <a:pt x="226926" y="22225"/>
                  </a:lnTo>
                  <a:cubicBezTo>
                    <a:pt x="228303" y="52070"/>
                    <a:pt x="228303" y="52070"/>
                    <a:pt x="228303" y="52070"/>
                  </a:cubicBezTo>
                  <a:cubicBezTo>
                    <a:pt x="254000" y="52070"/>
                    <a:pt x="254000" y="52070"/>
                    <a:pt x="254000" y="52070"/>
                  </a:cubicBezTo>
                  <a:lnTo>
                    <a:pt x="254000" y="61863"/>
                  </a:lnTo>
                  <a:cubicBezTo>
                    <a:pt x="228303" y="63262"/>
                    <a:pt x="228303" y="63262"/>
                    <a:pt x="228303" y="63262"/>
                  </a:cubicBezTo>
                  <a:cubicBezTo>
                    <a:pt x="228303" y="141605"/>
                    <a:pt x="228303" y="141605"/>
                    <a:pt x="228303" y="141605"/>
                  </a:cubicBezTo>
                  <a:cubicBezTo>
                    <a:pt x="228303" y="145336"/>
                    <a:pt x="228303" y="152797"/>
                    <a:pt x="231974" y="152797"/>
                  </a:cubicBezTo>
                  <a:cubicBezTo>
                    <a:pt x="231974" y="156528"/>
                    <a:pt x="235645" y="156528"/>
                    <a:pt x="242987" y="156528"/>
                  </a:cubicBezTo>
                  <a:lnTo>
                    <a:pt x="254000" y="156528"/>
                  </a:lnTo>
                  <a:lnTo>
                    <a:pt x="254000" y="166321"/>
                  </a:lnTo>
                  <a:cubicBezTo>
                    <a:pt x="250329" y="167720"/>
                    <a:pt x="250329" y="167720"/>
                    <a:pt x="246658" y="171450"/>
                  </a:cubicBezTo>
                  <a:cubicBezTo>
                    <a:pt x="242987" y="171450"/>
                    <a:pt x="239316" y="171450"/>
                    <a:pt x="235645" y="171450"/>
                  </a:cubicBezTo>
                  <a:cubicBezTo>
                    <a:pt x="228303" y="171450"/>
                    <a:pt x="220961" y="167720"/>
                    <a:pt x="217290" y="163989"/>
                  </a:cubicBezTo>
                  <a:cubicBezTo>
                    <a:pt x="213619" y="160258"/>
                    <a:pt x="209947" y="152797"/>
                    <a:pt x="209947" y="141605"/>
                  </a:cubicBezTo>
                  <a:cubicBezTo>
                    <a:pt x="209947" y="63262"/>
                    <a:pt x="209947" y="63262"/>
                    <a:pt x="209947" y="63262"/>
                  </a:cubicBezTo>
                  <a:lnTo>
                    <a:pt x="197099" y="63262"/>
                  </a:lnTo>
                  <a:lnTo>
                    <a:pt x="195263" y="53469"/>
                  </a:lnTo>
                  <a:lnTo>
                    <a:pt x="208112" y="52070"/>
                  </a:lnTo>
                  <a:cubicBezTo>
                    <a:pt x="217290" y="22225"/>
                    <a:pt x="217290" y="22225"/>
                    <a:pt x="217290" y="22225"/>
                  </a:cubicBezTo>
                  <a:close/>
                  <a:moveTo>
                    <a:pt x="550863" y="17462"/>
                  </a:moveTo>
                  <a:cubicBezTo>
                    <a:pt x="550863" y="77787"/>
                    <a:pt x="550863" y="77787"/>
                    <a:pt x="550863" y="77787"/>
                  </a:cubicBezTo>
                  <a:cubicBezTo>
                    <a:pt x="592441" y="77787"/>
                    <a:pt x="592441" y="77787"/>
                    <a:pt x="592441" y="77787"/>
                  </a:cubicBezTo>
                  <a:cubicBezTo>
                    <a:pt x="600000" y="77787"/>
                    <a:pt x="603780" y="74017"/>
                    <a:pt x="611339" y="74017"/>
                  </a:cubicBezTo>
                  <a:cubicBezTo>
                    <a:pt x="615119" y="74017"/>
                    <a:pt x="618899" y="70247"/>
                    <a:pt x="622679" y="66476"/>
                  </a:cubicBezTo>
                  <a:cubicBezTo>
                    <a:pt x="626458" y="66476"/>
                    <a:pt x="626458" y="62706"/>
                    <a:pt x="630238" y="58936"/>
                  </a:cubicBezTo>
                  <a:cubicBezTo>
                    <a:pt x="630238" y="55165"/>
                    <a:pt x="630238" y="51395"/>
                    <a:pt x="630238" y="43854"/>
                  </a:cubicBezTo>
                  <a:cubicBezTo>
                    <a:pt x="630238" y="36314"/>
                    <a:pt x="630238" y="28773"/>
                    <a:pt x="622679" y="25003"/>
                  </a:cubicBezTo>
                  <a:cubicBezTo>
                    <a:pt x="615119" y="21232"/>
                    <a:pt x="603780" y="17462"/>
                    <a:pt x="592441" y="17462"/>
                  </a:cubicBezTo>
                  <a:cubicBezTo>
                    <a:pt x="550863" y="17462"/>
                    <a:pt x="550863" y="17462"/>
                    <a:pt x="550863" y="17462"/>
                  </a:cubicBezTo>
                  <a:close/>
                  <a:moveTo>
                    <a:pt x="536575" y="3175"/>
                  </a:moveTo>
                  <a:cubicBezTo>
                    <a:pt x="592859" y="3175"/>
                    <a:pt x="592859" y="3175"/>
                    <a:pt x="592859" y="3175"/>
                  </a:cubicBezTo>
                  <a:cubicBezTo>
                    <a:pt x="600364" y="3175"/>
                    <a:pt x="607868" y="6927"/>
                    <a:pt x="615373" y="6927"/>
                  </a:cubicBezTo>
                  <a:cubicBezTo>
                    <a:pt x="622878" y="6927"/>
                    <a:pt x="630382" y="10680"/>
                    <a:pt x="634134" y="14432"/>
                  </a:cubicBezTo>
                  <a:cubicBezTo>
                    <a:pt x="637887" y="18184"/>
                    <a:pt x="641639" y="21936"/>
                    <a:pt x="645391" y="25689"/>
                  </a:cubicBezTo>
                  <a:cubicBezTo>
                    <a:pt x="649143" y="33193"/>
                    <a:pt x="649143" y="36946"/>
                    <a:pt x="649143" y="44450"/>
                  </a:cubicBezTo>
                  <a:cubicBezTo>
                    <a:pt x="649143" y="48202"/>
                    <a:pt x="649143" y="51955"/>
                    <a:pt x="645391" y="59459"/>
                  </a:cubicBezTo>
                  <a:cubicBezTo>
                    <a:pt x="645391" y="63211"/>
                    <a:pt x="645391" y="66964"/>
                    <a:pt x="641639" y="70716"/>
                  </a:cubicBezTo>
                  <a:cubicBezTo>
                    <a:pt x="637887" y="70716"/>
                    <a:pt x="634134" y="74468"/>
                    <a:pt x="630382" y="78221"/>
                  </a:cubicBezTo>
                  <a:cubicBezTo>
                    <a:pt x="626630" y="78221"/>
                    <a:pt x="622878" y="81973"/>
                    <a:pt x="619125" y="81973"/>
                  </a:cubicBezTo>
                  <a:lnTo>
                    <a:pt x="634134" y="85725"/>
                  </a:lnTo>
                  <a:cubicBezTo>
                    <a:pt x="641639" y="89477"/>
                    <a:pt x="645391" y="93230"/>
                    <a:pt x="649143" y="96982"/>
                  </a:cubicBezTo>
                  <a:cubicBezTo>
                    <a:pt x="652896" y="100734"/>
                    <a:pt x="652896" y="104486"/>
                    <a:pt x="656648" y="108239"/>
                  </a:cubicBezTo>
                  <a:lnTo>
                    <a:pt x="660400" y="123248"/>
                  </a:lnTo>
                  <a:cubicBezTo>
                    <a:pt x="660400" y="130752"/>
                    <a:pt x="656648" y="138257"/>
                    <a:pt x="652896" y="145761"/>
                  </a:cubicBezTo>
                  <a:cubicBezTo>
                    <a:pt x="649143" y="149514"/>
                    <a:pt x="645391" y="153266"/>
                    <a:pt x="641639" y="157018"/>
                  </a:cubicBezTo>
                  <a:cubicBezTo>
                    <a:pt x="634134" y="160771"/>
                    <a:pt x="630382" y="164523"/>
                    <a:pt x="622878" y="168275"/>
                  </a:cubicBezTo>
                  <a:cubicBezTo>
                    <a:pt x="615373" y="168275"/>
                    <a:pt x="607868" y="168275"/>
                    <a:pt x="600364" y="168275"/>
                  </a:cubicBezTo>
                  <a:cubicBezTo>
                    <a:pt x="536575" y="168275"/>
                    <a:pt x="536575" y="168275"/>
                    <a:pt x="536575" y="168275"/>
                  </a:cubicBezTo>
                  <a:cubicBezTo>
                    <a:pt x="536575" y="3175"/>
                    <a:pt x="536575" y="3175"/>
                    <a:pt x="536575" y="3175"/>
                  </a:cubicBezTo>
                  <a:close/>
                  <a:moveTo>
                    <a:pt x="0" y="3175"/>
                  </a:moveTo>
                  <a:lnTo>
                    <a:pt x="131762" y="3175"/>
                  </a:lnTo>
                  <a:lnTo>
                    <a:pt x="131762" y="17463"/>
                  </a:lnTo>
                  <a:lnTo>
                    <a:pt x="74612" y="17463"/>
                  </a:lnTo>
                  <a:lnTo>
                    <a:pt x="74612" y="168275"/>
                  </a:lnTo>
                  <a:lnTo>
                    <a:pt x="60325" y="168275"/>
                  </a:lnTo>
                  <a:lnTo>
                    <a:pt x="60325" y="17463"/>
                  </a:lnTo>
                  <a:lnTo>
                    <a:pt x="0" y="17463"/>
                  </a:lnTo>
                  <a:close/>
                  <a:moveTo>
                    <a:pt x="277813" y="0"/>
                  </a:moveTo>
                  <a:lnTo>
                    <a:pt x="295275" y="0"/>
                  </a:lnTo>
                  <a:lnTo>
                    <a:pt x="295275" y="168275"/>
                  </a:lnTo>
                  <a:lnTo>
                    <a:pt x="277813" y="168275"/>
                  </a:lnTo>
                  <a:close/>
                  <a:moveTo>
                    <a:pt x="153988" y="0"/>
                  </a:moveTo>
                  <a:lnTo>
                    <a:pt x="173038" y="0"/>
                  </a:lnTo>
                  <a:lnTo>
                    <a:pt x="173038" y="17463"/>
                  </a:lnTo>
                  <a:lnTo>
                    <a:pt x="153988" y="174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74"/>
            <p:cNvSpPr>
              <a:spLocks/>
            </p:cNvSpPr>
            <p:nvPr/>
          </p:nvSpPr>
          <p:spPr bwMode="auto">
            <a:xfrm>
              <a:off x="3601731" y="4954588"/>
              <a:ext cx="435580" cy="434975"/>
            </a:xfrm>
            <a:custGeom>
              <a:avLst/>
              <a:gdLst/>
              <a:ahLst/>
              <a:cxnLst/>
              <a:rect l="l" t="t" r="r" b="b"/>
              <a:pathLst>
                <a:path w="435580" h="434975">
                  <a:moveTo>
                    <a:pt x="57791" y="269875"/>
                  </a:moveTo>
                  <a:cubicBezTo>
                    <a:pt x="57799" y="269877"/>
                    <a:pt x="58468" y="270034"/>
                    <a:pt x="121709" y="284884"/>
                  </a:cubicBezTo>
                  <a:cubicBezTo>
                    <a:pt x="125469" y="288637"/>
                    <a:pt x="129229" y="292389"/>
                    <a:pt x="132989" y="296141"/>
                  </a:cubicBezTo>
                  <a:lnTo>
                    <a:pt x="136748" y="299893"/>
                  </a:lnTo>
                  <a:cubicBezTo>
                    <a:pt x="136748" y="303646"/>
                    <a:pt x="140508" y="307398"/>
                    <a:pt x="144268" y="307398"/>
                  </a:cubicBezTo>
                  <a:lnTo>
                    <a:pt x="148028" y="311150"/>
                  </a:lnTo>
                  <a:cubicBezTo>
                    <a:pt x="148028" y="314903"/>
                    <a:pt x="151788" y="314903"/>
                    <a:pt x="155548" y="318655"/>
                  </a:cubicBezTo>
                  <a:lnTo>
                    <a:pt x="166827" y="322407"/>
                  </a:lnTo>
                  <a:cubicBezTo>
                    <a:pt x="170587" y="326159"/>
                    <a:pt x="170587" y="326159"/>
                    <a:pt x="174347" y="326159"/>
                  </a:cubicBezTo>
                  <a:lnTo>
                    <a:pt x="181867" y="329912"/>
                  </a:lnTo>
                  <a:cubicBezTo>
                    <a:pt x="185627" y="329912"/>
                    <a:pt x="185627" y="329912"/>
                    <a:pt x="189387" y="329912"/>
                  </a:cubicBezTo>
                  <a:cubicBezTo>
                    <a:pt x="193146" y="333664"/>
                    <a:pt x="196906" y="333664"/>
                    <a:pt x="200666" y="333664"/>
                  </a:cubicBezTo>
                  <a:cubicBezTo>
                    <a:pt x="208186" y="333664"/>
                    <a:pt x="211946" y="333664"/>
                    <a:pt x="219465" y="333664"/>
                  </a:cubicBezTo>
                  <a:cubicBezTo>
                    <a:pt x="226985" y="333664"/>
                    <a:pt x="230745" y="333664"/>
                    <a:pt x="238265" y="333664"/>
                  </a:cubicBezTo>
                  <a:cubicBezTo>
                    <a:pt x="242025" y="333664"/>
                    <a:pt x="245784" y="333664"/>
                    <a:pt x="249544" y="329912"/>
                  </a:cubicBezTo>
                  <a:lnTo>
                    <a:pt x="260824" y="326159"/>
                  </a:lnTo>
                  <a:cubicBezTo>
                    <a:pt x="264584" y="326159"/>
                    <a:pt x="264584" y="326159"/>
                    <a:pt x="268344" y="322407"/>
                  </a:cubicBezTo>
                  <a:cubicBezTo>
                    <a:pt x="275863" y="318655"/>
                    <a:pt x="275863" y="318655"/>
                    <a:pt x="279623" y="318655"/>
                  </a:cubicBezTo>
                  <a:lnTo>
                    <a:pt x="283383" y="314903"/>
                  </a:lnTo>
                  <a:cubicBezTo>
                    <a:pt x="287143" y="314903"/>
                    <a:pt x="287143" y="311150"/>
                    <a:pt x="290903" y="311150"/>
                  </a:cubicBezTo>
                  <a:lnTo>
                    <a:pt x="298423" y="303646"/>
                  </a:lnTo>
                  <a:lnTo>
                    <a:pt x="302182" y="299893"/>
                  </a:lnTo>
                  <a:lnTo>
                    <a:pt x="305942" y="296141"/>
                  </a:lnTo>
                  <a:cubicBezTo>
                    <a:pt x="305944" y="296149"/>
                    <a:pt x="306101" y="296724"/>
                    <a:pt x="317222" y="337416"/>
                  </a:cubicBezTo>
                  <a:cubicBezTo>
                    <a:pt x="317224" y="337423"/>
                    <a:pt x="317341" y="337832"/>
                    <a:pt x="324742" y="363682"/>
                  </a:cubicBezTo>
                  <a:cubicBezTo>
                    <a:pt x="324747" y="363680"/>
                    <a:pt x="325097" y="363564"/>
                    <a:pt x="347301" y="356178"/>
                  </a:cubicBezTo>
                  <a:lnTo>
                    <a:pt x="392419" y="348673"/>
                  </a:lnTo>
                  <a:cubicBezTo>
                    <a:pt x="377380" y="371187"/>
                    <a:pt x="358580" y="389948"/>
                    <a:pt x="336021" y="401205"/>
                  </a:cubicBezTo>
                  <a:cubicBezTo>
                    <a:pt x="309702" y="419966"/>
                    <a:pt x="283383" y="427471"/>
                    <a:pt x="253304" y="434975"/>
                  </a:cubicBezTo>
                  <a:lnTo>
                    <a:pt x="234505" y="434975"/>
                  </a:lnTo>
                  <a:cubicBezTo>
                    <a:pt x="230745" y="434975"/>
                    <a:pt x="230745" y="434975"/>
                    <a:pt x="226985" y="434975"/>
                  </a:cubicBezTo>
                  <a:cubicBezTo>
                    <a:pt x="223225" y="434975"/>
                    <a:pt x="219465" y="434975"/>
                    <a:pt x="215706" y="434975"/>
                  </a:cubicBezTo>
                  <a:cubicBezTo>
                    <a:pt x="208186" y="434975"/>
                    <a:pt x="204426" y="434975"/>
                    <a:pt x="196906" y="434975"/>
                  </a:cubicBezTo>
                  <a:lnTo>
                    <a:pt x="189387" y="434975"/>
                  </a:lnTo>
                  <a:cubicBezTo>
                    <a:pt x="181867" y="434975"/>
                    <a:pt x="174347" y="431223"/>
                    <a:pt x="166827" y="431223"/>
                  </a:cubicBezTo>
                  <a:cubicBezTo>
                    <a:pt x="140508" y="423718"/>
                    <a:pt x="114189" y="412462"/>
                    <a:pt x="91630" y="393700"/>
                  </a:cubicBezTo>
                  <a:cubicBezTo>
                    <a:pt x="69071" y="378691"/>
                    <a:pt x="50272" y="359930"/>
                    <a:pt x="35232" y="337416"/>
                  </a:cubicBezTo>
                  <a:cubicBezTo>
                    <a:pt x="35235" y="337409"/>
                    <a:pt x="35470" y="336704"/>
                    <a:pt x="57791" y="269875"/>
                  </a:cubicBezTo>
                  <a:close/>
                  <a:moveTo>
                    <a:pt x="241607" y="0"/>
                  </a:moveTo>
                  <a:lnTo>
                    <a:pt x="245362" y="3753"/>
                  </a:lnTo>
                  <a:cubicBezTo>
                    <a:pt x="252872" y="3753"/>
                    <a:pt x="260382" y="3753"/>
                    <a:pt x="267892" y="7505"/>
                  </a:cubicBezTo>
                  <a:cubicBezTo>
                    <a:pt x="297933" y="11257"/>
                    <a:pt x="320463" y="26266"/>
                    <a:pt x="342993" y="41275"/>
                  </a:cubicBezTo>
                  <a:cubicBezTo>
                    <a:pt x="369278" y="56284"/>
                    <a:pt x="388054" y="78798"/>
                    <a:pt x="403074" y="101312"/>
                  </a:cubicBezTo>
                  <a:cubicBezTo>
                    <a:pt x="418094" y="127578"/>
                    <a:pt x="429359" y="153843"/>
                    <a:pt x="433114" y="183862"/>
                  </a:cubicBezTo>
                  <a:cubicBezTo>
                    <a:pt x="436869" y="213880"/>
                    <a:pt x="436869" y="240146"/>
                    <a:pt x="429359" y="270164"/>
                  </a:cubicBezTo>
                  <a:cubicBezTo>
                    <a:pt x="425604" y="285173"/>
                    <a:pt x="418094" y="303934"/>
                    <a:pt x="410584" y="318943"/>
                  </a:cubicBezTo>
                  <a:cubicBezTo>
                    <a:pt x="410584" y="318943"/>
                    <a:pt x="410584" y="318943"/>
                    <a:pt x="342993" y="330200"/>
                  </a:cubicBezTo>
                  <a:cubicBezTo>
                    <a:pt x="342993" y="330200"/>
                    <a:pt x="342993" y="330200"/>
                    <a:pt x="324218" y="266412"/>
                  </a:cubicBezTo>
                  <a:cubicBezTo>
                    <a:pt x="331728" y="247650"/>
                    <a:pt x="335483" y="221384"/>
                    <a:pt x="331728" y="198871"/>
                  </a:cubicBezTo>
                  <a:cubicBezTo>
                    <a:pt x="324218" y="150091"/>
                    <a:pt x="286668" y="112568"/>
                    <a:pt x="241607" y="105064"/>
                  </a:cubicBezTo>
                  <a:cubicBezTo>
                    <a:pt x="241607" y="105064"/>
                    <a:pt x="241607" y="105064"/>
                    <a:pt x="271647" y="71293"/>
                  </a:cubicBezTo>
                  <a:cubicBezTo>
                    <a:pt x="271647" y="71293"/>
                    <a:pt x="271647" y="71293"/>
                    <a:pt x="273994" y="68948"/>
                  </a:cubicBezTo>
                  <a:lnTo>
                    <a:pt x="290423" y="52532"/>
                  </a:lnTo>
                  <a:cubicBezTo>
                    <a:pt x="290423" y="52532"/>
                    <a:pt x="290423" y="52532"/>
                    <a:pt x="288076" y="50656"/>
                  </a:cubicBezTo>
                  <a:lnTo>
                    <a:pt x="271647" y="37523"/>
                  </a:lnTo>
                  <a:cubicBezTo>
                    <a:pt x="271647" y="37523"/>
                    <a:pt x="271647" y="37523"/>
                    <a:pt x="241607" y="0"/>
                  </a:cubicBezTo>
                  <a:close/>
                  <a:moveTo>
                    <a:pt x="204160" y="0"/>
                  </a:moveTo>
                  <a:cubicBezTo>
                    <a:pt x="204166" y="6"/>
                    <a:pt x="204674" y="554"/>
                    <a:pt x="252719" y="52407"/>
                  </a:cubicBezTo>
                  <a:cubicBezTo>
                    <a:pt x="252714" y="52413"/>
                    <a:pt x="252244" y="52923"/>
                    <a:pt x="207896" y="101071"/>
                  </a:cubicBezTo>
                  <a:lnTo>
                    <a:pt x="200425" y="101071"/>
                  </a:lnTo>
                  <a:cubicBezTo>
                    <a:pt x="136925" y="112301"/>
                    <a:pt x="92101" y="172195"/>
                    <a:pt x="103307" y="235833"/>
                  </a:cubicBezTo>
                  <a:cubicBezTo>
                    <a:pt x="103307" y="243319"/>
                    <a:pt x="103307" y="247063"/>
                    <a:pt x="107043" y="250806"/>
                  </a:cubicBezTo>
                  <a:cubicBezTo>
                    <a:pt x="107043" y="254549"/>
                    <a:pt x="107043" y="254549"/>
                    <a:pt x="65954" y="243319"/>
                  </a:cubicBezTo>
                  <a:cubicBezTo>
                    <a:pt x="65948" y="243318"/>
                    <a:pt x="65539" y="243260"/>
                    <a:pt x="39807" y="239576"/>
                  </a:cubicBezTo>
                  <a:cubicBezTo>
                    <a:pt x="39805" y="239581"/>
                    <a:pt x="39689" y="239932"/>
                    <a:pt x="32337" y="262036"/>
                  </a:cubicBezTo>
                  <a:cubicBezTo>
                    <a:pt x="32334" y="262044"/>
                    <a:pt x="32126" y="262619"/>
                    <a:pt x="17396" y="303213"/>
                  </a:cubicBezTo>
                  <a:lnTo>
                    <a:pt x="13660" y="288240"/>
                  </a:lnTo>
                  <a:lnTo>
                    <a:pt x="9925" y="284496"/>
                  </a:lnTo>
                  <a:lnTo>
                    <a:pt x="6190" y="269523"/>
                  </a:lnTo>
                  <a:lnTo>
                    <a:pt x="2454" y="254549"/>
                  </a:lnTo>
                  <a:cubicBezTo>
                    <a:pt x="-1281" y="224602"/>
                    <a:pt x="-1281" y="194656"/>
                    <a:pt x="6190" y="168452"/>
                  </a:cubicBezTo>
                  <a:cubicBezTo>
                    <a:pt x="13660" y="138505"/>
                    <a:pt x="24866" y="112301"/>
                    <a:pt x="39807" y="89841"/>
                  </a:cubicBezTo>
                  <a:cubicBezTo>
                    <a:pt x="58484" y="67381"/>
                    <a:pt x="77160" y="48664"/>
                    <a:pt x="103307" y="33691"/>
                  </a:cubicBezTo>
                  <a:cubicBezTo>
                    <a:pt x="125719" y="18717"/>
                    <a:pt x="151866" y="7487"/>
                    <a:pt x="181749" y="3744"/>
                  </a:cubicBezTo>
                  <a:cubicBezTo>
                    <a:pt x="189219" y="0"/>
                    <a:pt x="196690" y="0"/>
                    <a:pt x="204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77"/>
            <p:cNvSpPr>
              <a:spLocks/>
            </p:cNvSpPr>
            <p:nvPr/>
          </p:nvSpPr>
          <p:spPr bwMode="auto">
            <a:xfrm>
              <a:off x="1841500" y="2490788"/>
              <a:ext cx="517525" cy="314325"/>
            </a:xfrm>
            <a:custGeom>
              <a:avLst/>
              <a:gdLst/>
              <a:ahLst/>
              <a:cxnLst/>
              <a:rect l="l" t="t" r="r" b="b"/>
              <a:pathLst>
                <a:path w="517525" h="314325">
                  <a:moveTo>
                    <a:pt x="33489" y="41844"/>
                  </a:moveTo>
                  <a:lnTo>
                    <a:pt x="29734" y="45587"/>
                  </a:lnTo>
                  <a:cubicBezTo>
                    <a:pt x="25980" y="49331"/>
                    <a:pt x="29734" y="56818"/>
                    <a:pt x="33489" y="60562"/>
                  </a:cubicBezTo>
                  <a:cubicBezTo>
                    <a:pt x="33489" y="60562"/>
                    <a:pt x="33489" y="60562"/>
                    <a:pt x="157389" y="157897"/>
                  </a:cubicBezTo>
                  <a:cubicBezTo>
                    <a:pt x="157389" y="157897"/>
                    <a:pt x="157389" y="157897"/>
                    <a:pt x="25980" y="266463"/>
                  </a:cubicBezTo>
                  <a:cubicBezTo>
                    <a:pt x="22225" y="270207"/>
                    <a:pt x="22225" y="277694"/>
                    <a:pt x="25980" y="281438"/>
                  </a:cubicBezTo>
                  <a:lnTo>
                    <a:pt x="29734" y="285181"/>
                  </a:lnTo>
                  <a:cubicBezTo>
                    <a:pt x="33489" y="288925"/>
                    <a:pt x="37243" y="288925"/>
                    <a:pt x="40998" y="285181"/>
                  </a:cubicBezTo>
                  <a:cubicBezTo>
                    <a:pt x="40998" y="285181"/>
                    <a:pt x="40998" y="285181"/>
                    <a:pt x="176162" y="172872"/>
                  </a:cubicBezTo>
                  <a:cubicBezTo>
                    <a:pt x="176162" y="172872"/>
                    <a:pt x="176162" y="172872"/>
                    <a:pt x="247499" y="229027"/>
                  </a:cubicBezTo>
                  <a:cubicBezTo>
                    <a:pt x="251253" y="229027"/>
                    <a:pt x="255008" y="232770"/>
                    <a:pt x="258763" y="232770"/>
                  </a:cubicBezTo>
                  <a:cubicBezTo>
                    <a:pt x="262511" y="232770"/>
                    <a:pt x="266259" y="229040"/>
                    <a:pt x="266272" y="229027"/>
                  </a:cubicBezTo>
                  <a:cubicBezTo>
                    <a:pt x="266272" y="229027"/>
                    <a:pt x="266272" y="229027"/>
                    <a:pt x="341363" y="172872"/>
                  </a:cubicBezTo>
                  <a:cubicBezTo>
                    <a:pt x="341363" y="172872"/>
                    <a:pt x="341363" y="172872"/>
                    <a:pt x="476527" y="285181"/>
                  </a:cubicBezTo>
                  <a:cubicBezTo>
                    <a:pt x="480282" y="288925"/>
                    <a:pt x="484036" y="288925"/>
                    <a:pt x="487791" y="285181"/>
                  </a:cubicBezTo>
                  <a:lnTo>
                    <a:pt x="491546" y="281438"/>
                  </a:lnTo>
                  <a:lnTo>
                    <a:pt x="491546" y="266463"/>
                  </a:lnTo>
                  <a:cubicBezTo>
                    <a:pt x="491546" y="266463"/>
                    <a:pt x="491546" y="266463"/>
                    <a:pt x="356381" y="157897"/>
                  </a:cubicBezTo>
                  <a:cubicBezTo>
                    <a:pt x="356381" y="157897"/>
                    <a:pt x="356381" y="157897"/>
                    <a:pt x="484036" y="60562"/>
                  </a:cubicBezTo>
                  <a:cubicBezTo>
                    <a:pt x="487791" y="56818"/>
                    <a:pt x="491546" y="49331"/>
                    <a:pt x="487791" y="45587"/>
                  </a:cubicBezTo>
                  <a:lnTo>
                    <a:pt x="484036" y="41844"/>
                  </a:lnTo>
                  <a:cubicBezTo>
                    <a:pt x="480282" y="38100"/>
                    <a:pt x="472773" y="38100"/>
                    <a:pt x="469018" y="41844"/>
                  </a:cubicBezTo>
                  <a:cubicBezTo>
                    <a:pt x="469018" y="41844"/>
                    <a:pt x="469018" y="41844"/>
                    <a:pt x="258763" y="206565"/>
                  </a:cubicBezTo>
                  <a:cubicBezTo>
                    <a:pt x="258763" y="206565"/>
                    <a:pt x="258763" y="206565"/>
                    <a:pt x="48507" y="41844"/>
                  </a:cubicBezTo>
                  <a:cubicBezTo>
                    <a:pt x="40998" y="38100"/>
                    <a:pt x="37243" y="38100"/>
                    <a:pt x="33489" y="41844"/>
                  </a:cubicBezTo>
                  <a:close/>
                  <a:moveTo>
                    <a:pt x="56253" y="0"/>
                  </a:moveTo>
                  <a:cubicBezTo>
                    <a:pt x="56253" y="0"/>
                    <a:pt x="56253" y="0"/>
                    <a:pt x="461272" y="0"/>
                  </a:cubicBezTo>
                  <a:cubicBezTo>
                    <a:pt x="491274" y="0"/>
                    <a:pt x="517525" y="26194"/>
                    <a:pt x="517525" y="56130"/>
                  </a:cubicBezTo>
                  <a:cubicBezTo>
                    <a:pt x="517525" y="56130"/>
                    <a:pt x="517525" y="56130"/>
                    <a:pt x="517525" y="258196"/>
                  </a:cubicBezTo>
                  <a:cubicBezTo>
                    <a:pt x="517525" y="291873"/>
                    <a:pt x="491274" y="314325"/>
                    <a:pt x="461272" y="314325"/>
                  </a:cubicBezTo>
                  <a:cubicBezTo>
                    <a:pt x="461272" y="314325"/>
                    <a:pt x="461272" y="314325"/>
                    <a:pt x="56253" y="314325"/>
                  </a:cubicBezTo>
                  <a:cubicBezTo>
                    <a:pt x="26251" y="314325"/>
                    <a:pt x="0" y="291873"/>
                    <a:pt x="0" y="258196"/>
                  </a:cubicBezTo>
                  <a:cubicBezTo>
                    <a:pt x="0" y="258196"/>
                    <a:pt x="0" y="258196"/>
                    <a:pt x="0" y="56130"/>
                  </a:cubicBezTo>
                  <a:cubicBezTo>
                    <a:pt x="0" y="26194"/>
                    <a:pt x="26251" y="0"/>
                    <a:pt x="56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79"/>
            <p:cNvSpPr>
              <a:spLocks/>
            </p:cNvSpPr>
            <p:nvPr/>
          </p:nvSpPr>
          <p:spPr bwMode="auto">
            <a:xfrm>
              <a:off x="6450583" y="844550"/>
              <a:ext cx="486792" cy="494727"/>
            </a:xfrm>
            <a:custGeom>
              <a:avLst/>
              <a:gdLst/>
              <a:ahLst/>
              <a:cxnLst/>
              <a:rect l="l" t="t" r="r" b="b"/>
              <a:pathLst>
                <a:path w="486792" h="494727">
                  <a:moveTo>
                    <a:pt x="302643" y="49213"/>
                  </a:moveTo>
                  <a:cubicBezTo>
                    <a:pt x="228119" y="49213"/>
                    <a:pt x="167705" y="110337"/>
                    <a:pt x="167705" y="185738"/>
                  </a:cubicBezTo>
                  <a:cubicBezTo>
                    <a:pt x="167705" y="261139"/>
                    <a:pt x="228119" y="322263"/>
                    <a:pt x="302643" y="322263"/>
                  </a:cubicBezTo>
                  <a:cubicBezTo>
                    <a:pt x="377167" y="322263"/>
                    <a:pt x="437581" y="261139"/>
                    <a:pt x="437581" y="185738"/>
                  </a:cubicBezTo>
                  <a:cubicBezTo>
                    <a:pt x="437581" y="110337"/>
                    <a:pt x="377167" y="49213"/>
                    <a:pt x="302643" y="49213"/>
                  </a:cubicBezTo>
                  <a:close/>
                  <a:moveTo>
                    <a:pt x="303309" y="0"/>
                  </a:moveTo>
                  <a:cubicBezTo>
                    <a:pt x="404412" y="0"/>
                    <a:pt x="486792" y="82455"/>
                    <a:pt x="486792" y="183649"/>
                  </a:cubicBezTo>
                  <a:cubicBezTo>
                    <a:pt x="486792" y="288591"/>
                    <a:pt x="404412" y="371045"/>
                    <a:pt x="303309" y="371045"/>
                  </a:cubicBezTo>
                  <a:cubicBezTo>
                    <a:pt x="269608" y="371045"/>
                    <a:pt x="239651" y="359802"/>
                    <a:pt x="209695" y="344810"/>
                  </a:cubicBezTo>
                  <a:cubicBezTo>
                    <a:pt x="63657" y="494727"/>
                    <a:pt x="63657" y="494727"/>
                    <a:pt x="63657" y="494727"/>
                  </a:cubicBezTo>
                  <a:cubicBezTo>
                    <a:pt x="56168" y="498475"/>
                    <a:pt x="44934" y="498475"/>
                    <a:pt x="37445" y="494727"/>
                  </a:cubicBezTo>
                  <a:cubicBezTo>
                    <a:pt x="0" y="457248"/>
                    <a:pt x="0" y="457248"/>
                    <a:pt x="0" y="457248"/>
                  </a:cubicBezTo>
                  <a:cubicBezTo>
                    <a:pt x="-3745" y="449752"/>
                    <a:pt x="-3745" y="438508"/>
                    <a:pt x="0" y="431012"/>
                  </a:cubicBezTo>
                  <a:cubicBezTo>
                    <a:pt x="149782" y="284843"/>
                    <a:pt x="149782" y="284843"/>
                    <a:pt x="149782" y="284843"/>
                  </a:cubicBezTo>
                  <a:cubicBezTo>
                    <a:pt x="131059" y="254859"/>
                    <a:pt x="119826" y="221128"/>
                    <a:pt x="119826" y="183649"/>
                  </a:cubicBezTo>
                  <a:cubicBezTo>
                    <a:pt x="119826" y="82455"/>
                    <a:pt x="202206" y="0"/>
                    <a:pt x="30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81"/>
            <p:cNvSpPr>
              <a:spLocks/>
            </p:cNvSpPr>
            <p:nvPr/>
          </p:nvSpPr>
          <p:spPr bwMode="auto">
            <a:xfrm>
              <a:off x="3086272" y="-411541"/>
              <a:ext cx="337797" cy="411475"/>
            </a:xfrm>
            <a:custGeom>
              <a:avLst/>
              <a:gdLst/>
              <a:ahLst/>
              <a:cxnLst/>
              <a:rect l="l" t="t" r="r" b="b"/>
              <a:pathLst>
                <a:path w="337797" h="411475">
                  <a:moveTo>
                    <a:pt x="161159" y="86105"/>
                  </a:moveTo>
                  <a:cubicBezTo>
                    <a:pt x="172470" y="86105"/>
                    <a:pt x="183781" y="97322"/>
                    <a:pt x="183781" y="108539"/>
                  </a:cubicBezTo>
                  <a:cubicBezTo>
                    <a:pt x="183781" y="235664"/>
                    <a:pt x="183781" y="235664"/>
                    <a:pt x="183781" y="235664"/>
                  </a:cubicBezTo>
                  <a:cubicBezTo>
                    <a:pt x="274268" y="321661"/>
                    <a:pt x="274268" y="321661"/>
                    <a:pt x="274268" y="321661"/>
                  </a:cubicBezTo>
                  <a:cubicBezTo>
                    <a:pt x="285579" y="332878"/>
                    <a:pt x="285579" y="347834"/>
                    <a:pt x="274268" y="359051"/>
                  </a:cubicBezTo>
                  <a:cubicBezTo>
                    <a:pt x="266728" y="370268"/>
                    <a:pt x="247876" y="370268"/>
                    <a:pt x="240336" y="359051"/>
                  </a:cubicBezTo>
                  <a:cubicBezTo>
                    <a:pt x="146078" y="265576"/>
                    <a:pt x="146078" y="265576"/>
                    <a:pt x="146078" y="265576"/>
                  </a:cubicBezTo>
                  <a:cubicBezTo>
                    <a:pt x="142308" y="261837"/>
                    <a:pt x="138537" y="258098"/>
                    <a:pt x="138537" y="254359"/>
                  </a:cubicBezTo>
                  <a:cubicBezTo>
                    <a:pt x="134767" y="250620"/>
                    <a:pt x="134767" y="246881"/>
                    <a:pt x="134767" y="243142"/>
                  </a:cubicBezTo>
                  <a:cubicBezTo>
                    <a:pt x="134767" y="108539"/>
                    <a:pt x="134767" y="108539"/>
                    <a:pt x="134767" y="108539"/>
                  </a:cubicBezTo>
                  <a:cubicBezTo>
                    <a:pt x="134767" y="97322"/>
                    <a:pt x="146078" y="86105"/>
                    <a:pt x="161159" y="86105"/>
                  </a:cubicBezTo>
                  <a:close/>
                  <a:moveTo>
                    <a:pt x="168104" y="54740"/>
                  </a:moveTo>
                  <a:cubicBezTo>
                    <a:pt x="120263" y="54740"/>
                    <a:pt x="72421" y="72589"/>
                    <a:pt x="36775" y="108286"/>
                  </a:cubicBezTo>
                  <a:cubicBezTo>
                    <a:pt x="-38271" y="183437"/>
                    <a:pt x="-38271" y="299922"/>
                    <a:pt x="36775" y="375073"/>
                  </a:cubicBezTo>
                  <a:cubicBezTo>
                    <a:pt x="108068" y="446467"/>
                    <a:pt x="228141" y="446467"/>
                    <a:pt x="299434" y="375073"/>
                  </a:cubicBezTo>
                  <a:cubicBezTo>
                    <a:pt x="374479" y="299922"/>
                    <a:pt x="374479" y="183437"/>
                    <a:pt x="299434" y="108286"/>
                  </a:cubicBezTo>
                  <a:cubicBezTo>
                    <a:pt x="263787" y="72589"/>
                    <a:pt x="215946" y="54740"/>
                    <a:pt x="168104" y="54740"/>
                  </a:cubicBezTo>
                  <a:close/>
                  <a:moveTo>
                    <a:pt x="168898" y="0"/>
                  </a:moveTo>
                  <a:cubicBezTo>
                    <a:pt x="229889" y="0"/>
                    <a:pt x="290880" y="23432"/>
                    <a:pt x="337797" y="70297"/>
                  </a:cubicBezTo>
                  <a:cubicBezTo>
                    <a:pt x="431629" y="164027"/>
                    <a:pt x="431629" y="317745"/>
                    <a:pt x="337797" y="411475"/>
                  </a:cubicBezTo>
                  <a:cubicBezTo>
                    <a:pt x="243964" y="505205"/>
                    <a:pt x="93832" y="505205"/>
                    <a:pt x="0" y="411475"/>
                  </a:cubicBezTo>
                  <a:cubicBezTo>
                    <a:pt x="-93833" y="317745"/>
                    <a:pt x="-93833" y="164027"/>
                    <a:pt x="0" y="70297"/>
                  </a:cubicBezTo>
                  <a:cubicBezTo>
                    <a:pt x="46916" y="23432"/>
                    <a:pt x="107907" y="0"/>
                    <a:pt x="1688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Oval 84"/>
            <p:cNvSpPr>
              <a:spLocks noChangeArrowheads="1"/>
            </p:cNvSpPr>
            <p:nvPr/>
          </p:nvSpPr>
          <p:spPr bwMode="auto">
            <a:xfrm>
              <a:off x="6615113" y="3960813"/>
              <a:ext cx="679450" cy="333375"/>
            </a:xfrm>
            <a:custGeom>
              <a:avLst/>
              <a:gdLst/>
              <a:ahLst/>
              <a:cxnLst/>
              <a:rect l="l" t="t" r="r" b="b"/>
              <a:pathLst>
                <a:path w="679450" h="333375">
                  <a:moveTo>
                    <a:pt x="116320" y="214312"/>
                  </a:moveTo>
                  <a:cubicBezTo>
                    <a:pt x="135082" y="214312"/>
                    <a:pt x="150091" y="218033"/>
                    <a:pt x="165100" y="225474"/>
                  </a:cubicBezTo>
                  <a:cubicBezTo>
                    <a:pt x="142586" y="255240"/>
                    <a:pt x="131329" y="292447"/>
                    <a:pt x="131329" y="333375"/>
                  </a:cubicBezTo>
                  <a:cubicBezTo>
                    <a:pt x="131321" y="333375"/>
                    <a:pt x="130290" y="333375"/>
                    <a:pt x="0" y="333375"/>
                  </a:cubicBezTo>
                  <a:cubicBezTo>
                    <a:pt x="0" y="266402"/>
                    <a:pt x="52532" y="214312"/>
                    <a:pt x="116320" y="214312"/>
                  </a:cubicBezTo>
                  <a:close/>
                  <a:moveTo>
                    <a:pt x="544156" y="198437"/>
                  </a:moveTo>
                  <a:cubicBezTo>
                    <a:pt x="619320" y="198437"/>
                    <a:pt x="679450" y="258410"/>
                    <a:pt x="679450" y="333375"/>
                  </a:cubicBezTo>
                  <a:cubicBezTo>
                    <a:pt x="679450" y="333375"/>
                    <a:pt x="679450" y="333375"/>
                    <a:pt x="540398" y="333375"/>
                  </a:cubicBezTo>
                  <a:cubicBezTo>
                    <a:pt x="540398" y="284648"/>
                    <a:pt x="525366" y="243417"/>
                    <a:pt x="495300" y="205934"/>
                  </a:cubicBezTo>
                  <a:cubicBezTo>
                    <a:pt x="510333" y="202185"/>
                    <a:pt x="529124" y="198437"/>
                    <a:pt x="544156" y="198437"/>
                  </a:cubicBezTo>
                  <a:close/>
                  <a:moveTo>
                    <a:pt x="333087" y="146050"/>
                  </a:moveTo>
                  <a:cubicBezTo>
                    <a:pt x="438150" y="146050"/>
                    <a:pt x="520700" y="228473"/>
                    <a:pt x="520700" y="333375"/>
                  </a:cubicBezTo>
                  <a:cubicBezTo>
                    <a:pt x="520685" y="333375"/>
                    <a:pt x="518350" y="333375"/>
                    <a:pt x="149225" y="333375"/>
                  </a:cubicBezTo>
                  <a:cubicBezTo>
                    <a:pt x="149225" y="228473"/>
                    <a:pt x="231775" y="146050"/>
                    <a:pt x="333087" y="146050"/>
                  </a:cubicBezTo>
                  <a:close/>
                  <a:moveTo>
                    <a:pt x="118268" y="123825"/>
                  </a:moveTo>
                  <a:cubicBezTo>
                    <a:pt x="142379" y="123825"/>
                    <a:pt x="161924" y="142304"/>
                    <a:pt x="161924" y="165100"/>
                  </a:cubicBezTo>
                  <a:cubicBezTo>
                    <a:pt x="161924" y="187896"/>
                    <a:pt x="142379" y="206375"/>
                    <a:pt x="118268" y="206375"/>
                  </a:cubicBezTo>
                  <a:cubicBezTo>
                    <a:pt x="94157" y="206375"/>
                    <a:pt x="74612" y="187896"/>
                    <a:pt x="74612" y="165100"/>
                  </a:cubicBezTo>
                  <a:cubicBezTo>
                    <a:pt x="74612" y="142304"/>
                    <a:pt x="94157" y="123825"/>
                    <a:pt x="118268" y="123825"/>
                  </a:cubicBezTo>
                  <a:close/>
                  <a:moveTo>
                    <a:pt x="545306" y="93662"/>
                  </a:moveTo>
                  <a:cubicBezTo>
                    <a:pt x="571170" y="93662"/>
                    <a:pt x="592137" y="115340"/>
                    <a:pt x="592137" y="142081"/>
                  </a:cubicBezTo>
                  <a:cubicBezTo>
                    <a:pt x="592137" y="168822"/>
                    <a:pt x="571170" y="190500"/>
                    <a:pt x="545306" y="190500"/>
                  </a:cubicBezTo>
                  <a:cubicBezTo>
                    <a:pt x="519442" y="190500"/>
                    <a:pt x="498475" y="168822"/>
                    <a:pt x="498475" y="142081"/>
                  </a:cubicBezTo>
                  <a:cubicBezTo>
                    <a:pt x="498475" y="115340"/>
                    <a:pt x="519442" y="93662"/>
                    <a:pt x="545306" y="93662"/>
                  </a:cubicBezTo>
                  <a:close/>
                  <a:moveTo>
                    <a:pt x="335756" y="0"/>
                  </a:moveTo>
                  <a:cubicBezTo>
                    <a:pt x="372141" y="0"/>
                    <a:pt x="401637" y="30207"/>
                    <a:pt x="401637" y="67469"/>
                  </a:cubicBezTo>
                  <a:cubicBezTo>
                    <a:pt x="401637" y="104731"/>
                    <a:pt x="372141" y="134938"/>
                    <a:pt x="335756" y="134938"/>
                  </a:cubicBezTo>
                  <a:cubicBezTo>
                    <a:pt x="299371" y="134938"/>
                    <a:pt x="269875" y="104731"/>
                    <a:pt x="269875" y="67469"/>
                  </a:cubicBezTo>
                  <a:cubicBezTo>
                    <a:pt x="269875" y="30207"/>
                    <a:pt x="299371" y="0"/>
                    <a:pt x="3357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05" name="组合 2104"/>
            <p:cNvGrpSpPr/>
            <p:nvPr/>
          </p:nvGrpSpPr>
          <p:grpSpPr>
            <a:xfrm>
              <a:off x="588328" y="-1338263"/>
              <a:ext cx="7778750" cy="7612063"/>
              <a:chOff x="725488" y="-1185863"/>
              <a:chExt cx="7778750" cy="7612063"/>
            </a:xfrm>
          </p:grpSpPr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2646363" y="-1185863"/>
                <a:ext cx="4870450" cy="3184525"/>
              </a:xfrm>
              <a:custGeom>
                <a:avLst/>
                <a:gdLst>
                  <a:gd name="T0" fmla="*/ 315 w 1299"/>
                  <a:gd name="T1" fmla="*/ 183 h 849"/>
                  <a:gd name="T2" fmla="*/ 554 w 1299"/>
                  <a:gd name="T3" fmla="*/ 403 h 849"/>
                  <a:gd name="T4" fmla="*/ 747 w 1299"/>
                  <a:gd name="T5" fmla="*/ 783 h 849"/>
                  <a:gd name="T6" fmla="*/ 1167 w 1299"/>
                  <a:gd name="T7" fmla="*/ 849 h 849"/>
                  <a:gd name="T8" fmla="*/ 1298 w 1299"/>
                  <a:gd name="T9" fmla="*/ 549 h 849"/>
                  <a:gd name="T10" fmla="*/ 1160 w 1299"/>
                  <a:gd name="T11" fmla="*/ 265 h 849"/>
                  <a:gd name="T12" fmla="*/ 249 w 1299"/>
                  <a:gd name="T13" fmla="*/ 105 h 849"/>
                  <a:gd name="T14" fmla="*/ 0 w 1299"/>
                  <a:gd name="T15" fmla="*/ 227 h 849"/>
                  <a:gd name="T16" fmla="*/ 315 w 1299"/>
                  <a:gd name="T17" fmla="*/ 183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9" h="849">
                    <a:moveTo>
                      <a:pt x="315" y="183"/>
                    </a:moveTo>
                    <a:cubicBezTo>
                      <a:pt x="472" y="232"/>
                      <a:pt x="554" y="403"/>
                      <a:pt x="554" y="403"/>
                    </a:cubicBezTo>
                    <a:cubicBezTo>
                      <a:pt x="747" y="783"/>
                      <a:pt x="747" y="783"/>
                      <a:pt x="747" y="783"/>
                    </a:cubicBezTo>
                    <a:cubicBezTo>
                      <a:pt x="1167" y="849"/>
                      <a:pt x="1167" y="849"/>
                      <a:pt x="1167" y="849"/>
                    </a:cubicBezTo>
                    <a:cubicBezTo>
                      <a:pt x="1167" y="849"/>
                      <a:pt x="1299" y="714"/>
                      <a:pt x="1298" y="549"/>
                    </a:cubicBezTo>
                    <a:cubicBezTo>
                      <a:pt x="1296" y="389"/>
                      <a:pt x="1180" y="282"/>
                      <a:pt x="1160" y="265"/>
                    </a:cubicBezTo>
                    <a:cubicBezTo>
                      <a:pt x="911" y="71"/>
                      <a:pt x="572" y="0"/>
                      <a:pt x="249" y="105"/>
                    </a:cubicBezTo>
                    <a:cubicBezTo>
                      <a:pt x="159" y="135"/>
                      <a:pt x="75" y="176"/>
                      <a:pt x="0" y="227"/>
                    </a:cubicBezTo>
                    <a:cubicBezTo>
                      <a:pt x="11" y="220"/>
                      <a:pt x="155" y="132"/>
                      <a:pt x="315" y="183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9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7"/>
              <p:cNvSpPr>
                <a:spLocks/>
              </p:cNvSpPr>
              <p:nvPr/>
            </p:nvSpPr>
            <p:spPr bwMode="auto">
              <a:xfrm>
                <a:off x="725488" y="-686753"/>
                <a:ext cx="3998912" cy="4424363"/>
              </a:xfrm>
              <a:custGeom>
                <a:avLst/>
                <a:gdLst>
                  <a:gd name="T0" fmla="*/ 175 w 1066"/>
                  <a:gd name="T1" fmla="*/ 872 h 1180"/>
                  <a:gd name="T2" fmla="*/ 453 w 1066"/>
                  <a:gd name="T3" fmla="*/ 717 h 1180"/>
                  <a:gd name="T4" fmla="*/ 873 w 1066"/>
                  <a:gd name="T5" fmla="*/ 651 h 1180"/>
                  <a:gd name="T6" fmla="*/ 1066 w 1066"/>
                  <a:gd name="T7" fmla="*/ 271 h 1180"/>
                  <a:gd name="T8" fmla="*/ 827 w 1066"/>
                  <a:gd name="T9" fmla="*/ 51 h 1180"/>
                  <a:gd name="T10" fmla="*/ 512 w 1066"/>
                  <a:gd name="T11" fmla="*/ 95 h 1180"/>
                  <a:gd name="T12" fmla="*/ 118 w 1066"/>
                  <a:gd name="T13" fmla="*/ 1180 h 1180"/>
                  <a:gd name="T14" fmla="*/ 175 w 1066"/>
                  <a:gd name="T15" fmla="*/ 872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6" h="1180">
                    <a:moveTo>
                      <a:pt x="175" y="872"/>
                    </a:moveTo>
                    <a:cubicBezTo>
                      <a:pt x="271" y="737"/>
                      <a:pt x="453" y="717"/>
                      <a:pt x="453" y="717"/>
                    </a:cubicBezTo>
                    <a:cubicBezTo>
                      <a:pt x="873" y="651"/>
                      <a:pt x="873" y="651"/>
                      <a:pt x="873" y="651"/>
                    </a:cubicBezTo>
                    <a:cubicBezTo>
                      <a:pt x="1066" y="271"/>
                      <a:pt x="1066" y="271"/>
                      <a:pt x="1066" y="271"/>
                    </a:cubicBezTo>
                    <a:cubicBezTo>
                      <a:pt x="1066" y="271"/>
                      <a:pt x="984" y="100"/>
                      <a:pt x="827" y="51"/>
                    </a:cubicBezTo>
                    <a:cubicBezTo>
                      <a:pt x="667" y="0"/>
                      <a:pt x="523" y="88"/>
                      <a:pt x="512" y="95"/>
                    </a:cubicBezTo>
                    <a:cubicBezTo>
                      <a:pt x="168" y="329"/>
                      <a:pt x="0" y="763"/>
                      <a:pt x="118" y="1180"/>
                    </a:cubicBezTo>
                    <a:cubicBezTo>
                      <a:pt x="111" y="1147"/>
                      <a:pt x="84" y="998"/>
                      <a:pt x="175" y="872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4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"/>
              <p:cNvSpPr>
                <a:spLocks/>
              </p:cNvSpPr>
              <p:nvPr/>
            </p:nvSpPr>
            <p:spPr bwMode="auto">
              <a:xfrm>
                <a:off x="3186113" y="3975100"/>
                <a:ext cx="5010150" cy="2451100"/>
              </a:xfrm>
              <a:custGeom>
                <a:avLst/>
                <a:gdLst>
                  <a:gd name="T0" fmla="*/ 1108 w 1336"/>
                  <a:gd name="T1" fmla="*/ 221 h 654"/>
                  <a:gd name="T2" fmla="*/ 789 w 1336"/>
                  <a:gd name="T3" fmla="*/ 194 h 654"/>
                  <a:gd name="T4" fmla="*/ 410 w 1336"/>
                  <a:gd name="T5" fmla="*/ 0 h 654"/>
                  <a:gd name="T6" fmla="*/ 31 w 1336"/>
                  <a:gd name="T7" fmla="*/ 194 h 654"/>
                  <a:gd name="T8" fmla="*/ 98 w 1336"/>
                  <a:gd name="T9" fmla="*/ 502 h 654"/>
                  <a:gd name="T10" fmla="*/ 380 w 1336"/>
                  <a:gd name="T11" fmla="*/ 651 h 654"/>
                  <a:gd name="T12" fmla="*/ 715 w 1336"/>
                  <a:gd name="T13" fmla="*/ 603 h 654"/>
                  <a:gd name="T14" fmla="*/ 1336 w 1336"/>
                  <a:gd name="T15" fmla="*/ 3 h 654"/>
                  <a:gd name="T16" fmla="*/ 1108 w 1336"/>
                  <a:gd name="T17" fmla="*/ 221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36" h="654">
                    <a:moveTo>
                      <a:pt x="1108" y="221"/>
                    </a:moveTo>
                    <a:cubicBezTo>
                      <a:pt x="952" y="273"/>
                      <a:pt x="789" y="194"/>
                      <a:pt x="789" y="19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31" y="194"/>
                      <a:pt x="31" y="194"/>
                      <a:pt x="31" y="194"/>
                    </a:cubicBezTo>
                    <a:cubicBezTo>
                      <a:pt x="31" y="194"/>
                      <a:pt x="0" y="369"/>
                      <a:pt x="98" y="502"/>
                    </a:cubicBezTo>
                    <a:cubicBezTo>
                      <a:pt x="199" y="638"/>
                      <a:pt x="369" y="650"/>
                      <a:pt x="380" y="651"/>
                    </a:cubicBezTo>
                    <a:cubicBezTo>
                      <a:pt x="490" y="654"/>
                      <a:pt x="603" y="639"/>
                      <a:pt x="715" y="603"/>
                    </a:cubicBezTo>
                    <a:cubicBezTo>
                      <a:pt x="1014" y="505"/>
                      <a:pt x="1235" y="278"/>
                      <a:pt x="1336" y="3"/>
                    </a:cubicBezTo>
                    <a:cubicBezTo>
                      <a:pt x="1324" y="30"/>
                      <a:pt x="1258" y="171"/>
                      <a:pt x="1108" y="22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150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"/>
              <p:cNvSpPr>
                <a:spLocks/>
              </p:cNvSpPr>
              <p:nvPr/>
            </p:nvSpPr>
            <p:spPr bwMode="auto">
              <a:xfrm>
                <a:off x="5894388" y="-192087"/>
                <a:ext cx="2609850" cy="5189538"/>
              </a:xfrm>
              <a:custGeom>
                <a:avLst/>
                <a:gdLst>
                  <a:gd name="T0" fmla="*/ 625 w 696"/>
                  <a:gd name="T1" fmla="*/ 472 h 1384"/>
                  <a:gd name="T2" fmla="*/ 294 w 696"/>
                  <a:gd name="T3" fmla="*/ 0 h 1384"/>
                  <a:gd name="T4" fmla="*/ 432 w 696"/>
                  <a:gd name="T5" fmla="*/ 284 h 1384"/>
                  <a:gd name="T6" fmla="*/ 301 w 696"/>
                  <a:gd name="T7" fmla="*/ 584 h 1384"/>
                  <a:gd name="T8" fmla="*/ 0 w 696"/>
                  <a:gd name="T9" fmla="*/ 885 h 1384"/>
                  <a:gd name="T10" fmla="*/ 67 w 696"/>
                  <a:gd name="T11" fmla="*/ 1305 h 1384"/>
                  <a:gd name="T12" fmla="*/ 386 w 696"/>
                  <a:gd name="T13" fmla="*/ 1332 h 1384"/>
                  <a:gd name="T14" fmla="*/ 614 w 696"/>
                  <a:gd name="T15" fmla="*/ 1114 h 1384"/>
                  <a:gd name="T16" fmla="*/ 625 w 696"/>
                  <a:gd name="T17" fmla="*/ 472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6" h="1384">
                    <a:moveTo>
                      <a:pt x="625" y="472"/>
                    </a:moveTo>
                    <a:cubicBezTo>
                      <a:pt x="562" y="278"/>
                      <a:pt x="444" y="117"/>
                      <a:pt x="294" y="0"/>
                    </a:cubicBezTo>
                    <a:cubicBezTo>
                      <a:pt x="314" y="17"/>
                      <a:pt x="430" y="124"/>
                      <a:pt x="432" y="284"/>
                    </a:cubicBezTo>
                    <a:cubicBezTo>
                      <a:pt x="433" y="449"/>
                      <a:pt x="301" y="584"/>
                      <a:pt x="301" y="584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67" y="1305"/>
                      <a:pt x="67" y="1305"/>
                      <a:pt x="67" y="1305"/>
                    </a:cubicBezTo>
                    <a:cubicBezTo>
                      <a:pt x="67" y="1305"/>
                      <a:pt x="230" y="1384"/>
                      <a:pt x="386" y="1332"/>
                    </a:cubicBezTo>
                    <a:cubicBezTo>
                      <a:pt x="536" y="1282"/>
                      <a:pt x="602" y="1141"/>
                      <a:pt x="614" y="1114"/>
                    </a:cubicBezTo>
                    <a:cubicBezTo>
                      <a:pt x="686" y="915"/>
                      <a:pt x="696" y="690"/>
                      <a:pt x="625" y="472"/>
                    </a:cubicBezTo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13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1041400" y="1998663"/>
                <a:ext cx="3570287" cy="4416425"/>
              </a:xfrm>
              <a:custGeom>
                <a:avLst/>
                <a:gdLst>
                  <a:gd name="T0" fmla="*/ 670 w 952"/>
                  <a:gd name="T1" fmla="*/ 1029 h 1178"/>
                  <a:gd name="T2" fmla="*/ 603 w 952"/>
                  <a:gd name="T3" fmla="*/ 721 h 1178"/>
                  <a:gd name="T4" fmla="*/ 670 w 952"/>
                  <a:gd name="T5" fmla="*/ 301 h 1178"/>
                  <a:gd name="T6" fmla="*/ 369 w 952"/>
                  <a:gd name="T7" fmla="*/ 0 h 1178"/>
                  <a:gd name="T8" fmla="*/ 91 w 952"/>
                  <a:gd name="T9" fmla="*/ 155 h 1178"/>
                  <a:gd name="T10" fmla="*/ 34 w 952"/>
                  <a:gd name="T11" fmla="*/ 463 h 1178"/>
                  <a:gd name="T12" fmla="*/ 45 w 952"/>
                  <a:gd name="T13" fmla="*/ 498 h 1178"/>
                  <a:gd name="T14" fmla="*/ 952 w 952"/>
                  <a:gd name="T15" fmla="*/ 1178 h 1178"/>
                  <a:gd name="T16" fmla="*/ 670 w 952"/>
                  <a:gd name="T17" fmla="*/ 1029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2" h="1178">
                    <a:moveTo>
                      <a:pt x="670" y="1029"/>
                    </a:moveTo>
                    <a:cubicBezTo>
                      <a:pt x="572" y="896"/>
                      <a:pt x="603" y="721"/>
                      <a:pt x="603" y="721"/>
                    </a:cubicBezTo>
                    <a:cubicBezTo>
                      <a:pt x="670" y="301"/>
                      <a:pt x="670" y="301"/>
                      <a:pt x="670" y="301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69" y="0"/>
                      <a:pt x="187" y="20"/>
                      <a:pt x="91" y="155"/>
                    </a:cubicBezTo>
                    <a:cubicBezTo>
                      <a:pt x="0" y="281"/>
                      <a:pt x="27" y="430"/>
                      <a:pt x="34" y="463"/>
                    </a:cubicBezTo>
                    <a:cubicBezTo>
                      <a:pt x="38" y="474"/>
                      <a:pt x="41" y="486"/>
                      <a:pt x="45" y="498"/>
                    </a:cubicBezTo>
                    <a:cubicBezTo>
                      <a:pt x="177" y="904"/>
                      <a:pt x="548" y="1165"/>
                      <a:pt x="952" y="1178"/>
                    </a:cubicBezTo>
                    <a:cubicBezTo>
                      <a:pt x="941" y="1177"/>
                      <a:pt x="771" y="1165"/>
                      <a:pt x="670" y="10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67000"/>
                    </a:schemeClr>
                  </a:gs>
                  <a:gs pos="100000">
                    <a:schemeClr val="bg1">
                      <a:alpha val="27000"/>
                    </a:schemeClr>
                  </a:gs>
                  <a:gs pos="47000">
                    <a:schemeClr val="tx1">
                      <a:alpha val="1000"/>
                    </a:schemeClr>
                  </a:gs>
                </a:gsLst>
                <a:lin ang="21594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7456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复古红黄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74B3C"/>
      </a:accent1>
      <a:accent2>
        <a:srgbClr val="F1C40F"/>
      </a:accent2>
      <a:accent3>
        <a:srgbClr val="ECF0F1"/>
      </a:accent3>
      <a:accent4>
        <a:srgbClr val="D6CEB8"/>
      </a:accent4>
      <a:accent5>
        <a:srgbClr val="95A5A5"/>
      </a:accent5>
      <a:accent6>
        <a:srgbClr val="E57E21"/>
      </a:accent6>
      <a:hlink>
        <a:srgbClr val="3B8285"/>
      </a:hlink>
      <a:folHlink>
        <a:srgbClr val="2F7C8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425</Words>
  <Application>Microsoft Office PowerPoint</Application>
  <PresentationFormat>全屏显示(16:9)</PresentationFormat>
  <Paragraphs>39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Arial</vt:lpstr>
      <vt:lpstr>宋体</vt:lpstr>
      <vt:lpstr>Calibri</vt:lpstr>
      <vt:lpstr>张海山锐谐体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rongjian</dc:creator>
  <cp:lastModifiedBy>Administrator</cp:lastModifiedBy>
  <cp:revision>51</cp:revision>
  <dcterms:created xsi:type="dcterms:W3CDTF">2014-09-13T13:10:34Z</dcterms:created>
  <dcterms:modified xsi:type="dcterms:W3CDTF">2015-03-05T07:26:10Z</dcterms:modified>
</cp:coreProperties>
</file>